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4"/>
  </p:sldMasterIdLst>
  <p:notesMasterIdLst>
    <p:notesMasterId r:id="rId31"/>
  </p:notesMasterIdLst>
  <p:handoutMasterIdLst>
    <p:handoutMasterId r:id="rId32"/>
  </p:handoutMasterIdLst>
  <p:sldIdLst>
    <p:sldId id="274" r:id="rId5"/>
    <p:sldId id="275" r:id="rId6"/>
    <p:sldId id="276" r:id="rId7"/>
    <p:sldId id="277" r:id="rId8"/>
    <p:sldId id="278" r:id="rId9"/>
    <p:sldId id="279" r:id="rId10"/>
    <p:sldId id="280" r:id="rId11"/>
    <p:sldId id="281" r:id="rId12"/>
    <p:sldId id="282" r:id="rId13"/>
    <p:sldId id="286" r:id="rId14"/>
    <p:sldId id="287" r:id="rId15"/>
    <p:sldId id="288" r:id="rId16"/>
    <p:sldId id="289" r:id="rId17"/>
    <p:sldId id="290" r:id="rId18"/>
    <p:sldId id="301" r:id="rId19"/>
    <p:sldId id="300" r:id="rId20"/>
    <p:sldId id="291" r:id="rId21"/>
    <p:sldId id="292" r:id="rId22"/>
    <p:sldId id="293" r:id="rId23"/>
    <p:sldId id="295" r:id="rId24"/>
    <p:sldId id="296" r:id="rId25"/>
    <p:sldId id="302" r:id="rId26"/>
    <p:sldId id="297" r:id="rId27"/>
    <p:sldId id="298" r:id="rId28"/>
    <p:sldId id="303" r:id="rId29"/>
    <p:sldId id="299" r:id="rId3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423822"/>
    <a:srgbClr val="574A34"/>
    <a:srgbClr val="917F5E"/>
    <a:srgbClr val="3D2515"/>
    <a:srgbClr val="836449"/>
    <a:srgbClr val="589449"/>
    <a:srgbClr val="313131"/>
    <a:srgbClr val="D5D5D5"/>
    <a:srgbClr val="DFDFD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5011" autoAdjust="0"/>
  </p:normalViewPr>
  <p:slideViewPr>
    <p:cSldViewPr>
      <p:cViewPr varScale="1">
        <p:scale>
          <a:sx n="84" d="100"/>
          <a:sy n="84" d="100"/>
        </p:scale>
        <p:origin x="1454" y="67"/>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60" d="100"/>
          <a:sy n="60" d="100"/>
        </p:scale>
        <p:origin x="1670"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2B4526-3B2B-446A-9029-6B94AA92E167}"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4415BAC9-95F6-4403-9C73-8A8583C74D42}">
      <dgm:prSet/>
      <dgm:spPr/>
      <dgm:t>
        <a:bodyPr/>
        <a:lstStyle/>
        <a:p>
          <a:r>
            <a:rPr lang="en-GB" dirty="0">
              <a:latin typeface="Times New Roman" panose="02020603050405020304" pitchFamily="18" charset="0"/>
              <a:cs typeface="Times New Roman" panose="02020603050405020304" pitchFamily="18" charset="0"/>
            </a:rPr>
            <a:t>WHY IS PERSONAL DEVELOPMENT SO IMPORTANT?</a:t>
          </a:r>
          <a:endParaRPr lang="en-US" dirty="0">
            <a:latin typeface="Times New Roman" panose="02020603050405020304" pitchFamily="18" charset="0"/>
            <a:cs typeface="Times New Roman" panose="02020603050405020304" pitchFamily="18" charset="0"/>
          </a:endParaRPr>
        </a:p>
      </dgm:t>
    </dgm:pt>
    <dgm:pt modelId="{06E4DC4F-D6D5-4CE9-9B13-B14F6E9AAE6B}" type="parTrans" cxnId="{7F99C3F1-A8A9-4D55-9C89-E74C43425F76}">
      <dgm:prSet/>
      <dgm:spPr/>
      <dgm:t>
        <a:bodyPr/>
        <a:lstStyle/>
        <a:p>
          <a:endParaRPr lang="en-US"/>
        </a:p>
      </dgm:t>
    </dgm:pt>
    <dgm:pt modelId="{798C9780-9BF6-4F70-8FC4-9F79EE0D6730}" type="sibTrans" cxnId="{7F99C3F1-A8A9-4D55-9C89-E74C43425F76}">
      <dgm:prSet/>
      <dgm:spPr/>
      <dgm:t>
        <a:bodyPr/>
        <a:lstStyle/>
        <a:p>
          <a:endParaRPr lang="en-US"/>
        </a:p>
      </dgm:t>
    </dgm:pt>
    <dgm:pt modelId="{974EACC9-6919-4248-82C0-E9837538A104}">
      <dgm:prSet/>
      <dgm:spPr/>
      <dgm:t>
        <a:bodyPr/>
        <a:lstStyle/>
        <a:p>
          <a:r>
            <a:rPr lang="en-GB" dirty="0">
              <a:latin typeface="Times New Roman" panose="02020603050405020304" pitchFamily="18" charset="0"/>
              <a:cs typeface="Times New Roman" panose="02020603050405020304" pitchFamily="18" charset="0"/>
            </a:rPr>
            <a:t>THEMES AND LEARNINGS</a:t>
          </a:r>
          <a:endParaRPr lang="en-US" dirty="0">
            <a:latin typeface="Times New Roman" panose="02020603050405020304" pitchFamily="18" charset="0"/>
            <a:cs typeface="Times New Roman" panose="02020603050405020304" pitchFamily="18" charset="0"/>
          </a:endParaRPr>
        </a:p>
      </dgm:t>
    </dgm:pt>
    <dgm:pt modelId="{279FCAE4-4C7E-4510-9F0A-BBFA94265C1A}" type="parTrans" cxnId="{A8DEE349-45B9-40A3-B2E0-66D74435985F}">
      <dgm:prSet/>
      <dgm:spPr/>
      <dgm:t>
        <a:bodyPr/>
        <a:lstStyle/>
        <a:p>
          <a:endParaRPr lang="en-US"/>
        </a:p>
      </dgm:t>
    </dgm:pt>
    <dgm:pt modelId="{FDD3728B-43D9-4EC1-8076-345B270AB01A}" type="sibTrans" cxnId="{A8DEE349-45B9-40A3-B2E0-66D74435985F}">
      <dgm:prSet/>
      <dgm:spPr/>
      <dgm:t>
        <a:bodyPr/>
        <a:lstStyle/>
        <a:p>
          <a:endParaRPr lang="en-US"/>
        </a:p>
      </dgm:t>
    </dgm:pt>
    <dgm:pt modelId="{E9502DD2-6922-4F98-88BD-E8C8685F32C6}">
      <dgm:prSet/>
      <dgm:spPr/>
      <dgm:t>
        <a:bodyPr/>
        <a:lstStyle/>
        <a:p>
          <a:r>
            <a:rPr lang="en-GB" dirty="0">
              <a:latin typeface="Times New Roman" panose="02020603050405020304" pitchFamily="18" charset="0"/>
              <a:cs typeface="Times New Roman" panose="02020603050405020304" pitchFamily="18" charset="0"/>
            </a:rPr>
            <a:t>NEW CHALLENGES</a:t>
          </a:r>
          <a:endParaRPr lang="en-US" dirty="0">
            <a:latin typeface="Times New Roman" panose="02020603050405020304" pitchFamily="18" charset="0"/>
            <a:cs typeface="Times New Roman" panose="02020603050405020304" pitchFamily="18" charset="0"/>
          </a:endParaRPr>
        </a:p>
      </dgm:t>
    </dgm:pt>
    <dgm:pt modelId="{9F1E3375-6BBB-4FC8-A15E-E10F7B72A304}" type="parTrans" cxnId="{4EB2130B-BF07-48E2-99CF-F82487415CA3}">
      <dgm:prSet/>
      <dgm:spPr/>
      <dgm:t>
        <a:bodyPr/>
        <a:lstStyle/>
        <a:p>
          <a:endParaRPr lang="en-US"/>
        </a:p>
      </dgm:t>
    </dgm:pt>
    <dgm:pt modelId="{452ADA4C-707E-403F-8735-8B6F757CA448}" type="sibTrans" cxnId="{4EB2130B-BF07-48E2-99CF-F82487415CA3}">
      <dgm:prSet/>
      <dgm:spPr/>
      <dgm:t>
        <a:bodyPr/>
        <a:lstStyle/>
        <a:p>
          <a:endParaRPr lang="en-US"/>
        </a:p>
      </dgm:t>
    </dgm:pt>
    <dgm:pt modelId="{124A7584-F806-4FFC-ACE8-D6B806D01E77}">
      <dgm:prSet/>
      <dgm:spPr/>
      <dgm:t>
        <a:bodyPr/>
        <a:lstStyle/>
        <a:p>
          <a:r>
            <a:rPr lang="en-GB" dirty="0">
              <a:latin typeface="Times New Roman" panose="02020603050405020304" pitchFamily="18" charset="0"/>
              <a:cs typeface="Times New Roman" panose="02020603050405020304" pitchFamily="18" charset="0"/>
            </a:rPr>
            <a:t>FUTURE GROWTH</a:t>
          </a:r>
          <a:endParaRPr lang="en-US" dirty="0">
            <a:latin typeface="Times New Roman" panose="02020603050405020304" pitchFamily="18" charset="0"/>
            <a:cs typeface="Times New Roman" panose="02020603050405020304" pitchFamily="18" charset="0"/>
          </a:endParaRPr>
        </a:p>
      </dgm:t>
    </dgm:pt>
    <dgm:pt modelId="{FC664501-6656-4B34-BB1F-FFA33CEAD210}" type="parTrans" cxnId="{AC05F27A-29E5-4FC0-B484-46E6DD1A9EBE}">
      <dgm:prSet/>
      <dgm:spPr/>
      <dgm:t>
        <a:bodyPr/>
        <a:lstStyle/>
        <a:p>
          <a:endParaRPr lang="en-US"/>
        </a:p>
      </dgm:t>
    </dgm:pt>
    <dgm:pt modelId="{3DEAE4D5-A519-4541-88BE-82B1E548CD2D}" type="sibTrans" cxnId="{AC05F27A-29E5-4FC0-B484-46E6DD1A9EBE}">
      <dgm:prSet/>
      <dgm:spPr/>
      <dgm:t>
        <a:bodyPr/>
        <a:lstStyle/>
        <a:p>
          <a:endParaRPr lang="en-US"/>
        </a:p>
      </dgm:t>
    </dgm:pt>
    <dgm:pt modelId="{713AF23E-7A21-44D3-AD14-8B5E28C1F8D0}">
      <dgm:prSet/>
      <dgm:spPr/>
      <dgm:t>
        <a:bodyPr/>
        <a:lstStyle/>
        <a:p>
          <a:r>
            <a:rPr lang="en-GB" dirty="0">
              <a:latin typeface="Times New Roman" panose="02020603050405020304" pitchFamily="18" charset="0"/>
              <a:cs typeface="Times New Roman" panose="02020603050405020304" pitchFamily="18" charset="0"/>
            </a:rPr>
            <a:t>CONCLUSION</a:t>
          </a:r>
          <a:endParaRPr lang="en-US" dirty="0">
            <a:latin typeface="Times New Roman" panose="02020603050405020304" pitchFamily="18" charset="0"/>
            <a:cs typeface="Times New Roman" panose="02020603050405020304" pitchFamily="18" charset="0"/>
          </a:endParaRPr>
        </a:p>
      </dgm:t>
    </dgm:pt>
    <dgm:pt modelId="{47760429-13F1-46C6-BD5D-0F193BBD8F96}" type="parTrans" cxnId="{37B7C249-1E45-4E9F-A607-7F592EDBA84D}">
      <dgm:prSet/>
      <dgm:spPr/>
      <dgm:t>
        <a:bodyPr/>
        <a:lstStyle/>
        <a:p>
          <a:endParaRPr lang="en-US"/>
        </a:p>
      </dgm:t>
    </dgm:pt>
    <dgm:pt modelId="{52413310-8339-4262-9AFA-3BBAA6C813BD}" type="sibTrans" cxnId="{37B7C249-1E45-4E9F-A607-7F592EDBA84D}">
      <dgm:prSet/>
      <dgm:spPr/>
      <dgm:t>
        <a:bodyPr/>
        <a:lstStyle/>
        <a:p>
          <a:endParaRPr lang="en-US"/>
        </a:p>
      </dgm:t>
    </dgm:pt>
    <dgm:pt modelId="{5B22B556-EB5E-48A2-804F-91DFF2C3A48D}" type="pres">
      <dgm:prSet presAssocID="{AE2B4526-3B2B-446A-9029-6B94AA92E167}" presName="linear" presStyleCnt="0">
        <dgm:presLayoutVars>
          <dgm:animLvl val="lvl"/>
          <dgm:resizeHandles val="exact"/>
        </dgm:presLayoutVars>
      </dgm:prSet>
      <dgm:spPr/>
    </dgm:pt>
    <dgm:pt modelId="{4DEE9B78-BB3E-40D6-9733-C2FC00BDDFCA}" type="pres">
      <dgm:prSet presAssocID="{4415BAC9-95F6-4403-9C73-8A8583C74D42}" presName="parentText" presStyleLbl="node1" presStyleIdx="0" presStyleCnt="5">
        <dgm:presLayoutVars>
          <dgm:chMax val="0"/>
          <dgm:bulletEnabled val="1"/>
        </dgm:presLayoutVars>
      </dgm:prSet>
      <dgm:spPr/>
    </dgm:pt>
    <dgm:pt modelId="{2C7DD297-A798-4E49-80F2-45B1DF47D09B}" type="pres">
      <dgm:prSet presAssocID="{798C9780-9BF6-4F70-8FC4-9F79EE0D6730}" presName="spacer" presStyleCnt="0"/>
      <dgm:spPr/>
    </dgm:pt>
    <dgm:pt modelId="{6AFAFD56-94C5-486A-A38F-DAAE3BCB4127}" type="pres">
      <dgm:prSet presAssocID="{974EACC9-6919-4248-82C0-E9837538A104}" presName="parentText" presStyleLbl="node1" presStyleIdx="1" presStyleCnt="5">
        <dgm:presLayoutVars>
          <dgm:chMax val="0"/>
          <dgm:bulletEnabled val="1"/>
        </dgm:presLayoutVars>
      </dgm:prSet>
      <dgm:spPr/>
    </dgm:pt>
    <dgm:pt modelId="{0F21E967-030F-4D1B-AE3C-98CD8ADDEFAC}" type="pres">
      <dgm:prSet presAssocID="{FDD3728B-43D9-4EC1-8076-345B270AB01A}" presName="spacer" presStyleCnt="0"/>
      <dgm:spPr/>
    </dgm:pt>
    <dgm:pt modelId="{25D56183-9DEF-46CE-8E23-77F7DAA13BF1}" type="pres">
      <dgm:prSet presAssocID="{E9502DD2-6922-4F98-88BD-E8C8685F32C6}" presName="parentText" presStyleLbl="node1" presStyleIdx="2" presStyleCnt="5">
        <dgm:presLayoutVars>
          <dgm:chMax val="0"/>
          <dgm:bulletEnabled val="1"/>
        </dgm:presLayoutVars>
      </dgm:prSet>
      <dgm:spPr/>
    </dgm:pt>
    <dgm:pt modelId="{B93AE348-5947-4823-9DEB-ED87F1D6DC40}" type="pres">
      <dgm:prSet presAssocID="{452ADA4C-707E-403F-8735-8B6F757CA448}" presName="spacer" presStyleCnt="0"/>
      <dgm:spPr/>
    </dgm:pt>
    <dgm:pt modelId="{A2F4AAD4-E99C-4C88-817E-3F7452539C9F}" type="pres">
      <dgm:prSet presAssocID="{124A7584-F806-4FFC-ACE8-D6B806D01E77}" presName="parentText" presStyleLbl="node1" presStyleIdx="3" presStyleCnt="5">
        <dgm:presLayoutVars>
          <dgm:chMax val="0"/>
          <dgm:bulletEnabled val="1"/>
        </dgm:presLayoutVars>
      </dgm:prSet>
      <dgm:spPr/>
    </dgm:pt>
    <dgm:pt modelId="{721A64A6-CCB2-4D67-8EE6-64C3404E03A8}" type="pres">
      <dgm:prSet presAssocID="{3DEAE4D5-A519-4541-88BE-82B1E548CD2D}" presName="spacer" presStyleCnt="0"/>
      <dgm:spPr/>
    </dgm:pt>
    <dgm:pt modelId="{881B42E3-7724-4A7A-AE50-42EA5A895394}" type="pres">
      <dgm:prSet presAssocID="{713AF23E-7A21-44D3-AD14-8B5E28C1F8D0}" presName="parentText" presStyleLbl="node1" presStyleIdx="4" presStyleCnt="5">
        <dgm:presLayoutVars>
          <dgm:chMax val="0"/>
          <dgm:bulletEnabled val="1"/>
        </dgm:presLayoutVars>
      </dgm:prSet>
      <dgm:spPr/>
    </dgm:pt>
  </dgm:ptLst>
  <dgm:cxnLst>
    <dgm:cxn modelId="{3A7D6F03-4C46-434B-B5D1-208C237893C2}" type="presOf" srcId="{E9502DD2-6922-4F98-88BD-E8C8685F32C6}" destId="{25D56183-9DEF-46CE-8E23-77F7DAA13BF1}" srcOrd="0" destOrd="0" presId="urn:microsoft.com/office/officeart/2005/8/layout/vList2"/>
    <dgm:cxn modelId="{4EB2130B-BF07-48E2-99CF-F82487415CA3}" srcId="{AE2B4526-3B2B-446A-9029-6B94AA92E167}" destId="{E9502DD2-6922-4F98-88BD-E8C8685F32C6}" srcOrd="2" destOrd="0" parTransId="{9F1E3375-6BBB-4FC8-A15E-E10F7B72A304}" sibTransId="{452ADA4C-707E-403F-8735-8B6F757CA448}"/>
    <dgm:cxn modelId="{A8816725-E99F-4404-A061-121B133120FA}" type="presOf" srcId="{4415BAC9-95F6-4403-9C73-8A8583C74D42}" destId="{4DEE9B78-BB3E-40D6-9733-C2FC00BDDFCA}" srcOrd="0" destOrd="0" presId="urn:microsoft.com/office/officeart/2005/8/layout/vList2"/>
    <dgm:cxn modelId="{AA80DD44-71BB-4D65-9AB0-9B5E042AB67D}" type="presOf" srcId="{974EACC9-6919-4248-82C0-E9837538A104}" destId="{6AFAFD56-94C5-486A-A38F-DAAE3BCB4127}" srcOrd="0" destOrd="0" presId="urn:microsoft.com/office/officeart/2005/8/layout/vList2"/>
    <dgm:cxn modelId="{1542DB46-3230-42A6-BB5C-381757D9DEDF}" type="presOf" srcId="{713AF23E-7A21-44D3-AD14-8B5E28C1F8D0}" destId="{881B42E3-7724-4A7A-AE50-42EA5A895394}" srcOrd="0" destOrd="0" presId="urn:microsoft.com/office/officeart/2005/8/layout/vList2"/>
    <dgm:cxn modelId="{37B7C249-1E45-4E9F-A607-7F592EDBA84D}" srcId="{AE2B4526-3B2B-446A-9029-6B94AA92E167}" destId="{713AF23E-7A21-44D3-AD14-8B5E28C1F8D0}" srcOrd="4" destOrd="0" parTransId="{47760429-13F1-46C6-BD5D-0F193BBD8F96}" sibTransId="{52413310-8339-4262-9AFA-3BBAA6C813BD}"/>
    <dgm:cxn modelId="{A8DEE349-45B9-40A3-B2E0-66D74435985F}" srcId="{AE2B4526-3B2B-446A-9029-6B94AA92E167}" destId="{974EACC9-6919-4248-82C0-E9837538A104}" srcOrd="1" destOrd="0" parTransId="{279FCAE4-4C7E-4510-9F0A-BBFA94265C1A}" sibTransId="{FDD3728B-43D9-4EC1-8076-345B270AB01A}"/>
    <dgm:cxn modelId="{AC05F27A-29E5-4FC0-B484-46E6DD1A9EBE}" srcId="{AE2B4526-3B2B-446A-9029-6B94AA92E167}" destId="{124A7584-F806-4FFC-ACE8-D6B806D01E77}" srcOrd="3" destOrd="0" parTransId="{FC664501-6656-4B34-BB1F-FFA33CEAD210}" sibTransId="{3DEAE4D5-A519-4541-88BE-82B1E548CD2D}"/>
    <dgm:cxn modelId="{E9C94ACF-B2F3-40E8-BCD9-0A84E8299CC9}" type="presOf" srcId="{AE2B4526-3B2B-446A-9029-6B94AA92E167}" destId="{5B22B556-EB5E-48A2-804F-91DFF2C3A48D}" srcOrd="0" destOrd="0" presId="urn:microsoft.com/office/officeart/2005/8/layout/vList2"/>
    <dgm:cxn modelId="{84A117DF-8A00-4D87-96D4-41BB20257365}" type="presOf" srcId="{124A7584-F806-4FFC-ACE8-D6B806D01E77}" destId="{A2F4AAD4-E99C-4C88-817E-3F7452539C9F}" srcOrd="0" destOrd="0" presId="urn:microsoft.com/office/officeart/2005/8/layout/vList2"/>
    <dgm:cxn modelId="{7F99C3F1-A8A9-4D55-9C89-E74C43425F76}" srcId="{AE2B4526-3B2B-446A-9029-6B94AA92E167}" destId="{4415BAC9-95F6-4403-9C73-8A8583C74D42}" srcOrd="0" destOrd="0" parTransId="{06E4DC4F-D6D5-4CE9-9B13-B14F6E9AAE6B}" sibTransId="{798C9780-9BF6-4F70-8FC4-9F79EE0D6730}"/>
    <dgm:cxn modelId="{A3FD79A0-EC67-473E-8F07-1314814A10CF}" type="presParOf" srcId="{5B22B556-EB5E-48A2-804F-91DFF2C3A48D}" destId="{4DEE9B78-BB3E-40D6-9733-C2FC00BDDFCA}" srcOrd="0" destOrd="0" presId="urn:microsoft.com/office/officeart/2005/8/layout/vList2"/>
    <dgm:cxn modelId="{26A45A4E-71B0-4D82-8409-2F2B4A6D487E}" type="presParOf" srcId="{5B22B556-EB5E-48A2-804F-91DFF2C3A48D}" destId="{2C7DD297-A798-4E49-80F2-45B1DF47D09B}" srcOrd="1" destOrd="0" presId="urn:microsoft.com/office/officeart/2005/8/layout/vList2"/>
    <dgm:cxn modelId="{66BBCEC2-8637-423A-BB8F-722E2A0A301E}" type="presParOf" srcId="{5B22B556-EB5E-48A2-804F-91DFF2C3A48D}" destId="{6AFAFD56-94C5-486A-A38F-DAAE3BCB4127}" srcOrd="2" destOrd="0" presId="urn:microsoft.com/office/officeart/2005/8/layout/vList2"/>
    <dgm:cxn modelId="{159C7233-1DB6-4E78-9736-57E59AAA2168}" type="presParOf" srcId="{5B22B556-EB5E-48A2-804F-91DFF2C3A48D}" destId="{0F21E967-030F-4D1B-AE3C-98CD8ADDEFAC}" srcOrd="3" destOrd="0" presId="urn:microsoft.com/office/officeart/2005/8/layout/vList2"/>
    <dgm:cxn modelId="{B0E3DD19-4EBA-40FC-A67B-2AD8AD27777B}" type="presParOf" srcId="{5B22B556-EB5E-48A2-804F-91DFF2C3A48D}" destId="{25D56183-9DEF-46CE-8E23-77F7DAA13BF1}" srcOrd="4" destOrd="0" presId="urn:microsoft.com/office/officeart/2005/8/layout/vList2"/>
    <dgm:cxn modelId="{3F7B7747-6D0C-4721-9754-CF32EDE8FBB8}" type="presParOf" srcId="{5B22B556-EB5E-48A2-804F-91DFF2C3A48D}" destId="{B93AE348-5947-4823-9DEB-ED87F1D6DC40}" srcOrd="5" destOrd="0" presId="urn:microsoft.com/office/officeart/2005/8/layout/vList2"/>
    <dgm:cxn modelId="{08A95E73-934E-41FA-BBFF-065F447A96B6}" type="presParOf" srcId="{5B22B556-EB5E-48A2-804F-91DFF2C3A48D}" destId="{A2F4AAD4-E99C-4C88-817E-3F7452539C9F}" srcOrd="6" destOrd="0" presId="urn:microsoft.com/office/officeart/2005/8/layout/vList2"/>
    <dgm:cxn modelId="{82AB6B68-4E33-4E18-8B45-19395B8DC9D7}" type="presParOf" srcId="{5B22B556-EB5E-48A2-804F-91DFF2C3A48D}" destId="{721A64A6-CCB2-4D67-8EE6-64C3404E03A8}" srcOrd="7" destOrd="0" presId="urn:microsoft.com/office/officeart/2005/8/layout/vList2"/>
    <dgm:cxn modelId="{A98C3A52-0872-4CD9-B060-354695FDED7E}" type="presParOf" srcId="{5B22B556-EB5E-48A2-804F-91DFF2C3A48D}" destId="{881B42E3-7724-4A7A-AE50-42EA5A89539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F750E8-8FA7-4FE5-8244-6A84DCB2346E}"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CD211A2E-9328-4CA1-BF7D-9658D0D21D49}">
      <dgm:prSet/>
      <dgm:spPr/>
      <dgm:t>
        <a:bodyPr/>
        <a:lstStyle/>
        <a:p>
          <a:r>
            <a:rPr lang="en-GB" b="1" dirty="0">
              <a:latin typeface="Times New Roman" panose="02020603050405020304" pitchFamily="18" charset="0"/>
              <a:cs typeface="Times New Roman" panose="02020603050405020304" pitchFamily="18" charset="0"/>
            </a:rPr>
            <a:t>Are you a perfectionist? </a:t>
          </a:r>
        </a:p>
        <a:p>
          <a:r>
            <a:rPr lang="en-GB" b="1" dirty="0">
              <a:latin typeface="Times New Roman" panose="02020603050405020304" pitchFamily="18" charset="0"/>
              <a:cs typeface="Times New Roman" panose="02020603050405020304" pitchFamily="18" charset="0"/>
            </a:rPr>
            <a:t>YES</a:t>
          </a:r>
          <a:endParaRPr lang="en-US" dirty="0">
            <a:latin typeface="Times New Roman" panose="02020603050405020304" pitchFamily="18" charset="0"/>
            <a:cs typeface="Times New Roman" panose="02020603050405020304" pitchFamily="18" charset="0"/>
          </a:endParaRPr>
        </a:p>
      </dgm:t>
    </dgm:pt>
    <dgm:pt modelId="{FE7DEC5E-3A0B-41C8-B76E-C41C2FEE9FB9}" type="parTrans" cxnId="{64551224-C9C4-48A5-A9E7-9677B75AF179}">
      <dgm:prSet/>
      <dgm:spPr/>
      <dgm:t>
        <a:bodyPr/>
        <a:lstStyle/>
        <a:p>
          <a:endParaRPr lang="en-US"/>
        </a:p>
      </dgm:t>
    </dgm:pt>
    <dgm:pt modelId="{019DE3DE-602C-4AC1-BCF3-23BF48B5D760}" type="sibTrans" cxnId="{64551224-C9C4-48A5-A9E7-9677B75AF179}">
      <dgm:prSet/>
      <dgm:spPr/>
      <dgm:t>
        <a:bodyPr/>
        <a:lstStyle/>
        <a:p>
          <a:endParaRPr lang="en-US"/>
        </a:p>
      </dgm:t>
    </dgm:pt>
    <dgm:pt modelId="{A7AC3F0E-C40B-4BB2-9F43-068F80C4B4E1}">
      <dgm:prSet/>
      <dgm:spPr/>
      <dgm:t>
        <a:bodyPr/>
        <a:lstStyle/>
        <a:p>
          <a:r>
            <a:rPr lang="en-GB" b="1" dirty="0">
              <a:latin typeface="Times New Roman" panose="02020603050405020304" pitchFamily="18" charset="0"/>
              <a:cs typeface="Times New Roman" panose="02020603050405020304" pitchFamily="18" charset="0"/>
            </a:rPr>
            <a:t>Are you most comfortable fading into the background? </a:t>
          </a:r>
        </a:p>
        <a:p>
          <a:r>
            <a:rPr lang="en-GB" b="1" dirty="0">
              <a:latin typeface="Times New Roman" panose="02020603050405020304" pitchFamily="18" charset="0"/>
              <a:cs typeface="Times New Roman" panose="02020603050405020304" pitchFamily="18" charset="0"/>
            </a:rPr>
            <a:t>YES</a:t>
          </a:r>
          <a:endParaRPr lang="en-US" dirty="0">
            <a:latin typeface="Times New Roman" panose="02020603050405020304" pitchFamily="18" charset="0"/>
            <a:cs typeface="Times New Roman" panose="02020603050405020304" pitchFamily="18" charset="0"/>
          </a:endParaRPr>
        </a:p>
      </dgm:t>
    </dgm:pt>
    <dgm:pt modelId="{429CE65C-AE1F-48B5-922B-3CC5E08676C3}" type="parTrans" cxnId="{11A68227-6FB4-483C-B2EE-44D0A28BE7C3}">
      <dgm:prSet/>
      <dgm:spPr/>
      <dgm:t>
        <a:bodyPr/>
        <a:lstStyle/>
        <a:p>
          <a:endParaRPr lang="en-US"/>
        </a:p>
      </dgm:t>
    </dgm:pt>
    <dgm:pt modelId="{277C049B-B09F-428B-958C-0ED96F1BF045}" type="sibTrans" cxnId="{11A68227-6FB4-483C-B2EE-44D0A28BE7C3}">
      <dgm:prSet/>
      <dgm:spPr/>
      <dgm:t>
        <a:bodyPr/>
        <a:lstStyle/>
        <a:p>
          <a:endParaRPr lang="en-US"/>
        </a:p>
      </dgm:t>
    </dgm:pt>
    <dgm:pt modelId="{85C21FE6-7E71-4245-AA2E-2CADF10A22AE}">
      <dgm:prSet/>
      <dgm:spPr/>
      <dgm:t>
        <a:bodyPr/>
        <a:lstStyle/>
        <a:p>
          <a:r>
            <a:rPr lang="en-GB" b="1" dirty="0">
              <a:latin typeface="Times New Roman" panose="02020603050405020304" pitchFamily="18" charset="0"/>
              <a:cs typeface="Times New Roman" panose="02020603050405020304" pitchFamily="18" charset="0"/>
            </a:rPr>
            <a:t>Are you very sensitive to criticism? </a:t>
          </a:r>
        </a:p>
        <a:p>
          <a:r>
            <a:rPr lang="en-GB" b="1" dirty="0">
              <a:latin typeface="Times New Roman" panose="02020603050405020304" pitchFamily="18" charset="0"/>
              <a:cs typeface="Times New Roman" panose="02020603050405020304" pitchFamily="18" charset="0"/>
            </a:rPr>
            <a:t>YES</a:t>
          </a:r>
          <a:endParaRPr lang="en-US" dirty="0">
            <a:latin typeface="Times New Roman" panose="02020603050405020304" pitchFamily="18" charset="0"/>
            <a:cs typeface="Times New Roman" panose="02020603050405020304" pitchFamily="18" charset="0"/>
          </a:endParaRPr>
        </a:p>
      </dgm:t>
    </dgm:pt>
    <dgm:pt modelId="{34DA19BB-18D7-4E24-BFF6-3A8B9B6FF64A}" type="parTrans" cxnId="{DF2AF058-02AE-4B7D-8B02-369FA360B8CB}">
      <dgm:prSet/>
      <dgm:spPr/>
      <dgm:t>
        <a:bodyPr/>
        <a:lstStyle/>
        <a:p>
          <a:endParaRPr lang="en-US"/>
        </a:p>
      </dgm:t>
    </dgm:pt>
    <dgm:pt modelId="{E725B33B-0F87-4CCA-9863-F0AE7E9E9B9E}" type="sibTrans" cxnId="{DF2AF058-02AE-4B7D-8B02-369FA360B8CB}">
      <dgm:prSet/>
      <dgm:spPr/>
      <dgm:t>
        <a:bodyPr/>
        <a:lstStyle/>
        <a:p>
          <a:endParaRPr lang="en-US"/>
        </a:p>
      </dgm:t>
    </dgm:pt>
    <dgm:pt modelId="{5950FD0B-5E43-4D64-9B0A-2D7BC4477546}">
      <dgm:prSet/>
      <dgm:spPr/>
      <dgm:t>
        <a:bodyPr/>
        <a:lstStyle/>
        <a:p>
          <a:r>
            <a:rPr lang="en-GB" b="1" dirty="0">
              <a:latin typeface="Times New Roman" panose="02020603050405020304" pitchFamily="18" charset="0"/>
              <a:cs typeface="Times New Roman" panose="02020603050405020304" pitchFamily="18" charset="0"/>
            </a:rPr>
            <a:t>Do you have a tendency to find faults in others?</a:t>
          </a:r>
        </a:p>
        <a:p>
          <a:r>
            <a:rPr lang="en-GB" b="1" dirty="0">
              <a:latin typeface="Times New Roman" panose="02020603050405020304" pitchFamily="18" charset="0"/>
              <a:cs typeface="Times New Roman" panose="02020603050405020304" pitchFamily="18" charset="0"/>
            </a:rPr>
            <a:t> NO</a:t>
          </a:r>
          <a:endParaRPr lang="en-US" dirty="0">
            <a:latin typeface="Times New Roman" panose="02020603050405020304" pitchFamily="18" charset="0"/>
            <a:cs typeface="Times New Roman" panose="02020603050405020304" pitchFamily="18" charset="0"/>
          </a:endParaRPr>
        </a:p>
      </dgm:t>
    </dgm:pt>
    <dgm:pt modelId="{34BCF8AC-1F66-4B00-9DB0-B8AE0C548437}" type="parTrans" cxnId="{904C5592-534E-4D3A-8E92-20EA8B3C70F0}">
      <dgm:prSet/>
      <dgm:spPr/>
      <dgm:t>
        <a:bodyPr/>
        <a:lstStyle/>
        <a:p>
          <a:endParaRPr lang="en-US"/>
        </a:p>
      </dgm:t>
    </dgm:pt>
    <dgm:pt modelId="{D74EE62A-3060-4E52-A720-C4AB8289D7F5}" type="sibTrans" cxnId="{904C5592-534E-4D3A-8E92-20EA8B3C70F0}">
      <dgm:prSet/>
      <dgm:spPr/>
      <dgm:t>
        <a:bodyPr/>
        <a:lstStyle/>
        <a:p>
          <a:endParaRPr lang="en-US"/>
        </a:p>
      </dgm:t>
    </dgm:pt>
    <dgm:pt modelId="{2F6445C6-586A-4967-AB84-BFE726C8FA7A}">
      <dgm:prSet/>
      <dgm:spPr/>
      <dgm:t>
        <a:bodyPr/>
        <a:lstStyle/>
        <a:p>
          <a:r>
            <a:rPr lang="en-GB" b="1" dirty="0">
              <a:latin typeface="Times New Roman" panose="02020603050405020304" pitchFamily="18" charset="0"/>
              <a:cs typeface="Times New Roman" panose="02020603050405020304" pitchFamily="18" charset="0"/>
            </a:rPr>
            <a:t>Do you only feel good about yourself when you think you are better than other people?</a:t>
          </a:r>
        </a:p>
        <a:p>
          <a:r>
            <a:rPr lang="en-GB" b="1" dirty="0">
              <a:latin typeface="Times New Roman" panose="02020603050405020304" pitchFamily="18" charset="0"/>
              <a:cs typeface="Times New Roman" panose="02020603050405020304" pitchFamily="18" charset="0"/>
            </a:rPr>
            <a:t>NO</a:t>
          </a:r>
          <a:endParaRPr lang="en-US" dirty="0">
            <a:latin typeface="Times New Roman" panose="02020603050405020304" pitchFamily="18" charset="0"/>
            <a:cs typeface="Times New Roman" panose="02020603050405020304" pitchFamily="18" charset="0"/>
          </a:endParaRPr>
        </a:p>
      </dgm:t>
    </dgm:pt>
    <dgm:pt modelId="{CEA380B6-A2A7-4A6F-89A8-CED602F31C89}" type="parTrans" cxnId="{109B2945-168E-4767-BC34-40329F6D9790}">
      <dgm:prSet/>
      <dgm:spPr/>
      <dgm:t>
        <a:bodyPr/>
        <a:lstStyle/>
        <a:p>
          <a:endParaRPr lang="en-US"/>
        </a:p>
      </dgm:t>
    </dgm:pt>
    <dgm:pt modelId="{D59D1CBD-8A90-46DC-A7F1-7A4BDB93B105}" type="sibTrans" cxnId="{109B2945-168E-4767-BC34-40329F6D9790}">
      <dgm:prSet/>
      <dgm:spPr/>
      <dgm:t>
        <a:bodyPr/>
        <a:lstStyle/>
        <a:p>
          <a:endParaRPr lang="en-US"/>
        </a:p>
      </dgm:t>
    </dgm:pt>
    <dgm:pt modelId="{4190BD89-DDB5-44C2-A6D7-C3452D7271EC}">
      <dgm:prSet/>
      <dgm:spPr/>
      <dgm:t>
        <a:bodyPr/>
        <a:lstStyle/>
        <a:p>
          <a:r>
            <a:rPr lang="en-GB" b="1" dirty="0">
              <a:latin typeface="Times New Roman" panose="02020603050405020304" pitchFamily="18" charset="0"/>
              <a:cs typeface="Times New Roman" panose="02020603050405020304" pitchFamily="18" charset="0"/>
            </a:rPr>
            <a:t>Do you believe It when people compliment You</a:t>
          </a:r>
        </a:p>
        <a:p>
          <a:r>
            <a:rPr lang="en-US" dirty="0">
              <a:latin typeface="Times New Roman" panose="02020603050405020304" pitchFamily="18" charset="0"/>
              <a:cs typeface="Times New Roman" panose="02020603050405020304" pitchFamily="18" charset="0"/>
            </a:rPr>
            <a:t>NO</a:t>
          </a:r>
        </a:p>
      </dgm:t>
    </dgm:pt>
    <dgm:pt modelId="{A3663C74-9732-4A5E-812B-6AB6374A75DB}" type="parTrans" cxnId="{F3D6D410-2B5E-41D2-8404-BD0D92DF6D23}">
      <dgm:prSet/>
      <dgm:spPr/>
      <dgm:t>
        <a:bodyPr/>
        <a:lstStyle/>
        <a:p>
          <a:endParaRPr lang="en-US"/>
        </a:p>
      </dgm:t>
    </dgm:pt>
    <dgm:pt modelId="{10E62CAE-B296-4BE3-B927-DD0DE82F007A}" type="sibTrans" cxnId="{F3D6D410-2B5E-41D2-8404-BD0D92DF6D23}">
      <dgm:prSet/>
      <dgm:spPr/>
      <dgm:t>
        <a:bodyPr/>
        <a:lstStyle/>
        <a:p>
          <a:endParaRPr lang="en-US"/>
        </a:p>
      </dgm:t>
    </dgm:pt>
    <dgm:pt modelId="{641A9C09-26C1-4353-B5E4-1B33A17AD17D}">
      <dgm:prSet/>
      <dgm:spPr/>
      <dgm:t>
        <a:bodyPr/>
        <a:lstStyle/>
        <a:p>
          <a:r>
            <a:rPr lang="en-GB" b="1" dirty="0">
              <a:latin typeface="Times New Roman" panose="02020603050405020304" pitchFamily="18" charset="0"/>
              <a:cs typeface="Times New Roman" panose="02020603050405020304" pitchFamily="18" charset="0"/>
            </a:rPr>
            <a:t>Are you quick to assume the worst? </a:t>
          </a:r>
        </a:p>
        <a:p>
          <a:r>
            <a:rPr lang="en-GB" b="1" dirty="0">
              <a:latin typeface="Times New Roman" panose="02020603050405020304" pitchFamily="18" charset="0"/>
              <a:cs typeface="Times New Roman" panose="02020603050405020304" pitchFamily="18" charset="0"/>
            </a:rPr>
            <a:t>YES</a:t>
          </a:r>
          <a:endParaRPr lang="en-US" dirty="0">
            <a:latin typeface="Times New Roman" panose="02020603050405020304" pitchFamily="18" charset="0"/>
            <a:cs typeface="Times New Roman" panose="02020603050405020304" pitchFamily="18" charset="0"/>
          </a:endParaRPr>
        </a:p>
      </dgm:t>
    </dgm:pt>
    <dgm:pt modelId="{8D89964B-CEA6-4BC5-A73B-9095445E09B6}" type="parTrans" cxnId="{7E27825B-E3D0-4AD4-88CC-0F043C6093FF}">
      <dgm:prSet/>
      <dgm:spPr/>
      <dgm:t>
        <a:bodyPr/>
        <a:lstStyle/>
        <a:p>
          <a:endParaRPr lang="en-US"/>
        </a:p>
      </dgm:t>
    </dgm:pt>
    <dgm:pt modelId="{77F56B6D-A252-42B0-9639-5B4A40913DD5}" type="sibTrans" cxnId="{7E27825B-E3D0-4AD4-88CC-0F043C6093FF}">
      <dgm:prSet/>
      <dgm:spPr/>
      <dgm:t>
        <a:bodyPr/>
        <a:lstStyle/>
        <a:p>
          <a:endParaRPr lang="en-US"/>
        </a:p>
      </dgm:t>
    </dgm:pt>
    <dgm:pt modelId="{10B2458A-42AA-49EB-BFD8-12B714FC0C4E}" type="pres">
      <dgm:prSet presAssocID="{D2F750E8-8FA7-4FE5-8244-6A84DCB2346E}" presName="diagram" presStyleCnt="0">
        <dgm:presLayoutVars>
          <dgm:dir/>
          <dgm:resizeHandles val="exact"/>
        </dgm:presLayoutVars>
      </dgm:prSet>
      <dgm:spPr/>
    </dgm:pt>
    <dgm:pt modelId="{07697307-8ED9-4C68-9BC6-99CAC94DE26B}" type="pres">
      <dgm:prSet presAssocID="{CD211A2E-9328-4CA1-BF7D-9658D0D21D49}" presName="node" presStyleLbl="node1" presStyleIdx="0" presStyleCnt="7">
        <dgm:presLayoutVars>
          <dgm:bulletEnabled val="1"/>
        </dgm:presLayoutVars>
      </dgm:prSet>
      <dgm:spPr/>
    </dgm:pt>
    <dgm:pt modelId="{0EFF8D4F-06CA-4AB2-A64F-F03457FD5B7C}" type="pres">
      <dgm:prSet presAssocID="{019DE3DE-602C-4AC1-BCF3-23BF48B5D760}" presName="sibTrans" presStyleCnt="0"/>
      <dgm:spPr/>
    </dgm:pt>
    <dgm:pt modelId="{CE835026-C3B8-462B-A9EE-17E14A92A49E}" type="pres">
      <dgm:prSet presAssocID="{A7AC3F0E-C40B-4BB2-9F43-068F80C4B4E1}" presName="node" presStyleLbl="node1" presStyleIdx="1" presStyleCnt="7">
        <dgm:presLayoutVars>
          <dgm:bulletEnabled val="1"/>
        </dgm:presLayoutVars>
      </dgm:prSet>
      <dgm:spPr/>
    </dgm:pt>
    <dgm:pt modelId="{0EA8E7D5-1196-4C05-9BD2-B595928D7A1E}" type="pres">
      <dgm:prSet presAssocID="{277C049B-B09F-428B-958C-0ED96F1BF045}" presName="sibTrans" presStyleCnt="0"/>
      <dgm:spPr/>
    </dgm:pt>
    <dgm:pt modelId="{972D8BD5-529F-4186-9C8C-9139875E6979}" type="pres">
      <dgm:prSet presAssocID="{85C21FE6-7E71-4245-AA2E-2CADF10A22AE}" presName="node" presStyleLbl="node1" presStyleIdx="2" presStyleCnt="7">
        <dgm:presLayoutVars>
          <dgm:bulletEnabled val="1"/>
        </dgm:presLayoutVars>
      </dgm:prSet>
      <dgm:spPr/>
    </dgm:pt>
    <dgm:pt modelId="{0D4B43FB-422F-44F0-8EE5-59EE55E40387}" type="pres">
      <dgm:prSet presAssocID="{E725B33B-0F87-4CCA-9863-F0AE7E9E9B9E}" presName="sibTrans" presStyleCnt="0"/>
      <dgm:spPr/>
    </dgm:pt>
    <dgm:pt modelId="{CE44EA4D-3439-4FCD-847A-2785A11E7B0B}" type="pres">
      <dgm:prSet presAssocID="{5950FD0B-5E43-4D64-9B0A-2D7BC4477546}" presName="node" presStyleLbl="node1" presStyleIdx="3" presStyleCnt="7">
        <dgm:presLayoutVars>
          <dgm:bulletEnabled val="1"/>
        </dgm:presLayoutVars>
      </dgm:prSet>
      <dgm:spPr/>
    </dgm:pt>
    <dgm:pt modelId="{A53084F3-8F21-4D69-B9BA-FE372610DB79}" type="pres">
      <dgm:prSet presAssocID="{D74EE62A-3060-4E52-A720-C4AB8289D7F5}" presName="sibTrans" presStyleCnt="0"/>
      <dgm:spPr/>
    </dgm:pt>
    <dgm:pt modelId="{A405C5D9-A94E-4ADB-9716-117729C91B0D}" type="pres">
      <dgm:prSet presAssocID="{2F6445C6-586A-4967-AB84-BFE726C8FA7A}" presName="node" presStyleLbl="node1" presStyleIdx="4" presStyleCnt="7">
        <dgm:presLayoutVars>
          <dgm:bulletEnabled val="1"/>
        </dgm:presLayoutVars>
      </dgm:prSet>
      <dgm:spPr/>
    </dgm:pt>
    <dgm:pt modelId="{D761598C-8E6E-4FA5-8054-A4C1BA602F9B}" type="pres">
      <dgm:prSet presAssocID="{D59D1CBD-8A90-46DC-A7F1-7A4BDB93B105}" presName="sibTrans" presStyleCnt="0"/>
      <dgm:spPr/>
    </dgm:pt>
    <dgm:pt modelId="{820F4AD1-0A7C-452D-8409-AC27D1067F5A}" type="pres">
      <dgm:prSet presAssocID="{4190BD89-DDB5-44C2-A6D7-C3452D7271EC}" presName="node" presStyleLbl="node1" presStyleIdx="5" presStyleCnt="7">
        <dgm:presLayoutVars>
          <dgm:bulletEnabled val="1"/>
        </dgm:presLayoutVars>
      </dgm:prSet>
      <dgm:spPr/>
    </dgm:pt>
    <dgm:pt modelId="{A3E0222B-57E5-4468-97B3-A491B163C266}" type="pres">
      <dgm:prSet presAssocID="{10E62CAE-B296-4BE3-B927-DD0DE82F007A}" presName="sibTrans" presStyleCnt="0"/>
      <dgm:spPr/>
    </dgm:pt>
    <dgm:pt modelId="{075E6839-525D-49F9-90C2-D37841C4DAA6}" type="pres">
      <dgm:prSet presAssocID="{641A9C09-26C1-4353-B5E4-1B33A17AD17D}" presName="node" presStyleLbl="node1" presStyleIdx="6" presStyleCnt="7">
        <dgm:presLayoutVars>
          <dgm:bulletEnabled val="1"/>
        </dgm:presLayoutVars>
      </dgm:prSet>
      <dgm:spPr/>
    </dgm:pt>
  </dgm:ptLst>
  <dgm:cxnLst>
    <dgm:cxn modelId="{F3D6D410-2B5E-41D2-8404-BD0D92DF6D23}" srcId="{D2F750E8-8FA7-4FE5-8244-6A84DCB2346E}" destId="{4190BD89-DDB5-44C2-A6D7-C3452D7271EC}" srcOrd="5" destOrd="0" parTransId="{A3663C74-9732-4A5E-812B-6AB6374A75DB}" sibTransId="{10E62CAE-B296-4BE3-B927-DD0DE82F007A}"/>
    <dgm:cxn modelId="{64551224-C9C4-48A5-A9E7-9677B75AF179}" srcId="{D2F750E8-8FA7-4FE5-8244-6A84DCB2346E}" destId="{CD211A2E-9328-4CA1-BF7D-9658D0D21D49}" srcOrd="0" destOrd="0" parTransId="{FE7DEC5E-3A0B-41C8-B76E-C41C2FEE9FB9}" sibTransId="{019DE3DE-602C-4AC1-BCF3-23BF48B5D760}"/>
    <dgm:cxn modelId="{11A68227-6FB4-483C-B2EE-44D0A28BE7C3}" srcId="{D2F750E8-8FA7-4FE5-8244-6A84DCB2346E}" destId="{A7AC3F0E-C40B-4BB2-9F43-068F80C4B4E1}" srcOrd="1" destOrd="0" parTransId="{429CE65C-AE1F-48B5-922B-3CC5E08676C3}" sibTransId="{277C049B-B09F-428B-958C-0ED96F1BF045}"/>
    <dgm:cxn modelId="{ABB4402D-F119-4CB3-BA38-31FDF161A0BA}" type="presOf" srcId="{4190BD89-DDB5-44C2-A6D7-C3452D7271EC}" destId="{820F4AD1-0A7C-452D-8409-AC27D1067F5A}" srcOrd="0" destOrd="0" presId="urn:microsoft.com/office/officeart/2005/8/layout/default"/>
    <dgm:cxn modelId="{9915FA36-57D7-4C53-8E1E-A46E6DEBB799}" type="presOf" srcId="{D2F750E8-8FA7-4FE5-8244-6A84DCB2346E}" destId="{10B2458A-42AA-49EB-BFD8-12B714FC0C4E}" srcOrd="0" destOrd="0" presId="urn:microsoft.com/office/officeart/2005/8/layout/default"/>
    <dgm:cxn modelId="{7E27825B-E3D0-4AD4-88CC-0F043C6093FF}" srcId="{D2F750E8-8FA7-4FE5-8244-6A84DCB2346E}" destId="{641A9C09-26C1-4353-B5E4-1B33A17AD17D}" srcOrd="6" destOrd="0" parTransId="{8D89964B-CEA6-4BC5-A73B-9095445E09B6}" sibTransId="{77F56B6D-A252-42B0-9639-5B4A40913DD5}"/>
    <dgm:cxn modelId="{889D9242-25D2-4812-80DA-701CD2808B01}" type="presOf" srcId="{2F6445C6-586A-4967-AB84-BFE726C8FA7A}" destId="{A405C5D9-A94E-4ADB-9716-117729C91B0D}" srcOrd="0" destOrd="0" presId="urn:microsoft.com/office/officeart/2005/8/layout/default"/>
    <dgm:cxn modelId="{10602543-7288-4FF6-91DC-B03AF8213842}" type="presOf" srcId="{A7AC3F0E-C40B-4BB2-9F43-068F80C4B4E1}" destId="{CE835026-C3B8-462B-A9EE-17E14A92A49E}" srcOrd="0" destOrd="0" presId="urn:microsoft.com/office/officeart/2005/8/layout/default"/>
    <dgm:cxn modelId="{109B2945-168E-4767-BC34-40329F6D9790}" srcId="{D2F750E8-8FA7-4FE5-8244-6A84DCB2346E}" destId="{2F6445C6-586A-4967-AB84-BFE726C8FA7A}" srcOrd="4" destOrd="0" parTransId="{CEA380B6-A2A7-4A6F-89A8-CED602F31C89}" sibTransId="{D59D1CBD-8A90-46DC-A7F1-7A4BDB93B105}"/>
    <dgm:cxn modelId="{4E9B136F-083D-4CF3-A9E8-ABEC93528F10}" type="presOf" srcId="{5950FD0B-5E43-4D64-9B0A-2D7BC4477546}" destId="{CE44EA4D-3439-4FCD-847A-2785A11E7B0B}" srcOrd="0" destOrd="0" presId="urn:microsoft.com/office/officeart/2005/8/layout/default"/>
    <dgm:cxn modelId="{E6A22A55-F0ED-4227-BD6B-08FF45486A22}" type="presOf" srcId="{85C21FE6-7E71-4245-AA2E-2CADF10A22AE}" destId="{972D8BD5-529F-4186-9C8C-9139875E6979}" srcOrd="0" destOrd="0" presId="urn:microsoft.com/office/officeart/2005/8/layout/default"/>
    <dgm:cxn modelId="{DF2AF058-02AE-4B7D-8B02-369FA360B8CB}" srcId="{D2F750E8-8FA7-4FE5-8244-6A84DCB2346E}" destId="{85C21FE6-7E71-4245-AA2E-2CADF10A22AE}" srcOrd="2" destOrd="0" parTransId="{34DA19BB-18D7-4E24-BFF6-3A8B9B6FF64A}" sibTransId="{E725B33B-0F87-4CCA-9863-F0AE7E9E9B9E}"/>
    <dgm:cxn modelId="{904C5592-534E-4D3A-8E92-20EA8B3C70F0}" srcId="{D2F750E8-8FA7-4FE5-8244-6A84DCB2346E}" destId="{5950FD0B-5E43-4D64-9B0A-2D7BC4477546}" srcOrd="3" destOrd="0" parTransId="{34BCF8AC-1F66-4B00-9DB0-B8AE0C548437}" sibTransId="{D74EE62A-3060-4E52-A720-C4AB8289D7F5}"/>
    <dgm:cxn modelId="{0205B5A0-1DAE-47C3-8643-93A0DAF473A5}" type="presOf" srcId="{641A9C09-26C1-4353-B5E4-1B33A17AD17D}" destId="{075E6839-525D-49F9-90C2-D37841C4DAA6}" srcOrd="0" destOrd="0" presId="urn:microsoft.com/office/officeart/2005/8/layout/default"/>
    <dgm:cxn modelId="{BC95E8C3-9E57-4886-AB2A-7751903EC526}" type="presOf" srcId="{CD211A2E-9328-4CA1-BF7D-9658D0D21D49}" destId="{07697307-8ED9-4C68-9BC6-99CAC94DE26B}" srcOrd="0" destOrd="0" presId="urn:microsoft.com/office/officeart/2005/8/layout/default"/>
    <dgm:cxn modelId="{D0C4AE0A-D7B3-481D-820E-31167646431B}" type="presParOf" srcId="{10B2458A-42AA-49EB-BFD8-12B714FC0C4E}" destId="{07697307-8ED9-4C68-9BC6-99CAC94DE26B}" srcOrd="0" destOrd="0" presId="urn:microsoft.com/office/officeart/2005/8/layout/default"/>
    <dgm:cxn modelId="{2FFD4BFF-61B2-464C-98E3-59251F839F2A}" type="presParOf" srcId="{10B2458A-42AA-49EB-BFD8-12B714FC0C4E}" destId="{0EFF8D4F-06CA-4AB2-A64F-F03457FD5B7C}" srcOrd="1" destOrd="0" presId="urn:microsoft.com/office/officeart/2005/8/layout/default"/>
    <dgm:cxn modelId="{E2CDA6B6-C257-4932-935E-4104EFE4B2BA}" type="presParOf" srcId="{10B2458A-42AA-49EB-BFD8-12B714FC0C4E}" destId="{CE835026-C3B8-462B-A9EE-17E14A92A49E}" srcOrd="2" destOrd="0" presId="urn:microsoft.com/office/officeart/2005/8/layout/default"/>
    <dgm:cxn modelId="{23D535F1-CD64-4673-97AA-25E46E00D84D}" type="presParOf" srcId="{10B2458A-42AA-49EB-BFD8-12B714FC0C4E}" destId="{0EA8E7D5-1196-4C05-9BD2-B595928D7A1E}" srcOrd="3" destOrd="0" presId="urn:microsoft.com/office/officeart/2005/8/layout/default"/>
    <dgm:cxn modelId="{DF851B94-5C84-459A-AEA5-6343183FFCF2}" type="presParOf" srcId="{10B2458A-42AA-49EB-BFD8-12B714FC0C4E}" destId="{972D8BD5-529F-4186-9C8C-9139875E6979}" srcOrd="4" destOrd="0" presId="urn:microsoft.com/office/officeart/2005/8/layout/default"/>
    <dgm:cxn modelId="{1EE0C407-1EB2-4347-B31D-BCD1042FADFA}" type="presParOf" srcId="{10B2458A-42AA-49EB-BFD8-12B714FC0C4E}" destId="{0D4B43FB-422F-44F0-8EE5-59EE55E40387}" srcOrd="5" destOrd="0" presId="urn:microsoft.com/office/officeart/2005/8/layout/default"/>
    <dgm:cxn modelId="{78AA8A03-26E0-4DBE-8F5C-3CE33DAA9113}" type="presParOf" srcId="{10B2458A-42AA-49EB-BFD8-12B714FC0C4E}" destId="{CE44EA4D-3439-4FCD-847A-2785A11E7B0B}" srcOrd="6" destOrd="0" presId="urn:microsoft.com/office/officeart/2005/8/layout/default"/>
    <dgm:cxn modelId="{4B426D1A-B9C9-4CDB-BB94-BFF7A5D10928}" type="presParOf" srcId="{10B2458A-42AA-49EB-BFD8-12B714FC0C4E}" destId="{A53084F3-8F21-4D69-B9BA-FE372610DB79}" srcOrd="7" destOrd="0" presId="urn:microsoft.com/office/officeart/2005/8/layout/default"/>
    <dgm:cxn modelId="{3F516F4B-121F-4AA7-82A8-8335E2B82EC7}" type="presParOf" srcId="{10B2458A-42AA-49EB-BFD8-12B714FC0C4E}" destId="{A405C5D9-A94E-4ADB-9716-117729C91B0D}" srcOrd="8" destOrd="0" presId="urn:microsoft.com/office/officeart/2005/8/layout/default"/>
    <dgm:cxn modelId="{74969A7A-9BA6-4B71-A2B4-92F762809242}" type="presParOf" srcId="{10B2458A-42AA-49EB-BFD8-12B714FC0C4E}" destId="{D761598C-8E6E-4FA5-8054-A4C1BA602F9B}" srcOrd="9" destOrd="0" presId="urn:microsoft.com/office/officeart/2005/8/layout/default"/>
    <dgm:cxn modelId="{4D1E2180-F19C-49D7-9E26-6BC9BEF86EB4}" type="presParOf" srcId="{10B2458A-42AA-49EB-BFD8-12B714FC0C4E}" destId="{820F4AD1-0A7C-452D-8409-AC27D1067F5A}" srcOrd="10" destOrd="0" presId="urn:microsoft.com/office/officeart/2005/8/layout/default"/>
    <dgm:cxn modelId="{A84321F1-8590-47EE-96BF-FCA5EFC2706C}" type="presParOf" srcId="{10B2458A-42AA-49EB-BFD8-12B714FC0C4E}" destId="{A3E0222B-57E5-4468-97B3-A491B163C266}" srcOrd="11" destOrd="0" presId="urn:microsoft.com/office/officeart/2005/8/layout/default"/>
    <dgm:cxn modelId="{5161B5C2-22A2-4C6A-860B-7D73F9AD3A57}" type="presParOf" srcId="{10B2458A-42AA-49EB-BFD8-12B714FC0C4E}" destId="{075E6839-525D-49F9-90C2-D37841C4DAA6}"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BC179CB-4C12-435C-80C4-AF841550F222}"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F99C2591-3736-43AA-9A72-A9FF38A3E434}">
      <dgm:prSet/>
      <dgm:spPr/>
      <dgm:t>
        <a:bodyPr/>
        <a:lstStyle/>
        <a:p>
          <a:r>
            <a:rPr lang="en-US" dirty="0">
              <a:latin typeface="Times New Roman" panose="02020603050405020304" pitchFamily="18" charset="0"/>
              <a:cs typeface="Times New Roman" panose="02020603050405020304" pitchFamily="18" charset="0"/>
            </a:rPr>
            <a:t>The final stage of Maslow’s hierarchy of needs is self-</a:t>
          </a:r>
          <a:r>
            <a:rPr lang="en-US" dirty="0" err="1">
              <a:latin typeface="Times New Roman" panose="02020603050405020304" pitchFamily="18" charset="0"/>
              <a:cs typeface="Times New Roman" panose="02020603050405020304" pitchFamily="18" charset="0"/>
            </a:rPr>
            <a:t>actualisation</a:t>
          </a:r>
          <a:r>
            <a:rPr lang="en-US" dirty="0">
              <a:latin typeface="Times New Roman" panose="02020603050405020304" pitchFamily="18" charset="0"/>
              <a:cs typeface="Times New Roman" panose="02020603050405020304" pitchFamily="18" charset="0"/>
            </a:rPr>
            <a:t> and the fulfilment of needs.</a:t>
          </a:r>
        </a:p>
      </dgm:t>
    </dgm:pt>
    <dgm:pt modelId="{2DA2A657-0963-4DB1-9461-1B9C2B6EEFBC}" type="parTrans" cxnId="{1D552698-7A8B-43E8-B568-FCC64A99F457}">
      <dgm:prSet/>
      <dgm:spPr/>
      <dgm:t>
        <a:bodyPr/>
        <a:lstStyle/>
        <a:p>
          <a:endParaRPr lang="en-US"/>
        </a:p>
      </dgm:t>
    </dgm:pt>
    <dgm:pt modelId="{783B247B-86ED-4205-9BF3-4801EE314FCA}" type="sibTrans" cxnId="{1D552698-7A8B-43E8-B568-FCC64A99F457}">
      <dgm:prSet/>
      <dgm:spPr/>
      <dgm:t>
        <a:bodyPr/>
        <a:lstStyle/>
        <a:p>
          <a:endParaRPr lang="en-US"/>
        </a:p>
      </dgm:t>
    </dgm:pt>
    <dgm:pt modelId="{1CF709A0-9F96-4963-B904-AD7DCD770BBD}">
      <dgm:prSet/>
      <dgm:spPr/>
      <dgm:t>
        <a:bodyPr/>
        <a:lstStyle/>
        <a:p>
          <a:r>
            <a:rPr lang="en-US" dirty="0">
              <a:latin typeface="Times New Roman" panose="02020603050405020304" pitchFamily="18" charset="0"/>
              <a:cs typeface="Times New Roman" panose="02020603050405020304" pitchFamily="18" charset="0"/>
            </a:rPr>
            <a:t>I AM NOT THERE YET. </a:t>
          </a:r>
        </a:p>
      </dgm:t>
    </dgm:pt>
    <dgm:pt modelId="{35F5BAC6-7977-46F0-952B-F807B8BCCE1C}" type="parTrans" cxnId="{506E1647-5781-41CA-8328-531F6C5AAA3F}">
      <dgm:prSet/>
      <dgm:spPr/>
      <dgm:t>
        <a:bodyPr/>
        <a:lstStyle/>
        <a:p>
          <a:endParaRPr lang="en-US"/>
        </a:p>
      </dgm:t>
    </dgm:pt>
    <dgm:pt modelId="{530AB0C0-2409-48BC-908F-81450C281F2C}" type="sibTrans" cxnId="{506E1647-5781-41CA-8328-531F6C5AAA3F}">
      <dgm:prSet/>
      <dgm:spPr/>
      <dgm:t>
        <a:bodyPr/>
        <a:lstStyle/>
        <a:p>
          <a:endParaRPr lang="en-US"/>
        </a:p>
      </dgm:t>
    </dgm:pt>
    <dgm:pt modelId="{4FC0A6D9-ADED-4FD7-99FF-452B79B3FE74}" type="pres">
      <dgm:prSet presAssocID="{8BC179CB-4C12-435C-80C4-AF841550F222}" presName="Name0" presStyleCnt="0">
        <dgm:presLayoutVars>
          <dgm:dir/>
          <dgm:resizeHandles val="exact"/>
        </dgm:presLayoutVars>
      </dgm:prSet>
      <dgm:spPr/>
    </dgm:pt>
    <dgm:pt modelId="{1E17FCF2-DEBD-43FE-B9D5-E91A0A5086FA}" type="pres">
      <dgm:prSet presAssocID="{F99C2591-3736-43AA-9A72-A9FF38A3E434}" presName="node" presStyleLbl="node1" presStyleIdx="0" presStyleCnt="2">
        <dgm:presLayoutVars>
          <dgm:bulletEnabled val="1"/>
        </dgm:presLayoutVars>
      </dgm:prSet>
      <dgm:spPr/>
    </dgm:pt>
    <dgm:pt modelId="{400AE07E-A6F0-4D50-8B21-B06497257941}" type="pres">
      <dgm:prSet presAssocID="{783B247B-86ED-4205-9BF3-4801EE314FCA}" presName="sibTrans" presStyleLbl="sibTrans1D1" presStyleIdx="0" presStyleCnt="1"/>
      <dgm:spPr/>
    </dgm:pt>
    <dgm:pt modelId="{8D527278-294B-472C-AB13-797DF7EF3922}" type="pres">
      <dgm:prSet presAssocID="{783B247B-86ED-4205-9BF3-4801EE314FCA}" presName="connectorText" presStyleLbl="sibTrans1D1" presStyleIdx="0" presStyleCnt="1"/>
      <dgm:spPr/>
    </dgm:pt>
    <dgm:pt modelId="{4CA5798D-4781-45B6-AE44-4259B251F773}" type="pres">
      <dgm:prSet presAssocID="{1CF709A0-9F96-4963-B904-AD7DCD770BBD}" presName="node" presStyleLbl="node1" presStyleIdx="1" presStyleCnt="2">
        <dgm:presLayoutVars>
          <dgm:bulletEnabled val="1"/>
        </dgm:presLayoutVars>
      </dgm:prSet>
      <dgm:spPr/>
    </dgm:pt>
  </dgm:ptLst>
  <dgm:cxnLst>
    <dgm:cxn modelId="{DEB90937-C621-4F26-8704-800266C9BDC7}" type="presOf" srcId="{1CF709A0-9F96-4963-B904-AD7DCD770BBD}" destId="{4CA5798D-4781-45B6-AE44-4259B251F773}" srcOrd="0" destOrd="0" presId="urn:microsoft.com/office/officeart/2016/7/layout/RepeatingBendingProcessNew"/>
    <dgm:cxn modelId="{49063E3D-4EFC-4019-9BFC-CCBAB1402E94}" type="presOf" srcId="{8BC179CB-4C12-435C-80C4-AF841550F222}" destId="{4FC0A6D9-ADED-4FD7-99FF-452B79B3FE74}" srcOrd="0" destOrd="0" presId="urn:microsoft.com/office/officeart/2016/7/layout/RepeatingBendingProcessNew"/>
    <dgm:cxn modelId="{7775A945-3016-4236-B6ED-BECC60E0325E}" type="presOf" srcId="{783B247B-86ED-4205-9BF3-4801EE314FCA}" destId="{400AE07E-A6F0-4D50-8B21-B06497257941}" srcOrd="0" destOrd="0" presId="urn:microsoft.com/office/officeart/2016/7/layout/RepeatingBendingProcessNew"/>
    <dgm:cxn modelId="{506E1647-5781-41CA-8328-531F6C5AAA3F}" srcId="{8BC179CB-4C12-435C-80C4-AF841550F222}" destId="{1CF709A0-9F96-4963-B904-AD7DCD770BBD}" srcOrd="1" destOrd="0" parTransId="{35F5BAC6-7977-46F0-952B-F807B8BCCE1C}" sibTransId="{530AB0C0-2409-48BC-908F-81450C281F2C}"/>
    <dgm:cxn modelId="{1D552698-7A8B-43E8-B568-FCC64A99F457}" srcId="{8BC179CB-4C12-435C-80C4-AF841550F222}" destId="{F99C2591-3736-43AA-9A72-A9FF38A3E434}" srcOrd="0" destOrd="0" parTransId="{2DA2A657-0963-4DB1-9461-1B9C2B6EEFBC}" sibTransId="{783B247B-86ED-4205-9BF3-4801EE314FCA}"/>
    <dgm:cxn modelId="{E0AEC4C8-3781-4CFC-97D6-FE374BF3B4FA}" type="presOf" srcId="{783B247B-86ED-4205-9BF3-4801EE314FCA}" destId="{8D527278-294B-472C-AB13-797DF7EF3922}" srcOrd="1" destOrd="0" presId="urn:microsoft.com/office/officeart/2016/7/layout/RepeatingBendingProcessNew"/>
    <dgm:cxn modelId="{B3E8D9D2-5F25-4612-91A0-21C4D649983C}" type="presOf" srcId="{F99C2591-3736-43AA-9A72-A9FF38A3E434}" destId="{1E17FCF2-DEBD-43FE-B9D5-E91A0A5086FA}" srcOrd="0" destOrd="0" presId="urn:microsoft.com/office/officeart/2016/7/layout/RepeatingBendingProcessNew"/>
    <dgm:cxn modelId="{1831126D-D143-434A-B2B2-605E29670B37}" type="presParOf" srcId="{4FC0A6D9-ADED-4FD7-99FF-452B79B3FE74}" destId="{1E17FCF2-DEBD-43FE-B9D5-E91A0A5086FA}" srcOrd="0" destOrd="0" presId="urn:microsoft.com/office/officeart/2016/7/layout/RepeatingBendingProcessNew"/>
    <dgm:cxn modelId="{D159D391-C878-48BB-A9D9-F92C31293253}" type="presParOf" srcId="{4FC0A6D9-ADED-4FD7-99FF-452B79B3FE74}" destId="{400AE07E-A6F0-4D50-8B21-B06497257941}" srcOrd="1" destOrd="0" presId="urn:microsoft.com/office/officeart/2016/7/layout/RepeatingBendingProcessNew"/>
    <dgm:cxn modelId="{5F468A70-0FFB-4F37-BEEE-8C010043283D}" type="presParOf" srcId="{400AE07E-A6F0-4D50-8B21-B06497257941}" destId="{8D527278-294B-472C-AB13-797DF7EF3922}" srcOrd="0" destOrd="0" presId="urn:microsoft.com/office/officeart/2016/7/layout/RepeatingBendingProcessNew"/>
    <dgm:cxn modelId="{0DAFCDF0-0A10-4631-A0C4-F5205C20EEEF}" type="presParOf" srcId="{4FC0A6D9-ADED-4FD7-99FF-452B79B3FE74}" destId="{4CA5798D-4781-45B6-AE44-4259B251F773}" srcOrd="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7F273BD-419D-492B-9929-7F2F6B88E1FC}" type="doc">
      <dgm:prSet loTypeId="urn:microsoft.com/office/officeart/2005/8/layout/bProcess4" loCatId="process" qsTypeId="urn:microsoft.com/office/officeart/2005/8/quickstyle/simple4" qsCatId="simple" csTypeId="urn:microsoft.com/office/officeart/2005/8/colors/colorful5" csCatId="colorful"/>
      <dgm:spPr/>
      <dgm:t>
        <a:bodyPr/>
        <a:lstStyle/>
        <a:p>
          <a:endParaRPr lang="en-US"/>
        </a:p>
      </dgm:t>
    </dgm:pt>
    <dgm:pt modelId="{DB66BD85-302E-436F-88CD-222C95C69FB6}">
      <dgm:prSet/>
      <dgm:spPr/>
      <dgm:t>
        <a:bodyPr/>
        <a:lstStyle/>
        <a:p>
          <a:r>
            <a:rPr lang="en-GB" dirty="0">
              <a:latin typeface="Times New Roman" panose="02020603050405020304" pitchFamily="18" charset="0"/>
              <a:cs typeface="Times New Roman" panose="02020603050405020304" pitchFamily="18" charset="0"/>
            </a:rPr>
            <a:t>When I started here, and personal development was discussed: We were all told that we would leave this course a different and better person. I went home that day thinking ‘I don’t want to change’, ‘I like me </a:t>
          </a:r>
          <a:r>
            <a:rPr lang="en-GB" dirty="0"/>
            <a:t>‘.</a:t>
          </a:r>
          <a:endParaRPr lang="en-US" dirty="0"/>
        </a:p>
      </dgm:t>
    </dgm:pt>
    <dgm:pt modelId="{8A17E196-2D77-4A58-B3E8-034A30569E70}" type="parTrans" cxnId="{E72342FE-DED2-4015-A5D8-A8715B974221}">
      <dgm:prSet/>
      <dgm:spPr/>
      <dgm:t>
        <a:bodyPr/>
        <a:lstStyle/>
        <a:p>
          <a:endParaRPr lang="en-US"/>
        </a:p>
      </dgm:t>
    </dgm:pt>
    <dgm:pt modelId="{7CC1B8D8-EC72-4BD9-98A3-C49044F2A302}" type="sibTrans" cxnId="{E72342FE-DED2-4015-A5D8-A8715B974221}">
      <dgm:prSet/>
      <dgm:spPr/>
      <dgm:t>
        <a:bodyPr/>
        <a:lstStyle/>
        <a:p>
          <a:endParaRPr lang="en-US"/>
        </a:p>
      </dgm:t>
    </dgm:pt>
    <dgm:pt modelId="{8E38A430-2AE0-4E1C-88C9-5C846E5AFCDC}">
      <dgm:prSet/>
      <dgm:spPr/>
      <dgm:t>
        <a:bodyPr/>
        <a:lstStyle/>
        <a:p>
          <a:r>
            <a:rPr lang="en-GB" dirty="0">
              <a:latin typeface="Times New Roman" panose="02020603050405020304" pitchFamily="18" charset="0"/>
              <a:cs typeface="Times New Roman" panose="02020603050405020304" pitchFamily="18" charset="0"/>
            </a:rPr>
            <a:t>I want to explain to you now where I am getting confused. There has been a constant battle going on inside me since starting my journey for personal development.</a:t>
          </a:r>
          <a:endParaRPr lang="en-US" dirty="0">
            <a:latin typeface="Times New Roman" panose="02020603050405020304" pitchFamily="18" charset="0"/>
            <a:cs typeface="Times New Roman" panose="02020603050405020304" pitchFamily="18" charset="0"/>
          </a:endParaRPr>
        </a:p>
      </dgm:t>
    </dgm:pt>
    <dgm:pt modelId="{B64C2874-F866-4F25-8307-6FB7F6D9D9EE}" type="parTrans" cxnId="{995D9BA1-C065-4FEA-A76A-59DDEC512E88}">
      <dgm:prSet/>
      <dgm:spPr/>
      <dgm:t>
        <a:bodyPr/>
        <a:lstStyle/>
        <a:p>
          <a:endParaRPr lang="en-US"/>
        </a:p>
      </dgm:t>
    </dgm:pt>
    <dgm:pt modelId="{DDA3CD33-6FA2-43BE-81C8-AA53F1EEFB59}" type="sibTrans" cxnId="{995D9BA1-C065-4FEA-A76A-59DDEC512E88}">
      <dgm:prSet/>
      <dgm:spPr/>
      <dgm:t>
        <a:bodyPr/>
        <a:lstStyle/>
        <a:p>
          <a:endParaRPr lang="en-US"/>
        </a:p>
      </dgm:t>
    </dgm:pt>
    <dgm:pt modelId="{B62CEC98-25D9-41F0-86E4-64C27E5E8DE5}" type="pres">
      <dgm:prSet presAssocID="{77F273BD-419D-492B-9929-7F2F6B88E1FC}" presName="Name0" presStyleCnt="0">
        <dgm:presLayoutVars>
          <dgm:dir/>
          <dgm:resizeHandles/>
        </dgm:presLayoutVars>
      </dgm:prSet>
      <dgm:spPr/>
    </dgm:pt>
    <dgm:pt modelId="{38CCDF7D-FED9-436A-A415-269E6D6170A9}" type="pres">
      <dgm:prSet presAssocID="{DB66BD85-302E-436F-88CD-222C95C69FB6}" presName="compNode" presStyleCnt="0"/>
      <dgm:spPr/>
    </dgm:pt>
    <dgm:pt modelId="{82F65E18-4656-4F40-8874-3E69DB02414B}" type="pres">
      <dgm:prSet presAssocID="{DB66BD85-302E-436F-88CD-222C95C69FB6}" presName="dummyConnPt" presStyleCnt="0"/>
      <dgm:spPr/>
    </dgm:pt>
    <dgm:pt modelId="{BE0B4190-A4C7-47B6-9A6E-14653BA76174}" type="pres">
      <dgm:prSet presAssocID="{DB66BD85-302E-436F-88CD-222C95C69FB6}" presName="node" presStyleLbl="node1" presStyleIdx="0" presStyleCnt="2">
        <dgm:presLayoutVars>
          <dgm:bulletEnabled val="1"/>
        </dgm:presLayoutVars>
      </dgm:prSet>
      <dgm:spPr/>
    </dgm:pt>
    <dgm:pt modelId="{B906754F-8361-425E-B587-F13407D42D73}" type="pres">
      <dgm:prSet presAssocID="{7CC1B8D8-EC72-4BD9-98A3-C49044F2A302}" presName="sibTrans" presStyleLbl="bgSibTrans2D1" presStyleIdx="0" presStyleCnt="1"/>
      <dgm:spPr/>
    </dgm:pt>
    <dgm:pt modelId="{D62EA2B1-AB71-440C-9756-8DB0B17A5EE2}" type="pres">
      <dgm:prSet presAssocID="{8E38A430-2AE0-4E1C-88C9-5C846E5AFCDC}" presName="compNode" presStyleCnt="0"/>
      <dgm:spPr/>
    </dgm:pt>
    <dgm:pt modelId="{AB15BD58-625C-416A-A409-220279835C1B}" type="pres">
      <dgm:prSet presAssocID="{8E38A430-2AE0-4E1C-88C9-5C846E5AFCDC}" presName="dummyConnPt" presStyleCnt="0"/>
      <dgm:spPr/>
    </dgm:pt>
    <dgm:pt modelId="{2118C473-FD97-43CB-A775-50B8B7F877DF}" type="pres">
      <dgm:prSet presAssocID="{8E38A430-2AE0-4E1C-88C9-5C846E5AFCDC}" presName="node" presStyleLbl="node1" presStyleIdx="1" presStyleCnt="2">
        <dgm:presLayoutVars>
          <dgm:bulletEnabled val="1"/>
        </dgm:presLayoutVars>
      </dgm:prSet>
      <dgm:spPr/>
    </dgm:pt>
  </dgm:ptLst>
  <dgm:cxnLst>
    <dgm:cxn modelId="{2AB54215-7038-4344-BA21-DB13CA5DDBE1}" type="presOf" srcId="{77F273BD-419D-492B-9929-7F2F6B88E1FC}" destId="{B62CEC98-25D9-41F0-86E4-64C27E5E8DE5}" srcOrd="0" destOrd="0" presId="urn:microsoft.com/office/officeart/2005/8/layout/bProcess4"/>
    <dgm:cxn modelId="{7E4CCC6B-6761-47DF-AD9D-1627C34FC400}" type="presOf" srcId="{7CC1B8D8-EC72-4BD9-98A3-C49044F2A302}" destId="{B906754F-8361-425E-B587-F13407D42D73}" srcOrd="0" destOrd="0" presId="urn:microsoft.com/office/officeart/2005/8/layout/bProcess4"/>
    <dgm:cxn modelId="{995D9BA1-C065-4FEA-A76A-59DDEC512E88}" srcId="{77F273BD-419D-492B-9929-7F2F6B88E1FC}" destId="{8E38A430-2AE0-4E1C-88C9-5C846E5AFCDC}" srcOrd="1" destOrd="0" parTransId="{B64C2874-F866-4F25-8307-6FB7F6D9D9EE}" sibTransId="{DDA3CD33-6FA2-43BE-81C8-AA53F1EEFB59}"/>
    <dgm:cxn modelId="{AC0851E6-0F1F-4DE2-90C4-9BD5D2F69410}" type="presOf" srcId="{8E38A430-2AE0-4E1C-88C9-5C846E5AFCDC}" destId="{2118C473-FD97-43CB-A775-50B8B7F877DF}" srcOrd="0" destOrd="0" presId="urn:microsoft.com/office/officeart/2005/8/layout/bProcess4"/>
    <dgm:cxn modelId="{2BBCCAED-27F4-4090-BA74-00E0DF502A6B}" type="presOf" srcId="{DB66BD85-302E-436F-88CD-222C95C69FB6}" destId="{BE0B4190-A4C7-47B6-9A6E-14653BA76174}" srcOrd="0" destOrd="0" presId="urn:microsoft.com/office/officeart/2005/8/layout/bProcess4"/>
    <dgm:cxn modelId="{E72342FE-DED2-4015-A5D8-A8715B974221}" srcId="{77F273BD-419D-492B-9929-7F2F6B88E1FC}" destId="{DB66BD85-302E-436F-88CD-222C95C69FB6}" srcOrd="0" destOrd="0" parTransId="{8A17E196-2D77-4A58-B3E8-034A30569E70}" sibTransId="{7CC1B8D8-EC72-4BD9-98A3-C49044F2A302}"/>
    <dgm:cxn modelId="{A8ED86BB-E360-4595-9A0A-B43D23DD56B7}" type="presParOf" srcId="{B62CEC98-25D9-41F0-86E4-64C27E5E8DE5}" destId="{38CCDF7D-FED9-436A-A415-269E6D6170A9}" srcOrd="0" destOrd="0" presId="urn:microsoft.com/office/officeart/2005/8/layout/bProcess4"/>
    <dgm:cxn modelId="{367ECA07-5E24-497B-AD23-8CA9C571009E}" type="presParOf" srcId="{38CCDF7D-FED9-436A-A415-269E6D6170A9}" destId="{82F65E18-4656-4F40-8874-3E69DB02414B}" srcOrd="0" destOrd="0" presId="urn:microsoft.com/office/officeart/2005/8/layout/bProcess4"/>
    <dgm:cxn modelId="{523CF478-566B-464F-9BF5-8FD91D3046AF}" type="presParOf" srcId="{38CCDF7D-FED9-436A-A415-269E6D6170A9}" destId="{BE0B4190-A4C7-47B6-9A6E-14653BA76174}" srcOrd="1" destOrd="0" presId="urn:microsoft.com/office/officeart/2005/8/layout/bProcess4"/>
    <dgm:cxn modelId="{0D5DA037-79AD-4063-B1E6-3B367368A40B}" type="presParOf" srcId="{B62CEC98-25D9-41F0-86E4-64C27E5E8DE5}" destId="{B906754F-8361-425E-B587-F13407D42D73}" srcOrd="1" destOrd="0" presId="urn:microsoft.com/office/officeart/2005/8/layout/bProcess4"/>
    <dgm:cxn modelId="{039CEF8A-F2FB-4A2C-846A-437250D0FE2A}" type="presParOf" srcId="{B62CEC98-25D9-41F0-86E4-64C27E5E8DE5}" destId="{D62EA2B1-AB71-440C-9756-8DB0B17A5EE2}" srcOrd="2" destOrd="0" presId="urn:microsoft.com/office/officeart/2005/8/layout/bProcess4"/>
    <dgm:cxn modelId="{AE1DDEE0-808C-45DA-9B9E-73D3CE129462}" type="presParOf" srcId="{D62EA2B1-AB71-440C-9756-8DB0B17A5EE2}" destId="{AB15BD58-625C-416A-A409-220279835C1B}" srcOrd="0" destOrd="0" presId="urn:microsoft.com/office/officeart/2005/8/layout/bProcess4"/>
    <dgm:cxn modelId="{6C8304B6-A6BE-43A7-AFA9-4196C4C1AED4}" type="presParOf" srcId="{D62EA2B1-AB71-440C-9756-8DB0B17A5EE2}" destId="{2118C473-FD97-43CB-A775-50B8B7F877DF}"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8027E0E-2F97-4831-BA49-711006DF18D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0682FF2-D0F0-4BE4-9758-8395BFCC4834}">
      <dgm:prSet/>
      <dgm:spPr/>
      <dgm:t>
        <a:bodyPr/>
        <a:lstStyle/>
        <a:p>
          <a:r>
            <a:rPr lang="en-GB" dirty="0">
              <a:latin typeface="Times New Roman" panose="02020603050405020304" pitchFamily="18" charset="0"/>
              <a:cs typeface="Times New Roman" panose="02020603050405020304" pitchFamily="18" charset="0"/>
            </a:rPr>
            <a:t>SAYING NO</a:t>
          </a:r>
          <a:endParaRPr lang="en-US" dirty="0">
            <a:latin typeface="Times New Roman" panose="02020603050405020304" pitchFamily="18" charset="0"/>
            <a:cs typeface="Times New Roman" panose="02020603050405020304" pitchFamily="18" charset="0"/>
          </a:endParaRPr>
        </a:p>
      </dgm:t>
    </dgm:pt>
    <dgm:pt modelId="{A6D7418F-A68B-4E5C-A003-F1C36B882907}" type="parTrans" cxnId="{64079259-CCA7-407D-A0A2-61BFDC8E4E0F}">
      <dgm:prSet/>
      <dgm:spPr/>
      <dgm:t>
        <a:bodyPr/>
        <a:lstStyle/>
        <a:p>
          <a:endParaRPr lang="en-US"/>
        </a:p>
      </dgm:t>
    </dgm:pt>
    <dgm:pt modelId="{688FC1F3-9FDF-4854-8BCC-D5D7076CAE01}" type="sibTrans" cxnId="{64079259-CCA7-407D-A0A2-61BFDC8E4E0F}">
      <dgm:prSet/>
      <dgm:spPr/>
      <dgm:t>
        <a:bodyPr/>
        <a:lstStyle/>
        <a:p>
          <a:endParaRPr lang="en-US"/>
        </a:p>
      </dgm:t>
    </dgm:pt>
    <dgm:pt modelId="{0920F274-E72F-4382-B9E0-666EC5E679AB}">
      <dgm:prSet/>
      <dgm:spPr/>
      <dgm:t>
        <a:bodyPr/>
        <a:lstStyle/>
        <a:p>
          <a:r>
            <a:rPr lang="en-GB" dirty="0">
              <a:latin typeface="Times New Roman" panose="02020603050405020304" pitchFamily="18" charset="0"/>
              <a:cs typeface="Times New Roman" panose="02020603050405020304" pitchFamily="18" charset="0"/>
            </a:rPr>
            <a:t>SELF CARE</a:t>
          </a:r>
          <a:endParaRPr lang="en-US" dirty="0">
            <a:latin typeface="Times New Roman" panose="02020603050405020304" pitchFamily="18" charset="0"/>
            <a:cs typeface="Times New Roman" panose="02020603050405020304" pitchFamily="18" charset="0"/>
          </a:endParaRPr>
        </a:p>
      </dgm:t>
    </dgm:pt>
    <dgm:pt modelId="{05C732BB-98AE-498A-AA97-1EDF7336FD60}" type="parTrans" cxnId="{DAFB3D26-6281-4D62-A542-6F2415C872F5}">
      <dgm:prSet/>
      <dgm:spPr/>
      <dgm:t>
        <a:bodyPr/>
        <a:lstStyle/>
        <a:p>
          <a:endParaRPr lang="en-US"/>
        </a:p>
      </dgm:t>
    </dgm:pt>
    <dgm:pt modelId="{3602CA76-1608-4702-B28C-9B3977D4B992}" type="sibTrans" cxnId="{DAFB3D26-6281-4D62-A542-6F2415C872F5}">
      <dgm:prSet/>
      <dgm:spPr/>
      <dgm:t>
        <a:bodyPr/>
        <a:lstStyle/>
        <a:p>
          <a:endParaRPr lang="en-US"/>
        </a:p>
      </dgm:t>
    </dgm:pt>
    <dgm:pt modelId="{288B36E8-974E-464A-B823-2C3F84D4E7CC}">
      <dgm:prSet/>
      <dgm:spPr/>
      <dgm:t>
        <a:bodyPr/>
        <a:lstStyle/>
        <a:p>
          <a:r>
            <a:rPr lang="en-GB" dirty="0">
              <a:latin typeface="Times New Roman" panose="02020603050405020304" pitchFamily="18" charset="0"/>
              <a:cs typeface="Times New Roman" panose="02020603050405020304" pitchFamily="18" charset="0"/>
            </a:rPr>
            <a:t>MINDFULNESS</a:t>
          </a:r>
          <a:endParaRPr lang="en-US" dirty="0">
            <a:latin typeface="Times New Roman" panose="02020603050405020304" pitchFamily="18" charset="0"/>
            <a:cs typeface="Times New Roman" panose="02020603050405020304" pitchFamily="18" charset="0"/>
          </a:endParaRPr>
        </a:p>
      </dgm:t>
    </dgm:pt>
    <dgm:pt modelId="{21CCF7F7-590D-40F6-AC09-F4C04788D8C4}" type="parTrans" cxnId="{65D268DC-ADF0-46E6-8A97-FAAACE716CE7}">
      <dgm:prSet/>
      <dgm:spPr/>
      <dgm:t>
        <a:bodyPr/>
        <a:lstStyle/>
        <a:p>
          <a:endParaRPr lang="en-US"/>
        </a:p>
      </dgm:t>
    </dgm:pt>
    <dgm:pt modelId="{9CD0EA45-81D1-460C-9BD8-953C7E254BC0}" type="sibTrans" cxnId="{65D268DC-ADF0-46E6-8A97-FAAACE716CE7}">
      <dgm:prSet/>
      <dgm:spPr/>
      <dgm:t>
        <a:bodyPr/>
        <a:lstStyle/>
        <a:p>
          <a:endParaRPr lang="en-US"/>
        </a:p>
      </dgm:t>
    </dgm:pt>
    <dgm:pt modelId="{3EFDA5D0-0BE8-4D64-8117-BA972FA003DE}" type="pres">
      <dgm:prSet presAssocID="{88027E0E-2F97-4831-BA49-711006DF18D8}" presName="linear" presStyleCnt="0">
        <dgm:presLayoutVars>
          <dgm:animLvl val="lvl"/>
          <dgm:resizeHandles val="exact"/>
        </dgm:presLayoutVars>
      </dgm:prSet>
      <dgm:spPr/>
    </dgm:pt>
    <dgm:pt modelId="{12A9EFF5-E33F-4B19-B8F5-38BCD037651D}" type="pres">
      <dgm:prSet presAssocID="{40682FF2-D0F0-4BE4-9758-8395BFCC4834}" presName="parentText" presStyleLbl="node1" presStyleIdx="0" presStyleCnt="3" custLinFactNeighborX="-1732" custLinFactNeighborY="429">
        <dgm:presLayoutVars>
          <dgm:chMax val="0"/>
          <dgm:bulletEnabled val="1"/>
        </dgm:presLayoutVars>
      </dgm:prSet>
      <dgm:spPr/>
    </dgm:pt>
    <dgm:pt modelId="{BAD82108-F7D5-40E0-BCE8-8491EAE2011A}" type="pres">
      <dgm:prSet presAssocID="{688FC1F3-9FDF-4854-8BCC-D5D7076CAE01}" presName="spacer" presStyleCnt="0"/>
      <dgm:spPr/>
    </dgm:pt>
    <dgm:pt modelId="{02B965AC-E1AA-497A-BC31-F181A42375BE}" type="pres">
      <dgm:prSet presAssocID="{0920F274-E72F-4382-B9E0-666EC5E679AB}" presName="parentText" presStyleLbl="node1" presStyleIdx="1" presStyleCnt="3">
        <dgm:presLayoutVars>
          <dgm:chMax val="0"/>
          <dgm:bulletEnabled val="1"/>
        </dgm:presLayoutVars>
      </dgm:prSet>
      <dgm:spPr/>
    </dgm:pt>
    <dgm:pt modelId="{AC14C8DF-1955-42C8-98BA-0D334AEF8088}" type="pres">
      <dgm:prSet presAssocID="{3602CA76-1608-4702-B28C-9B3977D4B992}" presName="spacer" presStyleCnt="0"/>
      <dgm:spPr/>
    </dgm:pt>
    <dgm:pt modelId="{89698D64-5852-4975-96DE-BE5299D0090A}" type="pres">
      <dgm:prSet presAssocID="{288B36E8-974E-464A-B823-2C3F84D4E7CC}" presName="parentText" presStyleLbl="node1" presStyleIdx="2" presStyleCnt="3">
        <dgm:presLayoutVars>
          <dgm:chMax val="0"/>
          <dgm:bulletEnabled val="1"/>
        </dgm:presLayoutVars>
      </dgm:prSet>
      <dgm:spPr/>
    </dgm:pt>
  </dgm:ptLst>
  <dgm:cxnLst>
    <dgm:cxn modelId="{6F7F1008-15E8-4E7C-8519-EBC9BB862A35}" type="presOf" srcId="{288B36E8-974E-464A-B823-2C3F84D4E7CC}" destId="{89698D64-5852-4975-96DE-BE5299D0090A}" srcOrd="0" destOrd="0" presId="urn:microsoft.com/office/officeart/2005/8/layout/vList2"/>
    <dgm:cxn modelId="{DAFB3D26-6281-4D62-A542-6F2415C872F5}" srcId="{88027E0E-2F97-4831-BA49-711006DF18D8}" destId="{0920F274-E72F-4382-B9E0-666EC5E679AB}" srcOrd="1" destOrd="0" parTransId="{05C732BB-98AE-498A-AA97-1EDF7336FD60}" sibTransId="{3602CA76-1608-4702-B28C-9B3977D4B992}"/>
    <dgm:cxn modelId="{43796235-02BD-4D7B-A025-A24D84024ECC}" type="presOf" srcId="{0920F274-E72F-4382-B9E0-666EC5E679AB}" destId="{02B965AC-E1AA-497A-BC31-F181A42375BE}" srcOrd="0" destOrd="0" presId="urn:microsoft.com/office/officeart/2005/8/layout/vList2"/>
    <dgm:cxn modelId="{1D280173-C17F-44AE-9F6A-E75B1F842D7F}" type="presOf" srcId="{88027E0E-2F97-4831-BA49-711006DF18D8}" destId="{3EFDA5D0-0BE8-4D64-8117-BA972FA003DE}" srcOrd="0" destOrd="0" presId="urn:microsoft.com/office/officeart/2005/8/layout/vList2"/>
    <dgm:cxn modelId="{64079259-CCA7-407D-A0A2-61BFDC8E4E0F}" srcId="{88027E0E-2F97-4831-BA49-711006DF18D8}" destId="{40682FF2-D0F0-4BE4-9758-8395BFCC4834}" srcOrd="0" destOrd="0" parTransId="{A6D7418F-A68B-4E5C-A003-F1C36B882907}" sibTransId="{688FC1F3-9FDF-4854-8BCC-D5D7076CAE01}"/>
    <dgm:cxn modelId="{3D14B0AE-B500-41F8-84D5-10481EB1BD87}" type="presOf" srcId="{40682FF2-D0F0-4BE4-9758-8395BFCC4834}" destId="{12A9EFF5-E33F-4B19-B8F5-38BCD037651D}" srcOrd="0" destOrd="0" presId="urn:microsoft.com/office/officeart/2005/8/layout/vList2"/>
    <dgm:cxn modelId="{65D268DC-ADF0-46E6-8A97-FAAACE716CE7}" srcId="{88027E0E-2F97-4831-BA49-711006DF18D8}" destId="{288B36E8-974E-464A-B823-2C3F84D4E7CC}" srcOrd="2" destOrd="0" parTransId="{21CCF7F7-590D-40F6-AC09-F4C04788D8C4}" sibTransId="{9CD0EA45-81D1-460C-9BD8-953C7E254BC0}"/>
    <dgm:cxn modelId="{65BCE379-4FC4-45C0-AABE-6111F52CF4A4}" type="presParOf" srcId="{3EFDA5D0-0BE8-4D64-8117-BA972FA003DE}" destId="{12A9EFF5-E33F-4B19-B8F5-38BCD037651D}" srcOrd="0" destOrd="0" presId="urn:microsoft.com/office/officeart/2005/8/layout/vList2"/>
    <dgm:cxn modelId="{B0CBAB09-D0DF-4046-A043-71AA492BB1BF}" type="presParOf" srcId="{3EFDA5D0-0BE8-4D64-8117-BA972FA003DE}" destId="{BAD82108-F7D5-40E0-BCE8-8491EAE2011A}" srcOrd="1" destOrd="0" presId="urn:microsoft.com/office/officeart/2005/8/layout/vList2"/>
    <dgm:cxn modelId="{BFD004DB-3A6D-4E27-A7C6-F64A870E2B24}" type="presParOf" srcId="{3EFDA5D0-0BE8-4D64-8117-BA972FA003DE}" destId="{02B965AC-E1AA-497A-BC31-F181A42375BE}" srcOrd="2" destOrd="0" presId="urn:microsoft.com/office/officeart/2005/8/layout/vList2"/>
    <dgm:cxn modelId="{61F36067-6B60-4F68-A32A-7F403E863C52}" type="presParOf" srcId="{3EFDA5D0-0BE8-4D64-8117-BA972FA003DE}" destId="{AC14C8DF-1955-42C8-98BA-0D334AEF8088}" srcOrd="3" destOrd="0" presId="urn:microsoft.com/office/officeart/2005/8/layout/vList2"/>
    <dgm:cxn modelId="{015198CE-019C-429A-BADA-2E306D64EF99}" type="presParOf" srcId="{3EFDA5D0-0BE8-4D64-8117-BA972FA003DE}" destId="{89698D64-5852-4975-96DE-BE5299D0090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83FCF03-A2E7-4937-B7EE-34B5C6E85DC9}"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7FDDE473-441A-4E87-8342-200598CD45F1}">
      <dgm:prSet/>
      <dgm:spPr/>
      <dgm:t>
        <a:bodyPr/>
        <a:lstStyle/>
        <a:p>
          <a:r>
            <a:rPr lang="en-GB" dirty="0">
              <a:latin typeface="Times New Roman" panose="02020603050405020304" pitchFamily="18" charset="0"/>
              <a:cs typeface="Times New Roman" panose="02020603050405020304" pitchFamily="18" charset="0"/>
            </a:rPr>
            <a:t>Personal development is vital for me to have a successful professional career as a counsellor. I need to raise my confidence level mentally, and physically look after myself more. </a:t>
          </a:r>
          <a:endParaRPr lang="en-US" dirty="0">
            <a:latin typeface="Times New Roman" panose="02020603050405020304" pitchFamily="18" charset="0"/>
            <a:cs typeface="Times New Roman" panose="02020603050405020304" pitchFamily="18" charset="0"/>
          </a:endParaRPr>
        </a:p>
      </dgm:t>
    </dgm:pt>
    <dgm:pt modelId="{68FFD2B5-3F33-499F-8A5F-73C8E685AF0C}" type="parTrans" cxnId="{B640AE11-CFC8-4601-B509-6A7BB0C06C05}">
      <dgm:prSet/>
      <dgm:spPr/>
      <dgm:t>
        <a:bodyPr/>
        <a:lstStyle/>
        <a:p>
          <a:endParaRPr lang="en-US"/>
        </a:p>
      </dgm:t>
    </dgm:pt>
    <dgm:pt modelId="{C78E496F-5761-4F7D-B223-406CC86ABEED}" type="sibTrans" cxnId="{B640AE11-CFC8-4601-B509-6A7BB0C06C05}">
      <dgm:prSet/>
      <dgm:spPr/>
      <dgm:t>
        <a:bodyPr/>
        <a:lstStyle/>
        <a:p>
          <a:endParaRPr lang="en-US"/>
        </a:p>
      </dgm:t>
    </dgm:pt>
    <dgm:pt modelId="{13201A94-BD7F-4396-B602-59AB8C5BDF26}">
      <dgm:prSet/>
      <dgm:spPr/>
      <dgm:t>
        <a:bodyPr/>
        <a:lstStyle/>
        <a:p>
          <a:r>
            <a:rPr lang="en-GB"/>
            <a:t>I have identified my strengths and weaknesses and must continue to do so throughout the personal development journey at University and my career. </a:t>
          </a:r>
          <a:endParaRPr lang="en-US"/>
        </a:p>
      </dgm:t>
    </dgm:pt>
    <dgm:pt modelId="{20DFF3F8-4F78-435B-8A2C-6E3A4F380CBD}" type="parTrans" cxnId="{2172C257-C9C8-44D7-87A2-EE092660CCB8}">
      <dgm:prSet/>
      <dgm:spPr/>
      <dgm:t>
        <a:bodyPr/>
        <a:lstStyle/>
        <a:p>
          <a:endParaRPr lang="en-US"/>
        </a:p>
      </dgm:t>
    </dgm:pt>
    <dgm:pt modelId="{59A57F5D-F54A-4002-887B-78AEC9F67812}" type="sibTrans" cxnId="{2172C257-C9C8-44D7-87A2-EE092660CCB8}">
      <dgm:prSet/>
      <dgm:spPr/>
      <dgm:t>
        <a:bodyPr/>
        <a:lstStyle/>
        <a:p>
          <a:endParaRPr lang="en-US"/>
        </a:p>
      </dgm:t>
    </dgm:pt>
    <dgm:pt modelId="{EB5CF9E7-C041-4320-8F8C-4C3A796D38B4}">
      <dgm:prSet/>
      <dgm:spPr/>
      <dgm:t>
        <a:bodyPr/>
        <a:lstStyle/>
        <a:p>
          <a:r>
            <a:rPr lang="en-GB"/>
            <a:t>Its evident that I am having problems, confusions and dilemmas, but its not over here yet so I have to just wait and see if it all falls into place. </a:t>
          </a:r>
          <a:endParaRPr lang="en-US"/>
        </a:p>
      </dgm:t>
    </dgm:pt>
    <dgm:pt modelId="{8AF0A327-0B56-411F-88AB-0E948834AAE9}" type="parTrans" cxnId="{FE1850FA-20F1-439D-8987-BF1308E279FC}">
      <dgm:prSet/>
      <dgm:spPr/>
      <dgm:t>
        <a:bodyPr/>
        <a:lstStyle/>
        <a:p>
          <a:endParaRPr lang="en-US"/>
        </a:p>
      </dgm:t>
    </dgm:pt>
    <dgm:pt modelId="{42BCE5D6-5FC6-43C0-985E-25D958F8E98A}" type="sibTrans" cxnId="{FE1850FA-20F1-439D-8987-BF1308E279FC}">
      <dgm:prSet/>
      <dgm:spPr/>
      <dgm:t>
        <a:bodyPr/>
        <a:lstStyle/>
        <a:p>
          <a:endParaRPr lang="en-US"/>
        </a:p>
      </dgm:t>
    </dgm:pt>
    <dgm:pt modelId="{4D93476D-DA65-45F8-9EDA-44199D5F3081}">
      <dgm:prSet/>
      <dgm:spPr/>
      <dgm:t>
        <a:bodyPr/>
        <a:lstStyle/>
        <a:p>
          <a:r>
            <a:rPr lang="en-GB" dirty="0"/>
            <a:t>Personal therapy and supervision are going to be my crutch, support and lifeline for many years to come as they are playing a massive personal and professional role in it already. and its all positive. </a:t>
          </a:r>
          <a:endParaRPr lang="en-US" dirty="0"/>
        </a:p>
      </dgm:t>
    </dgm:pt>
    <dgm:pt modelId="{5E59E619-8EDC-46A5-9FC5-98083A9EED5D}" type="parTrans" cxnId="{EF02ADDE-0004-47EC-BBB1-264FD94724B9}">
      <dgm:prSet/>
      <dgm:spPr/>
      <dgm:t>
        <a:bodyPr/>
        <a:lstStyle/>
        <a:p>
          <a:endParaRPr lang="en-US"/>
        </a:p>
      </dgm:t>
    </dgm:pt>
    <dgm:pt modelId="{C1907ADC-5ECE-4861-A22C-88975DD49085}" type="sibTrans" cxnId="{EF02ADDE-0004-47EC-BBB1-264FD94724B9}">
      <dgm:prSet/>
      <dgm:spPr/>
      <dgm:t>
        <a:bodyPr/>
        <a:lstStyle/>
        <a:p>
          <a:endParaRPr lang="en-US"/>
        </a:p>
      </dgm:t>
    </dgm:pt>
    <dgm:pt modelId="{B49A7A0B-0DD8-422E-A580-A25089E7B637}" type="pres">
      <dgm:prSet presAssocID="{883FCF03-A2E7-4937-B7EE-34B5C6E85DC9}" presName="linear" presStyleCnt="0">
        <dgm:presLayoutVars>
          <dgm:animLvl val="lvl"/>
          <dgm:resizeHandles val="exact"/>
        </dgm:presLayoutVars>
      </dgm:prSet>
      <dgm:spPr/>
    </dgm:pt>
    <dgm:pt modelId="{872CE06A-CCE8-432D-9C51-13DC19B2B4C5}" type="pres">
      <dgm:prSet presAssocID="{7FDDE473-441A-4E87-8342-200598CD45F1}" presName="parentText" presStyleLbl="node1" presStyleIdx="0" presStyleCnt="4">
        <dgm:presLayoutVars>
          <dgm:chMax val="0"/>
          <dgm:bulletEnabled val="1"/>
        </dgm:presLayoutVars>
      </dgm:prSet>
      <dgm:spPr/>
    </dgm:pt>
    <dgm:pt modelId="{CB754E24-A4AC-49DF-837A-5C72486AF6FB}" type="pres">
      <dgm:prSet presAssocID="{C78E496F-5761-4F7D-B223-406CC86ABEED}" presName="spacer" presStyleCnt="0"/>
      <dgm:spPr/>
    </dgm:pt>
    <dgm:pt modelId="{B5F8B672-93F7-4915-8D6F-F8B790058BCB}" type="pres">
      <dgm:prSet presAssocID="{13201A94-BD7F-4396-B602-59AB8C5BDF26}" presName="parentText" presStyleLbl="node1" presStyleIdx="1" presStyleCnt="4">
        <dgm:presLayoutVars>
          <dgm:chMax val="0"/>
          <dgm:bulletEnabled val="1"/>
        </dgm:presLayoutVars>
      </dgm:prSet>
      <dgm:spPr/>
    </dgm:pt>
    <dgm:pt modelId="{F76EAD7B-10B1-4777-9D51-AC30FCE55BC5}" type="pres">
      <dgm:prSet presAssocID="{59A57F5D-F54A-4002-887B-78AEC9F67812}" presName="spacer" presStyleCnt="0"/>
      <dgm:spPr/>
    </dgm:pt>
    <dgm:pt modelId="{6E2936B5-F377-44FE-BE1F-B230CEA0A173}" type="pres">
      <dgm:prSet presAssocID="{EB5CF9E7-C041-4320-8F8C-4C3A796D38B4}" presName="parentText" presStyleLbl="node1" presStyleIdx="2" presStyleCnt="4">
        <dgm:presLayoutVars>
          <dgm:chMax val="0"/>
          <dgm:bulletEnabled val="1"/>
        </dgm:presLayoutVars>
      </dgm:prSet>
      <dgm:spPr/>
    </dgm:pt>
    <dgm:pt modelId="{4CC6EAED-A981-49B0-8B97-61ED919F9AD5}" type="pres">
      <dgm:prSet presAssocID="{42BCE5D6-5FC6-43C0-985E-25D958F8E98A}" presName="spacer" presStyleCnt="0"/>
      <dgm:spPr/>
    </dgm:pt>
    <dgm:pt modelId="{FFFE82D7-6365-4046-8658-01DECBB8ECAB}" type="pres">
      <dgm:prSet presAssocID="{4D93476D-DA65-45F8-9EDA-44199D5F3081}" presName="parentText" presStyleLbl="node1" presStyleIdx="3" presStyleCnt="4">
        <dgm:presLayoutVars>
          <dgm:chMax val="0"/>
          <dgm:bulletEnabled val="1"/>
        </dgm:presLayoutVars>
      </dgm:prSet>
      <dgm:spPr/>
    </dgm:pt>
  </dgm:ptLst>
  <dgm:cxnLst>
    <dgm:cxn modelId="{B640AE11-CFC8-4601-B509-6A7BB0C06C05}" srcId="{883FCF03-A2E7-4937-B7EE-34B5C6E85DC9}" destId="{7FDDE473-441A-4E87-8342-200598CD45F1}" srcOrd="0" destOrd="0" parTransId="{68FFD2B5-3F33-499F-8A5F-73C8E685AF0C}" sibTransId="{C78E496F-5761-4F7D-B223-406CC86ABEED}"/>
    <dgm:cxn modelId="{519CFA37-3561-41D1-930B-6C6C4835420E}" type="presOf" srcId="{883FCF03-A2E7-4937-B7EE-34B5C6E85DC9}" destId="{B49A7A0B-0DD8-422E-A580-A25089E7B637}" srcOrd="0" destOrd="0" presId="urn:microsoft.com/office/officeart/2005/8/layout/vList2"/>
    <dgm:cxn modelId="{8E34376E-9716-48B1-9C8F-51E67DDF3AC7}" type="presOf" srcId="{13201A94-BD7F-4396-B602-59AB8C5BDF26}" destId="{B5F8B672-93F7-4915-8D6F-F8B790058BCB}" srcOrd="0" destOrd="0" presId="urn:microsoft.com/office/officeart/2005/8/layout/vList2"/>
    <dgm:cxn modelId="{2172C257-C9C8-44D7-87A2-EE092660CCB8}" srcId="{883FCF03-A2E7-4937-B7EE-34B5C6E85DC9}" destId="{13201A94-BD7F-4396-B602-59AB8C5BDF26}" srcOrd="1" destOrd="0" parTransId="{20DFF3F8-4F78-435B-8A2C-6E3A4F380CBD}" sibTransId="{59A57F5D-F54A-4002-887B-78AEC9F67812}"/>
    <dgm:cxn modelId="{220F1ACB-CC1B-4D7D-A258-9CF15CBF0797}" type="presOf" srcId="{4D93476D-DA65-45F8-9EDA-44199D5F3081}" destId="{FFFE82D7-6365-4046-8658-01DECBB8ECAB}" srcOrd="0" destOrd="0" presId="urn:microsoft.com/office/officeart/2005/8/layout/vList2"/>
    <dgm:cxn modelId="{FA505AD5-0A56-4D98-9244-444FD81E6320}" type="presOf" srcId="{EB5CF9E7-C041-4320-8F8C-4C3A796D38B4}" destId="{6E2936B5-F377-44FE-BE1F-B230CEA0A173}" srcOrd="0" destOrd="0" presId="urn:microsoft.com/office/officeart/2005/8/layout/vList2"/>
    <dgm:cxn modelId="{EF02ADDE-0004-47EC-BBB1-264FD94724B9}" srcId="{883FCF03-A2E7-4937-B7EE-34B5C6E85DC9}" destId="{4D93476D-DA65-45F8-9EDA-44199D5F3081}" srcOrd="3" destOrd="0" parTransId="{5E59E619-8EDC-46A5-9FC5-98083A9EED5D}" sibTransId="{C1907ADC-5ECE-4861-A22C-88975DD49085}"/>
    <dgm:cxn modelId="{F29749E5-74EC-40F8-93C7-23E83B108344}" type="presOf" srcId="{7FDDE473-441A-4E87-8342-200598CD45F1}" destId="{872CE06A-CCE8-432D-9C51-13DC19B2B4C5}" srcOrd="0" destOrd="0" presId="urn:microsoft.com/office/officeart/2005/8/layout/vList2"/>
    <dgm:cxn modelId="{FE1850FA-20F1-439D-8987-BF1308E279FC}" srcId="{883FCF03-A2E7-4937-B7EE-34B5C6E85DC9}" destId="{EB5CF9E7-C041-4320-8F8C-4C3A796D38B4}" srcOrd="2" destOrd="0" parTransId="{8AF0A327-0B56-411F-88AB-0E948834AAE9}" sibTransId="{42BCE5D6-5FC6-43C0-985E-25D958F8E98A}"/>
    <dgm:cxn modelId="{0BE9B64C-7EBC-4F61-B911-45C72713010A}" type="presParOf" srcId="{B49A7A0B-0DD8-422E-A580-A25089E7B637}" destId="{872CE06A-CCE8-432D-9C51-13DC19B2B4C5}" srcOrd="0" destOrd="0" presId="urn:microsoft.com/office/officeart/2005/8/layout/vList2"/>
    <dgm:cxn modelId="{A62E01DA-B10B-451A-8032-AE90B368927B}" type="presParOf" srcId="{B49A7A0B-0DD8-422E-A580-A25089E7B637}" destId="{CB754E24-A4AC-49DF-837A-5C72486AF6FB}" srcOrd="1" destOrd="0" presId="urn:microsoft.com/office/officeart/2005/8/layout/vList2"/>
    <dgm:cxn modelId="{D8B0C4C1-C9F8-4BB1-9ECF-D7BC4D491A96}" type="presParOf" srcId="{B49A7A0B-0DD8-422E-A580-A25089E7B637}" destId="{B5F8B672-93F7-4915-8D6F-F8B790058BCB}" srcOrd="2" destOrd="0" presId="urn:microsoft.com/office/officeart/2005/8/layout/vList2"/>
    <dgm:cxn modelId="{63D8FF55-4A27-476D-A95B-816D7D49B269}" type="presParOf" srcId="{B49A7A0B-0DD8-422E-A580-A25089E7B637}" destId="{F76EAD7B-10B1-4777-9D51-AC30FCE55BC5}" srcOrd="3" destOrd="0" presId="urn:microsoft.com/office/officeart/2005/8/layout/vList2"/>
    <dgm:cxn modelId="{B38D9121-B727-42A4-B546-F0F04B2A3C22}" type="presParOf" srcId="{B49A7A0B-0DD8-422E-A580-A25089E7B637}" destId="{6E2936B5-F377-44FE-BE1F-B230CEA0A173}" srcOrd="4" destOrd="0" presId="urn:microsoft.com/office/officeart/2005/8/layout/vList2"/>
    <dgm:cxn modelId="{5F205F6F-8275-4B23-AC84-1CD335867547}" type="presParOf" srcId="{B49A7A0B-0DD8-422E-A580-A25089E7B637}" destId="{4CC6EAED-A981-49B0-8B97-61ED919F9AD5}" srcOrd="5" destOrd="0" presId="urn:microsoft.com/office/officeart/2005/8/layout/vList2"/>
    <dgm:cxn modelId="{0C306F39-C4F3-4A27-93AB-1D58FD6E8B21}" type="presParOf" srcId="{B49A7A0B-0DD8-422E-A580-A25089E7B637}" destId="{FFFE82D7-6365-4046-8658-01DECBB8ECA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EE9B78-BB3E-40D6-9733-C2FC00BDDFCA}">
      <dsp:nvSpPr>
        <dsp:cNvPr id="0" name=""/>
        <dsp:cNvSpPr/>
      </dsp:nvSpPr>
      <dsp:spPr>
        <a:xfrm>
          <a:off x="0" y="34950"/>
          <a:ext cx="4971603" cy="926639"/>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WHY IS PERSONAL DEVELOPMENT SO IMPORTANT?</a:t>
          </a:r>
          <a:endParaRPr lang="en-US" sz="2400" kern="1200" dirty="0">
            <a:latin typeface="Times New Roman" panose="02020603050405020304" pitchFamily="18" charset="0"/>
            <a:cs typeface="Times New Roman" panose="02020603050405020304" pitchFamily="18" charset="0"/>
          </a:endParaRPr>
        </a:p>
      </dsp:txBody>
      <dsp:txXfrm>
        <a:off x="45235" y="80185"/>
        <a:ext cx="4881133" cy="836169"/>
      </dsp:txXfrm>
    </dsp:sp>
    <dsp:sp modelId="{6AFAFD56-94C5-486A-A38F-DAAE3BCB4127}">
      <dsp:nvSpPr>
        <dsp:cNvPr id="0" name=""/>
        <dsp:cNvSpPr/>
      </dsp:nvSpPr>
      <dsp:spPr>
        <a:xfrm>
          <a:off x="0" y="1030710"/>
          <a:ext cx="4971603" cy="926639"/>
        </a:xfrm>
        <a:prstGeom prst="roundRect">
          <a:avLst/>
        </a:prstGeom>
        <a:gradFill rotWithShape="0">
          <a:gsLst>
            <a:gs pos="0">
              <a:schemeClr val="accent2">
                <a:hueOff val="-741071"/>
                <a:satOff val="3550"/>
                <a:lumOff val="3284"/>
                <a:alphaOff val="0"/>
                <a:tint val="96000"/>
                <a:lumMod val="100000"/>
              </a:schemeClr>
            </a:gs>
            <a:gs pos="78000">
              <a:schemeClr val="accent2">
                <a:hueOff val="-741071"/>
                <a:satOff val="3550"/>
                <a:lumOff val="328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THEMES AND LEARNINGS</a:t>
          </a:r>
          <a:endParaRPr lang="en-US" sz="2400" kern="1200" dirty="0">
            <a:latin typeface="Times New Roman" panose="02020603050405020304" pitchFamily="18" charset="0"/>
            <a:cs typeface="Times New Roman" panose="02020603050405020304" pitchFamily="18" charset="0"/>
          </a:endParaRPr>
        </a:p>
      </dsp:txBody>
      <dsp:txXfrm>
        <a:off x="45235" y="1075945"/>
        <a:ext cx="4881133" cy="836169"/>
      </dsp:txXfrm>
    </dsp:sp>
    <dsp:sp modelId="{25D56183-9DEF-46CE-8E23-77F7DAA13BF1}">
      <dsp:nvSpPr>
        <dsp:cNvPr id="0" name=""/>
        <dsp:cNvSpPr/>
      </dsp:nvSpPr>
      <dsp:spPr>
        <a:xfrm>
          <a:off x="0" y="2026470"/>
          <a:ext cx="4971603" cy="926639"/>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NEW CHALLENGES</a:t>
          </a:r>
          <a:endParaRPr lang="en-US" sz="2400" kern="1200" dirty="0">
            <a:latin typeface="Times New Roman" panose="02020603050405020304" pitchFamily="18" charset="0"/>
            <a:cs typeface="Times New Roman" panose="02020603050405020304" pitchFamily="18" charset="0"/>
          </a:endParaRPr>
        </a:p>
      </dsp:txBody>
      <dsp:txXfrm>
        <a:off x="45235" y="2071705"/>
        <a:ext cx="4881133" cy="836169"/>
      </dsp:txXfrm>
    </dsp:sp>
    <dsp:sp modelId="{A2F4AAD4-E99C-4C88-817E-3F7452539C9F}">
      <dsp:nvSpPr>
        <dsp:cNvPr id="0" name=""/>
        <dsp:cNvSpPr/>
      </dsp:nvSpPr>
      <dsp:spPr>
        <a:xfrm>
          <a:off x="0" y="3022230"/>
          <a:ext cx="4971603" cy="926639"/>
        </a:xfrm>
        <a:prstGeom prst="roundRect">
          <a:avLst/>
        </a:prstGeom>
        <a:gradFill rotWithShape="0">
          <a:gsLst>
            <a:gs pos="0">
              <a:schemeClr val="accent2">
                <a:hueOff val="-2223214"/>
                <a:satOff val="10650"/>
                <a:lumOff val="9853"/>
                <a:alphaOff val="0"/>
                <a:tint val="96000"/>
                <a:lumMod val="100000"/>
              </a:schemeClr>
            </a:gs>
            <a:gs pos="78000">
              <a:schemeClr val="accent2">
                <a:hueOff val="-2223214"/>
                <a:satOff val="10650"/>
                <a:lumOff val="98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FUTURE GROWTH</a:t>
          </a:r>
          <a:endParaRPr lang="en-US" sz="2400" kern="1200" dirty="0">
            <a:latin typeface="Times New Roman" panose="02020603050405020304" pitchFamily="18" charset="0"/>
            <a:cs typeface="Times New Roman" panose="02020603050405020304" pitchFamily="18" charset="0"/>
          </a:endParaRPr>
        </a:p>
      </dsp:txBody>
      <dsp:txXfrm>
        <a:off x="45235" y="3067465"/>
        <a:ext cx="4881133" cy="836169"/>
      </dsp:txXfrm>
    </dsp:sp>
    <dsp:sp modelId="{881B42E3-7724-4A7A-AE50-42EA5A895394}">
      <dsp:nvSpPr>
        <dsp:cNvPr id="0" name=""/>
        <dsp:cNvSpPr/>
      </dsp:nvSpPr>
      <dsp:spPr>
        <a:xfrm>
          <a:off x="0" y="4017990"/>
          <a:ext cx="4971603" cy="926639"/>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CONCLUSION</a:t>
          </a:r>
          <a:endParaRPr lang="en-US" sz="2400" kern="1200" dirty="0">
            <a:latin typeface="Times New Roman" panose="02020603050405020304" pitchFamily="18" charset="0"/>
            <a:cs typeface="Times New Roman" panose="02020603050405020304" pitchFamily="18" charset="0"/>
          </a:endParaRPr>
        </a:p>
      </dsp:txBody>
      <dsp:txXfrm>
        <a:off x="45235" y="4063225"/>
        <a:ext cx="4881133" cy="8361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697307-8ED9-4C68-9BC6-99CAC94DE26B}">
      <dsp:nvSpPr>
        <dsp:cNvPr id="0" name=""/>
        <dsp:cNvSpPr/>
      </dsp:nvSpPr>
      <dsp:spPr>
        <a:xfrm>
          <a:off x="332501" y="304"/>
          <a:ext cx="2046436" cy="1227861"/>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Times New Roman" panose="02020603050405020304" pitchFamily="18" charset="0"/>
              <a:cs typeface="Times New Roman" panose="02020603050405020304" pitchFamily="18" charset="0"/>
            </a:rPr>
            <a:t>Are you a perfectionist? </a:t>
          </a:r>
        </a:p>
        <a:p>
          <a:pPr marL="0" lvl="0" indent="0" algn="ctr" defTabSz="622300">
            <a:lnSpc>
              <a:spcPct val="90000"/>
            </a:lnSpc>
            <a:spcBef>
              <a:spcPct val="0"/>
            </a:spcBef>
            <a:spcAft>
              <a:spcPct val="35000"/>
            </a:spcAft>
            <a:buNone/>
          </a:pPr>
          <a:r>
            <a:rPr lang="en-GB" sz="1400" b="1" kern="1200" dirty="0">
              <a:latin typeface="Times New Roman" panose="02020603050405020304" pitchFamily="18" charset="0"/>
              <a:cs typeface="Times New Roman" panose="02020603050405020304" pitchFamily="18" charset="0"/>
            </a:rPr>
            <a:t>YES</a:t>
          </a:r>
          <a:endParaRPr lang="en-US" sz="1400" kern="1200" dirty="0">
            <a:latin typeface="Times New Roman" panose="02020603050405020304" pitchFamily="18" charset="0"/>
            <a:cs typeface="Times New Roman" panose="02020603050405020304" pitchFamily="18" charset="0"/>
          </a:endParaRPr>
        </a:p>
      </dsp:txBody>
      <dsp:txXfrm>
        <a:off x="332501" y="304"/>
        <a:ext cx="2046436" cy="1227861"/>
      </dsp:txXfrm>
    </dsp:sp>
    <dsp:sp modelId="{CE835026-C3B8-462B-A9EE-17E14A92A49E}">
      <dsp:nvSpPr>
        <dsp:cNvPr id="0" name=""/>
        <dsp:cNvSpPr/>
      </dsp:nvSpPr>
      <dsp:spPr>
        <a:xfrm>
          <a:off x="2583581" y="304"/>
          <a:ext cx="2046436" cy="1227861"/>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Times New Roman" panose="02020603050405020304" pitchFamily="18" charset="0"/>
              <a:cs typeface="Times New Roman" panose="02020603050405020304" pitchFamily="18" charset="0"/>
            </a:rPr>
            <a:t>Are you most comfortable fading into the background? </a:t>
          </a:r>
        </a:p>
        <a:p>
          <a:pPr marL="0" lvl="0" indent="0" algn="ctr" defTabSz="622300">
            <a:lnSpc>
              <a:spcPct val="90000"/>
            </a:lnSpc>
            <a:spcBef>
              <a:spcPct val="0"/>
            </a:spcBef>
            <a:spcAft>
              <a:spcPct val="35000"/>
            </a:spcAft>
            <a:buNone/>
          </a:pPr>
          <a:r>
            <a:rPr lang="en-GB" sz="1400" b="1" kern="1200" dirty="0">
              <a:latin typeface="Times New Roman" panose="02020603050405020304" pitchFamily="18" charset="0"/>
              <a:cs typeface="Times New Roman" panose="02020603050405020304" pitchFamily="18" charset="0"/>
            </a:rPr>
            <a:t>YES</a:t>
          </a:r>
          <a:endParaRPr lang="en-US" sz="1400" kern="1200" dirty="0">
            <a:latin typeface="Times New Roman" panose="02020603050405020304" pitchFamily="18" charset="0"/>
            <a:cs typeface="Times New Roman" panose="02020603050405020304" pitchFamily="18" charset="0"/>
          </a:endParaRPr>
        </a:p>
      </dsp:txBody>
      <dsp:txXfrm>
        <a:off x="2583581" y="304"/>
        <a:ext cx="2046436" cy="1227861"/>
      </dsp:txXfrm>
    </dsp:sp>
    <dsp:sp modelId="{972D8BD5-529F-4186-9C8C-9139875E6979}">
      <dsp:nvSpPr>
        <dsp:cNvPr id="0" name=""/>
        <dsp:cNvSpPr/>
      </dsp:nvSpPr>
      <dsp:spPr>
        <a:xfrm>
          <a:off x="4834661" y="304"/>
          <a:ext cx="2046436" cy="1227861"/>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Times New Roman" panose="02020603050405020304" pitchFamily="18" charset="0"/>
              <a:cs typeface="Times New Roman" panose="02020603050405020304" pitchFamily="18" charset="0"/>
            </a:rPr>
            <a:t>Are you very sensitive to criticism? </a:t>
          </a:r>
        </a:p>
        <a:p>
          <a:pPr marL="0" lvl="0" indent="0" algn="ctr" defTabSz="622300">
            <a:lnSpc>
              <a:spcPct val="90000"/>
            </a:lnSpc>
            <a:spcBef>
              <a:spcPct val="0"/>
            </a:spcBef>
            <a:spcAft>
              <a:spcPct val="35000"/>
            </a:spcAft>
            <a:buNone/>
          </a:pPr>
          <a:r>
            <a:rPr lang="en-GB" sz="1400" b="1" kern="1200" dirty="0">
              <a:latin typeface="Times New Roman" panose="02020603050405020304" pitchFamily="18" charset="0"/>
              <a:cs typeface="Times New Roman" panose="02020603050405020304" pitchFamily="18" charset="0"/>
            </a:rPr>
            <a:t>YES</a:t>
          </a:r>
          <a:endParaRPr lang="en-US" sz="1400" kern="1200" dirty="0">
            <a:latin typeface="Times New Roman" panose="02020603050405020304" pitchFamily="18" charset="0"/>
            <a:cs typeface="Times New Roman" panose="02020603050405020304" pitchFamily="18" charset="0"/>
          </a:endParaRPr>
        </a:p>
      </dsp:txBody>
      <dsp:txXfrm>
        <a:off x="4834661" y="304"/>
        <a:ext cx="2046436" cy="1227861"/>
      </dsp:txXfrm>
    </dsp:sp>
    <dsp:sp modelId="{CE44EA4D-3439-4FCD-847A-2785A11E7B0B}">
      <dsp:nvSpPr>
        <dsp:cNvPr id="0" name=""/>
        <dsp:cNvSpPr/>
      </dsp:nvSpPr>
      <dsp:spPr>
        <a:xfrm>
          <a:off x="332501" y="1432810"/>
          <a:ext cx="2046436" cy="1227861"/>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Times New Roman" panose="02020603050405020304" pitchFamily="18" charset="0"/>
              <a:cs typeface="Times New Roman" panose="02020603050405020304" pitchFamily="18" charset="0"/>
            </a:rPr>
            <a:t>Do you have a tendency to find faults in others?</a:t>
          </a:r>
        </a:p>
        <a:p>
          <a:pPr marL="0" lvl="0" indent="0" algn="ctr" defTabSz="622300">
            <a:lnSpc>
              <a:spcPct val="90000"/>
            </a:lnSpc>
            <a:spcBef>
              <a:spcPct val="0"/>
            </a:spcBef>
            <a:spcAft>
              <a:spcPct val="35000"/>
            </a:spcAft>
            <a:buNone/>
          </a:pPr>
          <a:r>
            <a:rPr lang="en-GB" sz="1400" b="1" kern="1200" dirty="0">
              <a:latin typeface="Times New Roman" panose="02020603050405020304" pitchFamily="18" charset="0"/>
              <a:cs typeface="Times New Roman" panose="02020603050405020304" pitchFamily="18" charset="0"/>
            </a:rPr>
            <a:t> NO</a:t>
          </a:r>
          <a:endParaRPr lang="en-US" sz="1400" kern="1200" dirty="0">
            <a:latin typeface="Times New Roman" panose="02020603050405020304" pitchFamily="18" charset="0"/>
            <a:cs typeface="Times New Roman" panose="02020603050405020304" pitchFamily="18" charset="0"/>
          </a:endParaRPr>
        </a:p>
      </dsp:txBody>
      <dsp:txXfrm>
        <a:off x="332501" y="1432810"/>
        <a:ext cx="2046436" cy="1227861"/>
      </dsp:txXfrm>
    </dsp:sp>
    <dsp:sp modelId="{A405C5D9-A94E-4ADB-9716-117729C91B0D}">
      <dsp:nvSpPr>
        <dsp:cNvPr id="0" name=""/>
        <dsp:cNvSpPr/>
      </dsp:nvSpPr>
      <dsp:spPr>
        <a:xfrm>
          <a:off x="2583581" y="1432810"/>
          <a:ext cx="2046436" cy="1227861"/>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Times New Roman" panose="02020603050405020304" pitchFamily="18" charset="0"/>
              <a:cs typeface="Times New Roman" panose="02020603050405020304" pitchFamily="18" charset="0"/>
            </a:rPr>
            <a:t>Do you only feel good about yourself when you think you are better than other people?</a:t>
          </a:r>
        </a:p>
        <a:p>
          <a:pPr marL="0" lvl="0" indent="0" algn="ctr" defTabSz="622300">
            <a:lnSpc>
              <a:spcPct val="90000"/>
            </a:lnSpc>
            <a:spcBef>
              <a:spcPct val="0"/>
            </a:spcBef>
            <a:spcAft>
              <a:spcPct val="35000"/>
            </a:spcAft>
            <a:buNone/>
          </a:pPr>
          <a:r>
            <a:rPr lang="en-GB" sz="1400" b="1" kern="1200" dirty="0">
              <a:latin typeface="Times New Roman" panose="02020603050405020304" pitchFamily="18" charset="0"/>
              <a:cs typeface="Times New Roman" panose="02020603050405020304" pitchFamily="18" charset="0"/>
            </a:rPr>
            <a:t>NO</a:t>
          </a:r>
          <a:endParaRPr lang="en-US" sz="1400" kern="1200" dirty="0">
            <a:latin typeface="Times New Roman" panose="02020603050405020304" pitchFamily="18" charset="0"/>
            <a:cs typeface="Times New Roman" panose="02020603050405020304" pitchFamily="18" charset="0"/>
          </a:endParaRPr>
        </a:p>
      </dsp:txBody>
      <dsp:txXfrm>
        <a:off x="2583581" y="1432810"/>
        <a:ext cx="2046436" cy="1227861"/>
      </dsp:txXfrm>
    </dsp:sp>
    <dsp:sp modelId="{820F4AD1-0A7C-452D-8409-AC27D1067F5A}">
      <dsp:nvSpPr>
        <dsp:cNvPr id="0" name=""/>
        <dsp:cNvSpPr/>
      </dsp:nvSpPr>
      <dsp:spPr>
        <a:xfrm>
          <a:off x="4834661" y="1432810"/>
          <a:ext cx="2046436" cy="1227861"/>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Times New Roman" panose="02020603050405020304" pitchFamily="18" charset="0"/>
              <a:cs typeface="Times New Roman" panose="02020603050405020304" pitchFamily="18" charset="0"/>
            </a:rPr>
            <a:t>Do you believe It when people compliment You</a:t>
          </a:r>
        </a:p>
        <a:p>
          <a:pPr marL="0" lvl="0" indent="0" algn="ctr"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NO</a:t>
          </a:r>
        </a:p>
      </dsp:txBody>
      <dsp:txXfrm>
        <a:off x="4834661" y="1432810"/>
        <a:ext cx="2046436" cy="1227861"/>
      </dsp:txXfrm>
    </dsp:sp>
    <dsp:sp modelId="{075E6839-525D-49F9-90C2-D37841C4DAA6}">
      <dsp:nvSpPr>
        <dsp:cNvPr id="0" name=""/>
        <dsp:cNvSpPr/>
      </dsp:nvSpPr>
      <dsp:spPr>
        <a:xfrm>
          <a:off x="2583581" y="2865315"/>
          <a:ext cx="2046436" cy="1227861"/>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Times New Roman" panose="02020603050405020304" pitchFamily="18" charset="0"/>
              <a:cs typeface="Times New Roman" panose="02020603050405020304" pitchFamily="18" charset="0"/>
            </a:rPr>
            <a:t>Are you quick to assume the worst? </a:t>
          </a:r>
        </a:p>
        <a:p>
          <a:pPr marL="0" lvl="0" indent="0" algn="ctr" defTabSz="622300">
            <a:lnSpc>
              <a:spcPct val="90000"/>
            </a:lnSpc>
            <a:spcBef>
              <a:spcPct val="0"/>
            </a:spcBef>
            <a:spcAft>
              <a:spcPct val="35000"/>
            </a:spcAft>
            <a:buNone/>
          </a:pPr>
          <a:r>
            <a:rPr lang="en-GB" sz="1400" b="1" kern="1200" dirty="0">
              <a:latin typeface="Times New Roman" panose="02020603050405020304" pitchFamily="18" charset="0"/>
              <a:cs typeface="Times New Roman" panose="02020603050405020304" pitchFamily="18" charset="0"/>
            </a:rPr>
            <a:t>YES</a:t>
          </a:r>
          <a:endParaRPr lang="en-US" sz="1400" kern="1200" dirty="0">
            <a:latin typeface="Times New Roman" panose="02020603050405020304" pitchFamily="18" charset="0"/>
            <a:cs typeface="Times New Roman" panose="02020603050405020304" pitchFamily="18" charset="0"/>
          </a:endParaRPr>
        </a:p>
      </dsp:txBody>
      <dsp:txXfrm>
        <a:off x="2583581" y="2865315"/>
        <a:ext cx="2046436" cy="12278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0AE07E-A6F0-4D50-8B21-B06497257941}">
      <dsp:nvSpPr>
        <dsp:cNvPr id="0" name=""/>
        <dsp:cNvSpPr/>
      </dsp:nvSpPr>
      <dsp:spPr>
        <a:xfrm>
          <a:off x="2889475" y="1894998"/>
          <a:ext cx="634082" cy="91440"/>
        </a:xfrm>
        <a:custGeom>
          <a:avLst/>
          <a:gdLst/>
          <a:ahLst/>
          <a:cxnLst/>
          <a:rect l="0" t="0" r="0" b="0"/>
          <a:pathLst>
            <a:path>
              <a:moveTo>
                <a:pt x="0" y="45720"/>
              </a:moveTo>
              <a:lnTo>
                <a:pt x="634082" y="45720"/>
              </a:lnTo>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89899" y="1937395"/>
        <a:ext cx="33234" cy="6646"/>
      </dsp:txXfrm>
    </dsp:sp>
    <dsp:sp modelId="{1E17FCF2-DEBD-43FE-B9D5-E91A0A5086FA}">
      <dsp:nvSpPr>
        <dsp:cNvPr id="0" name=""/>
        <dsp:cNvSpPr/>
      </dsp:nvSpPr>
      <dsp:spPr>
        <a:xfrm>
          <a:off x="1353" y="1073741"/>
          <a:ext cx="2889922" cy="1733953"/>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1609" tIns="148643" rIns="141609" bIns="148643"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Times New Roman" panose="02020603050405020304" pitchFamily="18" charset="0"/>
              <a:cs typeface="Times New Roman" panose="02020603050405020304" pitchFamily="18" charset="0"/>
            </a:rPr>
            <a:t>The final stage of Maslow’s hierarchy of needs is self-</a:t>
          </a:r>
          <a:r>
            <a:rPr lang="en-US" sz="2100" kern="1200" dirty="0" err="1">
              <a:latin typeface="Times New Roman" panose="02020603050405020304" pitchFamily="18" charset="0"/>
              <a:cs typeface="Times New Roman" panose="02020603050405020304" pitchFamily="18" charset="0"/>
            </a:rPr>
            <a:t>actualisation</a:t>
          </a:r>
          <a:r>
            <a:rPr lang="en-US" sz="2100" kern="1200" dirty="0">
              <a:latin typeface="Times New Roman" panose="02020603050405020304" pitchFamily="18" charset="0"/>
              <a:cs typeface="Times New Roman" panose="02020603050405020304" pitchFamily="18" charset="0"/>
            </a:rPr>
            <a:t> and the fulfilment of needs.</a:t>
          </a:r>
        </a:p>
      </dsp:txBody>
      <dsp:txXfrm>
        <a:off x="1353" y="1073741"/>
        <a:ext cx="2889922" cy="1733953"/>
      </dsp:txXfrm>
    </dsp:sp>
    <dsp:sp modelId="{4CA5798D-4781-45B6-AE44-4259B251F773}">
      <dsp:nvSpPr>
        <dsp:cNvPr id="0" name=""/>
        <dsp:cNvSpPr/>
      </dsp:nvSpPr>
      <dsp:spPr>
        <a:xfrm>
          <a:off x="3555958" y="1073741"/>
          <a:ext cx="2889922" cy="1733953"/>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1609" tIns="148643" rIns="141609" bIns="148643"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Times New Roman" panose="02020603050405020304" pitchFamily="18" charset="0"/>
              <a:cs typeface="Times New Roman" panose="02020603050405020304" pitchFamily="18" charset="0"/>
            </a:rPr>
            <a:t>I AM NOT THERE YET. </a:t>
          </a:r>
        </a:p>
      </dsp:txBody>
      <dsp:txXfrm>
        <a:off x="3555958" y="1073741"/>
        <a:ext cx="2889922" cy="173395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06754F-8361-425E-B587-F13407D42D73}">
      <dsp:nvSpPr>
        <dsp:cNvPr id="0" name=""/>
        <dsp:cNvSpPr/>
      </dsp:nvSpPr>
      <dsp:spPr>
        <a:xfrm rot="5400000">
          <a:off x="25105" y="1766130"/>
          <a:ext cx="2737071" cy="331650"/>
        </a:xfrm>
        <a:prstGeom prst="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E0B4190-A4C7-47B6-9A6E-14653BA76174}">
      <dsp:nvSpPr>
        <dsp:cNvPr id="0" name=""/>
        <dsp:cNvSpPr/>
      </dsp:nvSpPr>
      <dsp:spPr>
        <a:xfrm>
          <a:off x="643298" y="2411"/>
          <a:ext cx="3685006" cy="2211003"/>
        </a:xfrm>
        <a:prstGeom prst="roundRect">
          <a:avLst>
            <a:gd name="adj" fmla="val 10000"/>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Times New Roman" panose="02020603050405020304" pitchFamily="18" charset="0"/>
              <a:cs typeface="Times New Roman" panose="02020603050405020304" pitchFamily="18" charset="0"/>
            </a:rPr>
            <a:t>When I started here, and personal development was discussed: We were all told that we would leave this course a different and better person. I went home that day thinking ‘I don’t want to change’, ‘I like me </a:t>
          </a:r>
          <a:r>
            <a:rPr lang="en-GB" sz="1900" kern="1200" dirty="0"/>
            <a:t>‘.</a:t>
          </a:r>
          <a:endParaRPr lang="en-US" sz="1900" kern="1200" dirty="0"/>
        </a:p>
      </dsp:txBody>
      <dsp:txXfrm>
        <a:off x="708056" y="67169"/>
        <a:ext cx="3555490" cy="2081487"/>
      </dsp:txXfrm>
    </dsp:sp>
    <dsp:sp modelId="{2118C473-FD97-43CB-A775-50B8B7F877DF}">
      <dsp:nvSpPr>
        <dsp:cNvPr id="0" name=""/>
        <dsp:cNvSpPr/>
      </dsp:nvSpPr>
      <dsp:spPr>
        <a:xfrm>
          <a:off x="643298" y="2766165"/>
          <a:ext cx="3685006" cy="2211003"/>
        </a:xfrm>
        <a:prstGeom prst="roundRect">
          <a:avLst>
            <a:gd name="adj" fmla="val 10000"/>
          </a:avLst>
        </a:prstGeom>
        <a:gradFill rotWithShape="0">
          <a:gsLst>
            <a:gs pos="0">
              <a:schemeClr val="accent5">
                <a:hueOff val="2495256"/>
                <a:satOff val="-50489"/>
                <a:lumOff val="1569"/>
                <a:alphaOff val="0"/>
                <a:tint val="96000"/>
                <a:lumMod val="100000"/>
              </a:schemeClr>
            </a:gs>
            <a:gs pos="78000">
              <a:schemeClr val="accent5">
                <a:hueOff val="2495256"/>
                <a:satOff val="-50489"/>
                <a:lumOff val="1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Times New Roman" panose="02020603050405020304" pitchFamily="18" charset="0"/>
              <a:cs typeface="Times New Roman" panose="02020603050405020304" pitchFamily="18" charset="0"/>
            </a:rPr>
            <a:t>I want to explain to you now where I am getting confused. There has been a constant battle going on inside me since starting my journey for personal development.</a:t>
          </a:r>
          <a:endParaRPr lang="en-US" sz="1900" kern="1200" dirty="0">
            <a:latin typeface="Times New Roman" panose="02020603050405020304" pitchFamily="18" charset="0"/>
            <a:cs typeface="Times New Roman" panose="02020603050405020304" pitchFamily="18" charset="0"/>
          </a:endParaRPr>
        </a:p>
      </dsp:txBody>
      <dsp:txXfrm>
        <a:off x="708056" y="2830923"/>
        <a:ext cx="3555490" cy="20814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A9EFF5-E33F-4B19-B8F5-38BCD037651D}">
      <dsp:nvSpPr>
        <dsp:cNvPr id="0" name=""/>
        <dsp:cNvSpPr/>
      </dsp:nvSpPr>
      <dsp:spPr>
        <a:xfrm>
          <a:off x="0" y="591408"/>
          <a:ext cx="4971603" cy="11700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GB" sz="5000" kern="1200" dirty="0">
              <a:latin typeface="Times New Roman" panose="02020603050405020304" pitchFamily="18" charset="0"/>
              <a:cs typeface="Times New Roman" panose="02020603050405020304" pitchFamily="18" charset="0"/>
            </a:rPr>
            <a:t>SAYING NO</a:t>
          </a:r>
          <a:endParaRPr lang="en-US" sz="5000" kern="1200" dirty="0">
            <a:latin typeface="Times New Roman" panose="02020603050405020304" pitchFamily="18" charset="0"/>
            <a:cs typeface="Times New Roman" panose="02020603050405020304" pitchFamily="18" charset="0"/>
          </a:endParaRPr>
        </a:p>
      </dsp:txBody>
      <dsp:txXfrm>
        <a:off x="57115" y="648523"/>
        <a:ext cx="4857373" cy="1055770"/>
      </dsp:txXfrm>
    </dsp:sp>
    <dsp:sp modelId="{02B965AC-E1AA-497A-BC31-F181A42375BE}">
      <dsp:nvSpPr>
        <dsp:cNvPr id="0" name=""/>
        <dsp:cNvSpPr/>
      </dsp:nvSpPr>
      <dsp:spPr>
        <a:xfrm>
          <a:off x="0" y="1904790"/>
          <a:ext cx="4971603" cy="1170000"/>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GB" sz="5000" kern="1200" dirty="0">
              <a:latin typeface="Times New Roman" panose="02020603050405020304" pitchFamily="18" charset="0"/>
              <a:cs typeface="Times New Roman" panose="02020603050405020304" pitchFamily="18" charset="0"/>
            </a:rPr>
            <a:t>SELF CARE</a:t>
          </a:r>
          <a:endParaRPr lang="en-US" sz="5000" kern="1200" dirty="0">
            <a:latin typeface="Times New Roman" panose="02020603050405020304" pitchFamily="18" charset="0"/>
            <a:cs typeface="Times New Roman" panose="02020603050405020304" pitchFamily="18" charset="0"/>
          </a:endParaRPr>
        </a:p>
      </dsp:txBody>
      <dsp:txXfrm>
        <a:off x="57115" y="1961905"/>
        <a:ext cx="4857373" cy="1055770"/>
      </dsp:txXfrm>
    </dsp:sp>
    <dsp:sp modelId="{89698D64-5852-4975-96DE-BE5299D0090A}">
      <dsp:nvSpPr>
        <dsp:cNvPr id="0" name=""/>
        <dsp:cNvSpPr/>
      </dsp:nvSpPr>
      <dsp:spPr>
        <a:xfrm>
          <a:off x="0" y="3218790"/>
          <a:ext cx="4971603" cy="117000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GB" sz="5000" kern="1200" dirty="0">
              <a:latin typeface="Times New Roman" panose="02020603050405020304" pitchFamily="18" charset="0"/>
              <a:cs typeface="Times New Roman" panose="02020603050405020304" pitchFamily="18" charset="0"/>
            </a:rPr>
            <a:t>MINDFULNESS</a:t>
          </a:r>
          <a:endParaRPr lang="en-US" sz="5000" kern="1200" dirty="0">
            <a:latin typeface="Times New Roman" panose="02020603050405020304" pitchFamily="18" charset="0"/>
            <a:cs typeface="Times New Roman" panose="02020603050405020304" pitchFamily="18" charset="0"/>
          </a:endParaRPr>
        </a:p>
      </dsp:txBody>
      <dsp:txXfrm>
        <a:off x="57115" y="3275905"/>
        <a:ext cx="4857373" cy="10557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2CE06A-CCE8-432D-9C51-13DC19B2B4C5}">
      <dsp:nvSpPr>
        <dsp:cNvPr id="0" name=""/>
        <dsp:cNvSpPr/>
      </dsp:nvSpPr>
      <dsp:spPr>
        <a:xfrm>
          <a:off x="0" y="249150"/>
          <a:ext cx="4971603" cy="108576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Personal development is vital for me to have a successful professional career as a counsellor. I need to raise my confidence level mentally, and physically look after myself more. </a:t>
          </a:r>
          <a:endParaRPr lang="en-US" sz="1600" kern="1200" dirty="0">
            <a:latin typeface="Times New Roman" panose="02020603050405020304" pitchFamily="18" charset="0"/>
            <a:cs typeface="Times New Roman" panose="02020603050405020304" pitchFamily="18" charset="0"/>
          </a:endParaRPr>
        </a:p>
      </dsp:txBody>
      <dsp:txXfrm>
        <a:off x="53002" y="302152"/>
        <a:ext cx="4865599" cy="979756"/>
      </dsp:txXfrm>
    </dsp:sp>
    <dsp:sp modelId="{B5F8B672-93F7-4915-8D6F-F8B790058BCB}">
      <dsp:nvSpPr>
        <dsp:cNvPr id="0" name=""/>
        <dsp:cNvSpPr/>
      </dsp:nvSpPr>
      <dsp:spPr>
        <a:xfrm>
          <a:off x="0" y="1380990"/>
          <a:ext cx="4971603" cy="1085760"/>
        </a:xfrm>
        <a:prstGeom prst="roundRect">
          <a:avLst/>
        </a:prstGeom>
        <a:gradFill rotWithShape="0">
          <a:gsLst>
            <a:gs pos="0">
              <a:schemeClr val="accent2">
                <a:hueOff val="-988095"/>
                <a:satOff val="4733"/>
                <a:lumOff val="4379"/>
                <a:alphaOff val="0"/>
                <a:tint val="96000"/>
                <a:lumMod val="100000"/>
              </a:schemeClr>
            </a:gs>
            <a:gs pos="78000">
              <a:schemeClr val="accent2">
                <a:hueOff val="-988095"/>
                <a:satOff val="4733"/>
                <a:lumOff val="437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 have identified my strengths and weaknesses and must continue to do so throughout the personal development journey at University and my career. </a:t>
          </a:r>
          <a:endParaRPr lang="en-US" sz="1600" kern="1200"/>
        </a:p>
      </dsp:txBody>
      <dsp:txXfrm>
        <a:off x="53002" y="1433992"/>
        <a:ext cx="4865599" cy="979756"/>
      </dsp:txXfrm>
    </dsp:sp>
    <dsp:sp modelId="{6E2936B5-F377-44FE-BE1F-B230CEA0A173}">
      <dsp:nvSpPr>
        <dsp:cNvPr id="0" name=""/>
        <dsp:cNvSpPr/>
      </dsp:nvSpPr>
      <dsp:spPr>
        <a:xfrm>
          <a:off x="0" y="2512830"/>
          <a:ext cx="4971603" cy="1085760"/>
        </a:xfrm>
        <a:prstGeom prst="roundRect">
          <a:avLst/>
        </a:prstGeom>
        <a:gradFill rotWithShape="0">
          <a:gsLst>
            <a:gs pos="0">
              <a:schemeClr val="accent2">
                <a:hueOff val="-1976191"/>
                <a:satOff val="9467"/>
                <a:lumOff val="8758"/>
                <a:alphaOff val="0"/>
                <a:tint val="96000"/>
                <a:lumMod val="100000"/>
              </a:schemeClr>
            </a:gs>
            <a:gs pos="78000">
              <a:schemeClr val="accent2">
                <a:hueOff val="-1976191"/>
                <a:satOff val="9467"/>
                <a:lumOff val="875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Its evident that I am having problems, confusions and dilemmas, but its not over here yet so I have to just wait and see if it all falls into place. </a:t>
          </a:r>
          <a:endParaRPr lang="en-US" sz="1600" kern="1200"/>
        </a:p>
      </dsp:txBody>
      <dsp:txXfrm>
        <a:off x="53002" y="2565832"/>
        <a:ext cx="4865599" cy="979756"/>
      </dsp:txXfrm>
    </dsp:sp>
    <dsp:sp modelId="{FFFE82D7-6365-4046-8658-01DECBB8ECAB}">
      <dsp:nvSpPr>
        <dsp:cNvPr id="0" name=""/>
        <dsp:cNvSpPr/>
      </dsp:nvSpPr>
      <dsp:spPr>
        <a:xfrm>
          <a:off x="0" y="3644670"/>
          <a:ext cx="4971603" cy="108576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Personal therapy and supervision are going to be my crutch, support and lifeline for many years to come as they are playing a massive personal and professional role in it already. and its all positive. </a:t>
          </a:r>
          <a:endParaRPr lang="en-US" sz="1600" kern="1200" dirty="0"/>
        </a:p>
      </dsp:txBody>
      <dsp:txXfrm>
        <a:off x="53002" y="3697672"/>
        <a:ext cx="4865599" cy="97975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52FD4AF-9F7B-42E6-B5DD-F356EF45B68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AA2A8755-6272-46CE-8801-85667C143B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B28E744-D578-4A41-835A-4396EA214FB9}" type="datetimeFigureOut">
              <a:rPr lang="en-US" smtClean="0"/>
              <a:t>4/27/2020</a:t>
            </a:fld>
            <a:endParaRPr lang="en-US"/>
          </a:p>
        </p:txBody>
      </p:sp>
      <p:sp>
        <p:nvSpPr>
          <p:cNvPr id="4" name="Footer Placeholder 3">
            <a:extLst>
              <a:ext uri="{FF2B5EF4-FFF2-40B4-BE49-F238E27FC236}">
                <a16:creationId xmlns:a16="http://schemas.microsoft.com/office/drawing/2014/main" id="{4E0CEDA9-5C3D-4C86-A77B-386ABDE81F1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51ACA8EF-8BEE-4870-AAAE-99C8B718BE5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63D6458-C9F9-4195-BB87-C726B1BE7BD8}" type="slidenum">
              <a:rPr lang="en-US" smtClean="0"/>
              <a:t>‹#›</a:t>
            </a:fld>
            <a:endParaRPr lang="en-US"/>
          </a:p>
        </p:txBody>
      </p:sp>
    </p:spTree>
    <p:extLst>
      <p:ext uri="{BB962C8B-B14F-4D97-AF65-F5344CB8AC3E}">
        <p14:creationId xmlns:p14="http://schemas.microsoft.com/office/powerpoint/2010/main" val="396548178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D165ECD-52A7-414D-AFAB-0C15000B4F21}" type="datetimeFigureOut">
              <a:rPr lang="en-US" smtClean="0"/>
              <a:pPr/>
              <a:t>4/27/2020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A184ED4-23CF-9A4B-B925-F983588BE422}"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A184ED4-23CF-9A4B-B925-F983588BE422}"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184ED4-23CF-9A4B-B925-F983588BE422}" type="slidenum">
              <a:rPr lang="en-US" smtClean="0"/>
              <a:pPr/>
              <a:t>10</a:t>
            </a:fld>
            <a:endParaRPr lang="en-US"/>
          </a:p>
        </p:txBody>
      </p:sp>
    </p:spTree>
    <p:extLst>
      <p:ext uri="{BB962C8B-B14F-4D97-AF65-F5344CB8AC3E}">
        <p14:creationId xmlns:p14="http://schemas.microsoft.com/office/powerpoint/2010/main" val="22220751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184ED4-23CF-9A4B-B925-F983588BE422}" type="slidenum">
              <a:rPr lang="en-US" smtClean="0"/>
              <a:pPr/>
              <a:t>15</a:t>
            </a:fld>
            <a:endParaRPr lang="en-US"/>
          </a:p>
        </p:txBody>
      </p:sp>
    </p:spTree>
    <p:extLst>
      <p:ext uri="{BB962C8B-B14F-4D97-AF65-F5344CB8AC3E}">
        <p14:creationId xmlns:p14="http://schemas.microsoft.com/office/powerpoint/2010/main" val="32547796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184ED4-23CF-9A4B-B925-F983588BE422}" type="slidenum">
              <a:rPr lang="en-US" smtClean="0"/>
              <a:pPr/>
              <a:t>20</a:t>
            </a:fld>
            <a:endParaRPr lang="en-US"/>
          </a:p>
        </p:txBody>
      </p:sp>
    </p:spTree>
    <p:extLst>
      <p:ext uri="{BB962C8B-B14F-4D97-AF65-F5344CB8AC3E}">
        <p14:creationId xmlns:p14="http://schemas.microsoft.com/office/powerpoint/2010/main" val="40448821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184ED4-23CF-9A4B-B925-F983588BE422}" type="slidenum">
              <a:rPr lang="en-US" smtClean="0"/>
              <a:pPr/>
              <a:t>21</a:t>
            </a:fld>
            <a:endParaRPr lang="en-US"/>
          </a:p>
        </p:txBody>
      </p:sp>
    </p:spTree>
    <p:extLst>
      <p:ext uri="{BB962C8B-B14F-4D97-AF65-F5344CB8AC3E}">
        <p14:creationId xmlns:p14="http://schemas.microsoft.com/office/powerpoint/2010/main" val="28400900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184ED4-23CF-9A4B-B925-F983588BE422}" type="slidenum">
              <a:rPr lang="en-US" smtClean="0"/>
              <a:pPr/>
              <a:t>24</a:t>
            </a:fld>
            <a:endParaRPr lang="en-US"/>
          </a:p>
        </p:txBody>
      </p:sp>
    </p:spTree>
    <p:extLst>
      <p:ext uri="{BB962C8B-B14F-4D97-AF65-F5344CB8AC3E}">
        <p14:creationId xmlns:p14="http://schemas.microsoft.com/office/powerpoint/2010/main" val="42578571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184ED4-23CF-9A4B-B925-F983588BE422}" type="slidenum">
              <a:rPr lang="en-US" smtClean="0"/>
              <a:pPr/>
              <a:t>26</a:t>
            </a:fld>
            <a:endParaRPr lang="en-US"/>
          </a:p>
        </p:txBody>
      </p:sp>
    </p:spTree>
    <p:extLst>
      <p:ext uri="{BB962C8B-B14F-4D97-AF65-F5344CB8AC3E}">
        <p14:creationId xmlns:p14="http://schemas.microsoft.com/office/powerpoint/2010/main" val="14380009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39DB248-951B-4A08-89C0-1A04759655FD}" type="datetimeFigureOut">
              <a:rPr lang="en-US" smtClean="0"/>
              <a:pPr/>
              <a:t>4/27/2020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F1B469-8EDD-4792-997A-6E7E30531BA2}" type="slidenum">
              <a:rPr lang="en-US" smtClean="0"/>
              <a:pPr/>
              <a:t>‹#›</a:t>
            </a:fld>
            <a:endParaRPr lang="en-US"/>
          </a:p>
        </p:txBody>
      </p:sp>
    </p:spTree>
    <p:extLst>
      <p:ext uri="{BB962C8B-B14F-4D97-AF65-F5344CB8AC3E}">
        <p14:creationId xmlns:p14="http://schemas.microsoft.com/office/powerpoint/2010/main" val="4857236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9DB248-951B-4A08-89C0-1A04759655FD}" type="datetimeFigureOut">
              <a:rPr lang="en-US" smtClean="0"/>
              <a:pPr/>
              <a:t>4/27/2020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F1B469-8EDD-4792-997A-6E7E30531BA2}" type="slidenum">
              <a:rPr lang="en-US" smtClean="0"/>
              <a:pPr/>
              <a:t>‹#›</a:t>
            </a:fld>
            <a:endParaRPr lang="en-US"/>
          </a:p>
        </p:txBody>
      </p:sp>
    </p:spTree>
    <p:extLst>
      <p:ext uri="{BB962C8B-B14F-4D97-AF65-F5344CB8AC3E}">
        <p14:creationId xmlns:p14="http://schemas.microsoft.com/office/powerpoint/2010/main" val="20881850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9DB248-951B-4A08-89C0-1A04759655FD}" type="datetimeFigureOut">
              <a:rPr lang="en-US" smtClean="0"/>
              <a:pPr/>
              <a:t>4/27/2020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F1B469-8EDD-4792-997A-6E7E30531BA2}" type="slidenum">
              <a:rPr lang="en-US" smtClean="0"/>
              <a:pPr/>
              <a:t>‹#›</a:t>
            </a:fld>
            <a:endParaRPr lang="en-US"/>
          </a:p>
        </p:txBody>
      </p:sp>
    </p:spTree>
    <p:extLst>
      <p:ext uri="{BB962C8B-B14F-4D97-AF65-F5344CB8AC3E}">
        <p14:creationId xmlns:p14="http://schemas.microsoft.com/office/powerpoint/2010/main" val="7811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39DB248-951B-4A08-89C0-1A04759655FD}" type="datetimeFigureOut">
              <a:rPr lang="en-US" smtClean="0"/>
              <a:pPr/>
              <a:t>4/27/2020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2F1B469-8EDD-4792-997A-6E7E30531BA2}" type="slidenum">
              <a:rPr lang="en-US" smtClean="0"/>
              <a:pPr/>
              <a:t>‹#›</a:t>
            </a:fld>
            <a:endParaRPr lang="en-US"/>
          </a:p>
        </p:txBody>
      </p:sp>
    </p:spTree>
    <p:extLst>
      <p:ext uri="{BB962C8B-B14F-4D97-AF65-F5344CB8AC3E}">
        <p14:creationId xmlns:p14="http://schemas.microsoft.com/office/powerpoint/2010/main" val="30607091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39DB248-951B-4A08-89C0-1A04759655FD}" type="datetimeFigureOut">
              <a:rPr lang="en-US" smtClean="0"/>
              <a:pPr/>
              <a:t>4/27/2020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2F1B469-8EDD-4792-997A-6E7E30531BA2}" type="slidenum">
              <a:rPr lang="en-US" smtClean="0"/>
              <a:pPr/>
              <a:t>‹#›</a:t>
            </a:fld>
            <a:endParaRPr lang="en-US"/>
          </a:p>
        </p:txBody>
      </p:sp>
    </p:spTree>
    <p:extLst>
      <p:ext uri="{BB962C8B-B14F-4D97-AF65-F5344CB8AC3E}">
        <p14:creationId xmlns:p14="http://schemas.microsoft.com/office/powerpoint/2010/main" val="1191630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39DB248-951B-4A08-89C0-1A04759655FD}" type="datetimeFigureOut">
              <a:rPr lang="en-US" smtClean="0"/>
              <a:pPr/>
              <a:t>4/27/2020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2F1B469-8EDD-4792-997A-6E7E30531BA2}" type="slidenum">
              <a:rPr lang="en-US" smtClean="0"/>
              <a:pPr/>
              <a:t>‹#›</a:t>
            </a:fld>
            <a:endParaRPr lang="en-US"/>
          </a:p>
        </p:txBody>
      </p:sp>
    </p:spTree>
    <p:extLst>
      <p:ext uri="{BB962C8B-B14F-4D97-AF65-F5344CB8AC3E}">
        <p14:creationId xmlns:p14="http://schemas.microsoft.com/office/powerpoint/2010/main" val="27944899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9DB248-951B-4A08-89C0-1A04759655FD}" type="datetimeFigureOut">
              <a:rPr lang="en-US" smtClean="0"/>
              <a:pPr/>
              <a:t>4/27/2020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2F1B469-8EDD-4792-997A-6E7E30531BA2}" type="slidenum">
              <a:rPr lang="en-US" smtClean="0"/>
              <a:pPr/>
              <a:t>‹#›</a:t>
            </a:fld>
            <a:endParaRPr lang="en-US"/>
          </a:p>
        </p:txBody>
      </p:sp>
    </p:spTree>
    <p:extLst>
      <p:ext uri="{BB962C8B-B14F-4D97-AF65-F5344CB8AC3E}">
        <p14:creationId xmlns:p14="http://schemas.microsoft.com/office/powerpoint/2010/main" val="1974704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F39DB248-951B-4A08-89C0-1A04759655FD}" type="datetimeFigureOut">
              <a:rPr lang="en-US" smtClean="0"/>
              <a:pPr/>
              <a:t>4/27/2020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2F1B469-8EDD-4792-997A-6E7E30531BA2}" type="slidenum">
              <a:rPr lang="en-US" smtClean="0"/>
              <a:pPr/>
              <a:t>‹#›</a:t>
            </a:fld>
            <a:endParaRPr lang="en-US"/>
          </a:p>
        </p:txBody>
      </p:sp>
    </p:spTree>
    <p:extLst>
      <p:ext uri="{BB962C8B-B14F-4D97-AF65-F5344CB8AC3E}">
        <p14:creationId xmlns:p14="http://schemas.microsoft.com/office/powerpoint/2010/main" val="2128865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39DB248-951B-4A08-89C0-1A04759655FD}" type="datetimeFigureOut">
              <a:rPr lang="en-US" smtClean="0"/>
              <a:pPr/>
              <a:t>4/27/2020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2F1B469-8EDD-4792-997A-6E7E30531BA2}" type="slidenum">
              <a:rPr lang="en-US" smtClean="0"/>
              <a:pPr/>
              <a:t>‹#›</a:t>
            </a:fld>
            <a:endParaRPr lang="en-US"/>
          </a:p>
        </p:txBody>
      </p:sp>
    </p:spTree>
    <p:extLst>
      <p:ext uri="{BB962C8B-B14F-4D97-AF65-F5344CB8AC3E}">
        <p14:creationId xmlns:p14="http://schemas.microsoft.com/office/powerpoint/2010/main" val="2739422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9DB248-951B-4A08-89C0-1A04759655FD}" type="datetimeFigureOut">
              <a:rPr lang="en-US" smtClean="0"/>
              <a:pPr/>
              <a:t>4/27/2020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F1B469-8EDD-4792-997A-6E7E30531BA2}" type="slidenum">
              <a:rPr lang="en-US" smtClean="0"/>
              <a:pPr/>
              <a:t>‹#›</a:t>
            </a:fld>
            <a:endParaRPr lang="en-US"/>
          </a:p>
        </p:txBody>
      </p:sp>
    </p:spTree>
    <p:extLst>
      <p:ext uri="{BB962C8B-B14F-4D97-AF65-F5344CB8AC3E}">
        <p14:creationId xmlns:p14="http://schemas.microsoft.com/office/powerpoint/2010/main" val="3305696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9DB248-951B-4A08-89C0-1A04759655FD}" type="datetimeFigureOut">
              <a:rPr lang="en-US" smtClean="0"/>
              <a:pPr/>
              <a:t>4/27/2020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F1B469-8EDD-4792-997A-6E7E30531BA2}" type="slidenum">
              <a:rPr lang="en-US" smtClean="0"/>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047866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9DB248-951B-4A08-89C0-1A04759655FD}" type="datetimeFigureOut">
              <a:rPr lang="en-US" smtClean="0"/>
              <a:pPr/>
              <a:t>4/27/2020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F1B469-8EDD-4792-997A-6E7E30531BA2}" type="slidenum">
              <a:rPr lang="en-US" smtClean="0"/>
              <a:pPr/>
              <a:t>‹#›</a:t>
            </a:fld>
            <a:endParaRPr lang="en-US"/>
          </a:p>
        </p:txBody>
      </p:sp>
    </p:spTree>
    <p:extLst>
      <p:ext uri="{BB962C8B-B14F-4D97-AF65-F5344CB8AC3E}">
        <p14:creationId xmlns:p14="http://schemas.microsoft.com/office/powerpoint/2010/main" val="42664534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9DB248-951B-4A08-89C0-1A04759655FD}" type="datetimeFigureOut">
              <a:rPr lang="en-US" smtClean="0"/>
              <a:pPr/>
              <a:t>4/27/2020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F1B469-8EDD-4792-997A-6E7E30531BA2}" type="slidenum">
              <a:rPr lang="en-US" smtClean="0"/>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68574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9DB248-951B-4A08-89C0-1A04759655FD}" type="datetimeFigureOut">
              <a:rPr lang="en-US" smtClean="0"/>
              <a:pPr/>
              <a:t>4/27/2020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F1B469-8EDD-4792-997A-6E7E30531BA2}" type="slidenum">
              <a:rPr lang="en-US" smtClean="0"/>
              <a:pPr/>
              <a:t>‹#›</a:t>
            </a:fld>
            <a:endParaRPr lang="en-US"/>
          </a:p>
        </p:txBody>
      </p:sp>
    </p:spTree>
    <p:extLst>
      <p:ext uri="{BB962C8B-B14F-4D97-AF65-F5344CB8AC3E}">
        <p14:creationId xmlns:p14="http://schemas.microsoft.com/office/powerpoint/2010/main" val="24620199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9DB248-951B-4A08-89C0-1A04759655FD}" type="datetimeFigureOut">
              <a:rPr lang="en-US" smtClean="0"/>
              <a:pPr/>
              <a:t>4/27/2020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F1B469-8EDD-4792-997A-6E7E30531BA2}" type="slidenum">
              <a:rPr lang="en-US" smtClean="0"/>
              <a:pPr/>
              <a:t>‹#›</a:t>
            </a:fld>
            <a:endParaRPr lang="en-US"/>
          </a:p>
        </p:txBody>
      </p:sp>
    </p:spTree>
    <p:extLst>
      <p:ext uri="{BB962C8B-B14F-4D97-AF65-F5344CB8AC3E}">
        <p14:creationId xmlns:p14="http://schemas.microsoft.com/office/powerpoint/2010/main" val="36128202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9DB248-951B-4A08-89C0-1A04759655FD}" type="datetimeFigureOut">
              <a:rPr lang="en-US" smtClean="0"/>
              <a:pPr/>
              <a:t>4/27/2020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F1B469-8EDD-4792-997A-6E7E30531BA2}" type="slidenum">
              <a:rPr lang="en-US" smtClean="0"/>
              <a:pPr/>
              <a:t>‹#›</a:t>
            </a:fld>
            <a:endParaRPr lang="en-US"/>
          </a:p>
        </p:txBody>
      </p:sp>
    </p:spTree>
    <p:extLst>
      <p:ext uri="{BB962C8B-B14F-4D97-AF65-F5344CB8AC3E}">
        <p14:creationId xmlns:p14="http://schemas.microsoft.com/office/powerpoint/2010/main" val="20164363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9DB248-951B-4A08-89C0-1A04759655FD}" type="datetimeFigureOut">
              <a:rPr lang="en-US" smtClean="0"/>
              <a:pPr/>
              <a:t>4/27/2020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2F1B469-8EDD-4792-997A-6E7E30531BA2}" type="slidenum">
              <a:rPr lang="en-US" smtClean="0"/>
              <a:pPr/>
              <a:t>‹#›</a:t>
            </a:fld>
            <a:endParaRPr lang="en-US"/>
          </a:p>
        </p:txBody>
      </p:sp>
      <p:sp>
        <p:nvSpPr>
          <p:cNvPr id="5" name="Title 4">
            <a:extLst>
              <a:ext uri="{FF2B5EF4-FFF2-40B4-BE49-F238E27FC236}">
                <a16:creationId xmlns:a16="http://schemas.microsoft.com/office/drawing/2014/main" id="{3D83D3F4-CC23-40FE-8479-3B87E8C10D1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7848637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9DB248-951B-4A08-89C0-1A04759655FD}" type="datetimeFigureOut">
              <a:rPr lang="en-US" smtClean="0"/>
              <a:pPr/>
              <a:t>4/27/2020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2F1B469-8EDD-4792-997A-6E7E30531BA2}" type="slidenum">
              <a:rPr lang="en-US" smtClean="0"/>
              <a:pPr/>
              <a:t>‹#›</a:t>
            </a:fld>
            <a:endParaRPr lang="en-US"/>
          </a:p>
        </p:txBody>
      </p:sp>
      <p:sp>
        <p:nvSpPr>
          <p:cNvPr id="5" name="Title 4">
            <a:extLst>
              <a:ext uri="{FF2B5EF4-FFF2-40B4-BE49-F238E27FC236}">
                <a16:creationId xmlns:a16="http://schemas.microsoft.com/office/drawing/2014/main" id="{3D83D3F4-CC23-40FE-8479-3B87E8C10D1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0496953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3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9DB248-951B-4A08-89C0-1A04759655FD}" type="datetimeFigureOut">
              <a:rPr lang="en-US" smtClean="0"/>
              <a:pPr/>
              <a:t>4/27/2020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2F1B469-8EDD-4792-997A-6E7E30531BA2}" type="slidenum">
              <a:rPr lang="en-US" smtClean="0"/>
              <a:pPr/>
              <a:t>‹#›</a:t>
            </a:fld>
            <a:endParaRPr lang="en-US"/>
          </a:p>
        </p:txBody>
      </p:sp>
      <p:sp>
        <p:nvSpPr>
          <p:cNvPr id="5" name="Title 4">
            <a:extLst>
              <a:ext uri="{FF2B5EF4-FFF2-40B4-BE49-F238E27FC236}">
                <a16:creationId xmlns:a16="http://schemas.microsoft.com/office/drawing/2014/main" id="{3D83D3F4-CC23-40FE-8479-3B87E8C10D1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391986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4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9DB248-951B-4A08-89C0-1A04759655FD}" type="datetimeFigureOut">
              <a:rPr lang="en-US" smtClean="0"/>
              <a:pPr/>
              <a:t>4/27/2020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2F1B469-8EDD-4792-997A-6E7E30531BA2}" type="slidenum">
              <a:rPr lang="en-US" smtClean="0"/>
              <a:pPr/>
              <a:t>‹#›</a:t>
            </a:fld>
            <a:endParaRPr lang="en-US"/>
          </a:p>
        </p:txBody>
      </p:sp>
      <p:sp>
        <p:nvSpPr>
          <p:cNvPr id="5" name="Title 4">
            <a:extLst>
              <a:ext uri="{FF2B5EF4-FFF2-40B4-BE49-F238E27FC236}">
                <a16:creationId xmlns:a16="http://schemas.microsoft.com/office/drawing/2014/main" id="{3D83D3F4-CC23-40FE-8479-3B87E8C10D1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130791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39DB248-951B-4A08-89C0-1A04759655FD}" type="datetimeFigureOut">
              <a:rPr lang="en-US" smtClean="0"/>
              <a:pPr/>
              <a:t>4/27/2020</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22F1B469-8EDD-4792-997A-6E7E30531BA2}" type="slidenum">
              <a:rPr lang="en-US" smtClean="0"/>
              <a:pPr/>
              <a:t>‹#›</a:t>
            </a:fld>
            <a:endParaRPr lang="en-US"/>
          </a:p>
        </p:txBody>
      </p:sp>
    </p:spTree>
    <p:extLst>
      <p:ext uri="{BB962C8B-B14F-4D97-AF65-F5344CB8AC3E}">
        <p14:creationId xmlns:p14="http://schemas.microsoft.com/office/powerpoint/2010/main" val="4792601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0.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8" Type="http://schemas.openxmlformats.org/officeDocument/2006/relationships/hyperlink" Target="https://www.thoughtco.com/maslows-hierarchy-of-needs-4582571" TargetMode="External"/><Relationship Id="rId3" Type="http://schemas.openxmlformats.org/officeDocument/2006/relationships/hyperlink" Target="https://www.bbc.co.uk/news/magazine-23902918" TargetMode="External"/><Relationship Id="rId7" Type="http://schemas.openxmlformats.org/officeDocument/2006/relationships/hyperlink" Target="https://www.thoughtco.com/elizabeth-hopper-4157811" TargetMode="Externa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hyperlink" Target="https://www.skillsyouneed.com/ps/personal-development.html" TargetMode="External"/><Relationship Id="rId5" Type="http://schemas.openxmlformats.org/officeDocument/2006/relationships/hyperlink" Target="https://www.ncronline.org/news/people/30-minutes-mother-teresa-changed-me" TargetMode="External"/><Relationship Id="rId10" Type="http://schemas.openxmlformats.org/officeDocument/2006/relationships/hyperlink" Target="https://www.washingtonpost.com/lifestyle/kidspost/10-things-you-may-not-know-about-abraham-lincoln/2018/02/09/87511a54-0768-11e8-b48c-b07fea957bd5_story.html" TargetMode="External"/><Relationship Id="rId4" Type="http://schemas.openxmlformats.org/officeDocument/2006/relationships/hyperlink" Target="https://www.bustle.com/p/7-signs-you-may-have-inferiority-complex-what-to-do-about-it-16982746" TargetMode="External"/><Relationship Id="rId9" Type="http://schemas.openxmlformats.org/officeDocument/2006/relationships/hyperlink" Target="https://www.viva.org.uk/what-we-do/celebrity-supporters/albert-einstei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662343DB-422B-4A43-836D-B1DC0D922669}"/>
              </a:ext>
            </a:extLst>
          </p:cNvPr>
          <p:cNvSpPr>
            <a:spLocks noGrp="1"/>
          </p:cNvSpPr>
          <p:nvPr>
            <p:ph type="title"/>
          </p:nvPr>
        </p:nvSpPr>
        <p:spPr/>
        <p:txBody>
          <a:bodyPr/>
          <a:lstStyle/>
          <a:p>
            <a:r>
              <a:rPr lang="en-US" dirty="0"/>
              <a:t>Slide 1</a:t>
            </a:r>
          </a:p>
        </p:txBody>
      </p:sp>
      <p:sp>
        <p:nvSpPr>
          <p:cNvPr id="37" name="Rectangle 36">
            <a:extLst>
              <a:ext uri="{C183D7F6-B498-43B3-948B-1728B52AA6E4}">
                <adec:decorative xmlns:adec="http://schemas.microsoft.com/office/drawing/2017/decorative" val="1"/>
              </a:ext>
            </a:extLst>
          </p:cNvPr>
          <p:cNvSpPr/>
          <p:nvPr/>
        </p:nvSpPr>
        <p:spPr bwMode="auto">
          <a:xfrm rot="10800000">
            <a:off x="0" y="5181600"/>
            <a:ext cx="9144000" cy="1676400"/>
          </a:xfrm>
          <a:prstGeom prst="rect">
            <a:avLst/>
          </a:prstGeom>
          <a:gradFill flip="none" rotWithShape="1">
            <a:gsLst>
              <a:gs pos="0">
                <a:srgbClr val="D9CFBB"/>
              </a:gs>
              <a:gs pos="100000">
                <a:srgbClr val="AE9878"/>
              </a:gs>
            </a:gsLst>
            <a:lin ang="16200000" scaled="1"/>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grpSp>
        <p:nvGrpSpPr>
          <p:cNvPr id="490" name="Group 489">
            <a:extLst>
              <a:ext uri="{C183D7F6-B498-43B3-948B-1728B52AA6E4}">
                <adec:decorative xmlns:adec="http://schemas.microsoft.com/office/drawing/2017/decorative" val="1"/>
              </a:ext>
            </a:extLst>
          </p:cNvPr>
          <p:cNvGrpSpPr/>
          <p:nvPr/>
        </p:nvGrpSpPr>
        <p:grpSpPr>
          <a:xfrm>
            <a:off x="76200" y="5791200"/>
            <a:ext cx="9067800" cy="1066800"/>
            <a:chOff x="192944" y="5791200"/>
            <a:chExt cx="9106330" cy="1066800"/>
          </a:xfrm>
        </p:grpSpPr>
        <p:sp>
          <p:nvSpPr>
            <p:cNvPr id="3" name="Freeform 5"/>
            <p:cNvSpPr>
              <a:spLocks/>
            </p:cNvSpPr>
            <p:nvPr/>
          </p:nvSpPr>
          <p:spPr bwMode="auto">
            <a:xfrm>
              <a:off x="733538" y="6352674"/>
              <a:ext cx="374258" cy="360467"/>
            </a:xfrm>
            <a:custGeom>
              <a:avLst/>
              <a:gdLst/>
              <a:ahLst/>
              <a:cxnLst>
                <a:cxn ang="0">
                  <a:pos x="2536" y="532"/>
                </a:cxn>
                <a:cxn ang="0">
                  <a:pos x="2160" y="499"/>
                </a:cxn>
                <a:cxn ang="0">
                  <a:pos x="1749" y="459"/>
                </a:cxn>
                <a:cxn ang="0">
                  <a:pos x="1557" y="464"/>
                </a:cxn>
                <a:cxn ang="0">
                  <a:pos x="1432" y="505"/>
                </a:cxn>
                <a:cxn ang="0">
                  <a:pos x="1386" y="542"/>
                </a:cxn>
                <a:cxn ang="0">
                  <a:pos x="1292" y="605"/>
                </a:cxn>
                <a:cxn ang="0">
                  <a:pos x="1031" y="697"/>
                </a:cxn>
                <a:cxn ang="0">
                  <a:pos x="869" y="763"/>
                </a:cxn>
                <a:cxn ang="0">
                  <a:pos x="787" y="826"/>
                </a:cxn>
                <a:cxn ang="0">
                  <a:pos x="565" y="1108"/>
                </a:cxn>
                <a:cxn ang="0">
                  <a:pos x="374" y="1386"/>
                </a:cxn>
                <a:cxn ang="0">
                  <a:pos x="265" y="1598"/>
                </a:cxn>
                <a:cxn ang="0">
                  <a:pos x="232" y="1699"/>
                </a:cxn>
                <a:cxn ang="0">
                  <a:pos x="65" y="2156"/>
                </a:cxn>
                <a:cxn ang="0">
                  <a:pos x="9" y="2405"/>
                </a:cxn>
                <a:cxn ang="0">
                  <a:pos x="6" y="2619"/>
                </a:cxn>
                <a:cxn ang="0">
                  <a:pos x="32" y="2724"/>
                </a:cxn>
                <a:cxn ang="0">
                  <a:pos x="82" y="2817"/>
                </a:cxn>
                <a:cxn ang="0">
                  <a:pos x="162" y="2893"/>
                </a:cxn>
                <a:cxn ang="0">
                  <a:pos x="249" y="2940"/>
                </a:cxn>
                <a:cxn ang="0">
                  <a:pos x="701" y="3119"/>
                </a:cxn>
                <a:cxn ang="0">
                  <a:pos x="872" y="3215"/>
                </a:cxn>
                <a:cxn ang="0">
                  <a:pos x="972" y="3309"/>
                </a:cxn>
                <a:cxn ang="0">
                  <a:pos x="1065" y="3436"/>
                </a:cxn>
                <a:cxn ang="0">
                  <a:pos x="1211" y="3684"/>
                </a:cxn>
                <a:cxn ang="0">
                  <a:pos x="1413" y="3962"/>
                </a:cxn>
                <a:cxn ang="0">
                  <a:pos x="1591" y="4160"/>
                </a:cxn>
                <a:cxn ang="0">
                  <a:pos x="1798" y="4345"/>
                </a:cxn>
                <a:cxn ang="0">
                  <a:pos x="2031" y="4506"/>
                </a:cxn>
                <a:cxn ang="0">
                  <a:pos x="2292" y="4633"/>
                </a:cxn>
                <a:cxn ang="0">
                  <a:pos x="2542" y="4718"/>
                </a:cxn>
                <a:cxn ang="0">
                  <a:pos x="3095" y="4853"/>
                </a:cxn>
                <a:cxn ang="0">
                  <a:pos x="3650" y="4919"/>
                </a:cxn>
                <a:cxn ang="0">
                  <a:pos x="4131" y="4913"/>
                </a:cxn>
                <a:cxn ang="0">
                  <a:pos x="4531" y="4857"/>
                </a:cxn>
                <a:cxn ang="0">
                  <a:pos x="4839" y="4771"/>
                </a:cxn>
                <a:cxn ang="0">
                  <a:pos x="5047" y="4673"/>
                </a:cxn>
                <a:cxn ang="0">
                  <a:pos x="5440" y="4402"/>
                </a:cxn>
                <a:cxn ang="0">
                  <a:pos x="5846" y="4099"/>
                </a:cxn>
                <a:cxn ang="0">
                  <a:pos x="5988" y="3959"/>
                </a:cxn>
                <a:cxn ang="0">
                  <a:pos x="6045" y="3872"/>
                </a:cxn>
                <a:cxn ang="0">
                  <a:pos x="6097" y="3697"/>
                </a:cxn>
                <a:cxn ang="0">
                  <a:pos x="6160" y="3254"/>
                </a:cxn>
                <a:cxn ang="0">
                  <a:pos x="6190" y="2754"/>
                </a:cxn>
                <a:cxn ang="0">
                  <a:pos x="6200" y="2371"/>
                </a:cxn>
                <a:cxn ang="0">
                  <a:pos x="6208" y="2014"/>
                </a:cxn>
                <a:cxn ang="0">
                  <a:pos x="6194" y="1716"/>
                </a:cxn>
                <a:cxn ang="0">
                  <a:pos x="6148" y="1305"/>
                </a:cxn>
                <a:cxn ang="0">
                  <a:pos x="6062" y="976"/>
                </a:cxn>
                <a:cxn ang="0">
                  <a:pos x="5968" y="787"/>
                </a:cxn>
                <a:cxn ang="0">
                  <a:pos x="5880" y="667"/>
                </a:cxn>
                <a:cxn ang="0">
                  <a:pos x="5791" y="578"/>
                </a:cxn>
                <a:cxn ang="0">
                  <a:pos x="5579" y="423"/>
                </a:cxn>
                <a:cxn ang="0">
                  <a:pos x="5297" y="272"/>
                </a:cxn>
                <a:cxn ang="0">
                  <a:pos x="5040" y="163"/>
                </a:cxn>
                <a:cxn ang="0">
                  <a:pos x="4726" y="76"/>
                </a:cxn>
                <a:cxn ang="0">
                  <a:pos x="4270" y="1"/>
                </a:cxn>
                <a:cxn ang="0">
                  <a:pos x="4103" y="19"/>
                </a:cxn>
                <a:cxn ang="0">
                  <a:pos x="3898" y="87"/>
                </a:cxn>
                <a:cxn ang="0">
                  <a:pos x="3387" y="305"/>
                </a:cxn>
                <a:cxn ang="0">
                  <a:pos x="3025" y="436"/>
                </a:cxn>
                <a:cxn ang="0">
                  <a:pos x="2696" y="516"/>
                </a:cxn>
              </a:cxnLst>
              <a:rect l="0" t="0" r="r" b="b"/>
              <a:pathLst>
                <a:path w="6210" h="4923">
                  <a:moveTo>
                    <a:pt x="2628" y="526"/>
                  </a:moveTo>
                  <a:lnTo>
                    <a:pt x="2628" y="526"/>
                  </a:lnTo>
                  <a:lnTo>
                    <a:pt x="2599" y="529"/>
                  </a:lnTo>
                  <a:lnTo>
                    <a:pt x="2569" y="532"/>
                  </a:lnTo>
                  <a:lnTo>
                    <a:pt x="2536" y="532"/>
                  </a:lnTo>
                  <a:lnTo>
                    <a:pt x="2500" y="530"/>
                  </a:lnTo>
                  <a:lnTo>
                    <a:pt x="2423" y="526"/>
                  </a:lnTo>
                  <a:lnTo>
                    <a:pt x="2339" y="519"/>
                  </a:lnTo>
                  <a:lnTo>
                    <a:pt x="2252" y="509"/>
                  </a:lnTo>
                  <a:lnTo>
                    <a:pt x="2160" y="499"/>
                  </a:lnTo>
                  <a:lnTo>
                    <a:pt x="2067" y="487"/>
                  </a:lnTo>
                  <a:lnTo>
                    <a:pt x="1974" y="476"/>
                  </a:lnTo>
                  <a:lnTo>
                    <a:pt x="1881" y="467"/>
                  </a:lnTo>
                  <a:lnTo>
                    <a:pt x="1792" y="460"/>
                  </a:lnTo>
                  <a:lnTo>
                    <a:pt x="1749" y="459"/>
                  </a:lnTo>
                  <a:lnTo>
                    <a:pt x="1707" y="457"/>
                  </a:lnTo>
                  <a:lnTo>
                    <a:pt x="1667" y="457"/>
                  </a:lnTo>
                  <a:lnTo>
                    <a:pt x="1628" y="459"/>
                  </a:lnTo>
                  <a:lnTo>
                    <a:pt x="1591" y="462"/>
                  </a:lnTo>
                  <a:lnTo>
                    <a:pt x="1557" y="464"/>
                  </a:lnTo>
                  <a:lnTo>
                    <a:pt x="1524" y="470"/>
                  </a:lnTo>
                  <a:lnTo>
                    <a:pt x="1494" y="477"/>
                  </a:lnTo>
                  <a:lnTo>
                    <a:pt x="1466" y="487"/>
                  </a:lnTo>
                  <a:lnTo>
                    <a:pt x="1442" y="499"/>
                  </a:lnTo>
                  <a:lnTo>
                    <a:pt x="1432" y="505"/>
                  </a:lnTo>
                  <a:lnTo>
                    <a:pt x="1421" y="512"/>
                  </a:lnTo>
                  <a:lnTo>
                    <a:pt x="1412" y="519"/>
                  </a:lnTo>
                  <a:lnTo>
                    <a:pt x="1403" y="526"/>
                  </a:lnTo>
                  <a:lnTo>
                    <a:pt x="1403" y="526"/>
                  </a:lnTo>
                  <a:lnTo>
                    <a:pt x="1386" y="542"/>
                  </a:lnTo>
                  <a:lnTo>
                    <a:pt x="1369" y="558"/>
                  </a:lnTo>
                  <a:lnTo>
                    <a:pt x="1350" y="571"/>
                  </a:lnTo>
                  <a:lnTo>
                    <a:pt x="1332" y="583"/>
                  </a:lnTo>
                  <a:lnTo>
                    <a:pt x="1312" y="595"/>
                  </a:lnTo>
                  <a:lnTo>
                    <a:pt x="1292" y="605"/>
                  </a:lnTo>
                  <a:lnTo>
                    <a:pt x="1251" y="625"/>
                  </a:lnTo>
                  <a:lnTo>
                    <a:pt x="1208" y="642"/>
                  </a:lnTo>
                  <a:lnTo>
                    <a:pt x="1164" y="657"/>
                  </a:lnTo>
                  <a:lnTo>
                    <a:pt x="1075" y="684"/>
                  </a:lnTo>
                  <a:lnTo>
                    <a:pt x="1031" y="697"/>
                  </a:lnTo>
                  <a:lnTo>
                    <a:pt x="988" y="711"/>
                  </a:lnTo>
                  <a:lnTo>
                    <a:pt x="946" y="725"/>
                  </a:lnTo>
                  <a:lnTo>
                    <a:pt x="906" y="743"/>
                  </a:lnTo>
                  <a:lnTo>
                    <a:pt x="887" y="753"/>
                  </a:lnTo>
                  <a:lnTo>
                    <a:pt x="869" y="763"/>
                  </a:lnTo>
                  <a:lnTo>
                    <a:pt x="851" y="773"/>
                  </a:lnTo>
                  <a:lnTo>
                    <a:pt x="834" y="784"/>
                  </a:lnTo>
                  <a:lnTo>
                    <a:pt x="817" y="797"/>
                  </a:lnTo>
                  <a:lnTo>
                    <a:pt x="801" y="811"/>
                  </a:lnTo>
                  <a:lnTo>
                    <a:pt x="787" y="826"/>
                  </a:lnTo>
                  <a:lnTo>
                    <a:pt x="774" y="841"/>
                  </a:lnTo>
                  <a:lnTo>
                    <a:pt x="774" y="841"/>
                  </a:lnTo>
                  <a:lnTo>
                    <a:pt x="714" y="916"/>
                  </a:lnTo>
                  <a:lnTo>
                    <a:pt x="642" y="1006"/>
                  </a:lnTo>
                  <a:lnTo>
                    <a:pt x="565" y="1108"/>
                  </a:lnTo>
                  <a:lnTo>
                    <a:pt x="525" y="1163"/>
                  </a:lnTo>
                  <a:lnTo>
                    <a:pt x="485" y="1217"/>
                  </a:lnTo>
                  <a:lnTo>
                    <a:pt x="446" y="1273"/>
                  </a:lnTo>
                  <a:lnTo>
                    <a:pt x="409" y="1330"/>
                  </a:lnTo>
                  <a:lnTo>
                    <a:pt x="374" y="1386"/>
                  </a:lnTo>
                  <a:lnTo>
                    <a:pt x="341" y="1441"/>
                  </a:lnTo>
                  <a:lnTo>
                    <a:pt x="311" y="1495"/>
                  </a:lnTo>
                  <a:lnTo>
                    <a:pt x="287" y="1548"/>
                  </a:lnTo>
                  <a:lnTo>
                    <a:pt x="275" y="1574"/>
                  </a:lnTo>
                  <a:lnTo>
                    <a:pt x="265" y="1598"/>
                  </a:lnTo>
                  <a:lnTo>
                    <a:pt x="257" y="1623"/>
                  </a:lnTo>
                  <a:lnTo>
                    <a:pt x="249" y="1646"/>
                  </a:lnTo>
                  <a:lnTo>
                    <a:pt x="249" y="1646"/>
                  </a:lnTo>
                  <a:lnTo>
                    <a:pt x="241" y="1670"/>
                  </a:lnTo>
                  <a:lnTo>
                    <a:pt x="232" y="1699"/>
                  </a:lnTo>
                  <a:lnTo>
                    <a:pt x="208" y="1763"/>
                  </a:lnTo>
                  <a:lnTo>
                    <a:pt x="146" y="1922"/>
                  </a:lnTo>
                  <a:lnTo>
                    <a:pt x="112" y="2013"/>
                  </a:lnTo>
                  <a:lnTo>
                    <a:pt x="80" y="2107"/>
                  </a:lnTo>
                  <a:lnTo>
                    <a:pt x="65" y="2156"/>
                  </a:lnTo>
                  <a:lnTo>
                    <a:pt x="50" y="2206"/>
                  </a:lnTo>
                  <a:lnTo>
                    <a:pt x="37" y="2256"/>
                  </a:lnTo>
                  <a:lnTo>
                    <a:pt x="26" y="2305"/>
                  </a:lnTo>
                  <a:lnTo>
                    <a:pt x="16" y="2355"/>
                  </a:lnTo>
                  <a:lnTo>
                    <a:pt x="9" y="2405"/>
                  </a:lnTo>
                  <a:lnTo>
                    <a:pt x="3" y="2454"/>
                  </a:lnTo>
                  <a:lnTo>
                    <a:pt x="0" y="2503"/>
                  </a:lnTo>
                  <a:lnTo>
                    <a:pt x="0" y="2550"/>
                  </a:lnTo>
                  <a:lnTo>
                    <a:pt x="3" y="2596"/>
                  </a:lnTo>
                  <a:lnTo>
                    <a:pt x="6" y="2619"/>
                  </a:lnTo>
                  <a:lnTo>
                    <a:pt x="9" y="2641"/>
                  </a:lnTo>
                  <a:lnTo>
                    <a:pt x="13" y="2662"/>
                  </a:lnTo>
                  <a:lnTo>
                    <a:pt x="19" y="2684"/>
                  </a:lnTo>
                  <a:lnTo>
                    <a:pt x="24" y="2704"/>
                  </a:lnTo>
                  <a:lnTo>
                    <a:pt x="32" y="2724"/>
                  </a:lnTo>
                  <a:lnTo>
                    <a:pt x="39" y="2744"/>
                  </a:lnTo>
                  <a:lnTo>
                    <a:pt x="49" y="2764"/>
                  </a:lnTo>
                  <a:lnTo>
                    <a:pt x="59" y="2783"/>
                  </a:lnTo>
                  <a:lnTo>
                    <a:pt x="70" y="2800"/>
                  </a:lnTo>
                  <a:lnTo>
                    <a:pt x="82" y="2817"/>
                  </a:lnTo>
                  <a:lnTo>
                    <a:pt x="96" y="2834"/>
                  </a:lnTo>
                  <a:lnTo>
                    <a:pt x="110" y="2850"/>
                  </a:lnTo>
                  <a:lnTo>
                    <a:pt x="126" y="2866"/>
                  </a:lnTo>
                  <a:lnTo>
                    <a:pt x="143" y="2880"/>
                  </a:lnTo>
                  <a:lnTo>
                    <a:pt x="162" y="2893"/>
                  </a:lnTo>
                  <a:lnTo>
                    <a:pt x="182" y="2906"/>
                  </a:lnTo>
                  <a:lnTo>
                    <a:pt x="202" y="2919"/>
                  </a:lnTo>
                  <a:lnTo>
                    <a:pt x="225" y="2929"/>
                  </a:lnTo>
                  <a:lnTo>
                    <a:pt x="249" y="2940"/>
                  </a:lnTo>
                  <a:lnTo>
                    <a:pt x="249" y="2940"/>
                  </a:lnTo>
                  <a:lnTo>
                    <a:pt x="343" y="2976"/>
                  </a:lnTo>
                  <a:lnTo>
                    <a:pt x="429" y="3010"/>
                  </a:lnTo>
                  <a:lnTo>
                    <a:pt x="578" y="3068"/>
                  </a:lnTo>
                  <a:lnTo>
                    <a:pt x="642" y="3094"/>
                  </a:lnTo>
                  <a:lnTo>
                    <a:pt x="701" y="3119"/>
                  </a:lnTo>
                  <a:lnTo>
                    <a:pt x="754" y="3145"/>
                  </a:lnTo>
                  <a:lnTo>
                    <a:pt x="804" y="3171"/>
                  </a:lnTo>
                  <a:lnTo>
                    <a:pt x="827" y="3185"/>
                  </a:lnTo>
                  <a:lnTo>
                    <a:pt x="850" y="3201"/>
                  </a:lnTo>
                  <a:lnTo>
                    <a:pt x="872" y="3215"/>
                  </a:lnTo>
                  <a:lnTo>
                    <a:pt x="893" y="3233"/>
                  </a:lnTo>
                  <a:lnTo>
                    <a:pt x="913" y="3250"/>
                  </a:lnTo>
                  <a:lnTo>
                    <a:pt x="933" y="3268"/>
                  </a:lnTo>
                  <a:lnTo>
                    <a:pt x="953" y="3289"/>
                  </a:lnTo>
                  <a:lnTo>
                    <a:pt x="972" y="3309"/>
                  </a:lnTo>
                  <a:lnTo>
                    <a:pt x="991" y="3332"/>
                  </a:lnTo>
                  <a:lnTo>
                    <a:pt x="1009" y="3355"/>
                  </a:lnTo>
                  <a:lnTo>
                    <a:pt x="1028" y="3380"/>
                  </a:lnTo>
                  <a:lnTo>
                    <a:pt x="1046" y="3408"/>
                  </a:lnTo>
                  <a:lnTo>
                    <a:pt x="1065" y="3436"/>
                  </a:lnTo>
                  <a:lnTo>
                    <a:pt x="1085" y="3466"/>
                  </a:lnTo>
                  <a:lnTo>
                    <a:pt x="1124" y="3534"/>
                  </a:lnTo>
                  <a:lnTo>
                    <a:pt x="1124" y="3534"/>
                  </a:lnTo>
                  <a:lnTo>
                    <a:pt x="1165" y="3608"/>
                  </a:lnTo>
                  <a:lnTo>
                    <a:pt x="1211" y="3684"/>
                  </a:lnTo>
                  <a:lnTo>
                    <a:pt x="1263" y="3763"/>
                  </a:lnTo>
                  <a:lnTo>
                    <a:pt x="1320" y="3842"/>
                  </a:lnTo>
                  <a:lnTo>
                    <a:pt x="1349" y="3882"/>
                  </a:lnTo>
                  <a:lnTo>
                    <a:pt x="1380" y="3922"/>
                  </a:lnTo>
                  <a:lnTo>
                    <a:pt x="1413" y="3962"/>
                  </a:lnTo>
                  <a:lnTo>
                    <a:pt x="1446" y="4002"/>
                  </a:lnTo>
                  <a:lnTo>
                    <a:pt x="1481" y="4043"/>
                  </a:lnTo>
                  <a:lnTo>
                    <a:pt x="1517" y="4083"/>
                  </a:lnTo>
                  <a:lnTo>
                    <a:pt x="1554" y="4121"/>
                  </a:lnTo>
                  <a:lnTo>
                    <a:pt x="1591" y="4160"/>
                  </a:lnTo>
                  <a:lnTo>
                    <a:pt x="1630" y="4199"/>
                  </a:lnTo>
                  <a:lnTo>
                    <a:pt x="1670" y="4236"/>
                  </a:lnTo>
                  <a:lnTo>
                    <a:pt x="1712" y="4273"/>
                  </a:lnTo>
                  <a:lnTo>
                    <a:pt x="1755" y="4309"/>
                  </a:lnTo>
                  <a:lnTo>
                    <a:pt x="1798" y="4345"/>
                  </a:lnTo>
                  <a:lnTo>
                    <a:pt x="1842" y="4379"/>
                  </a:lnTo>
                  <a:lnTo>
                    <a:pt x="1888" y="4412"/>
                  </a:lnTo>
                  <a:lnTo>
                    <a:pt x="1935" y="4445"/>
                  </a:lnTo>
                  <a:lnTo>
                    <a:pt x="1983" y="4476"/>
                  </a:lnTo>
                  <a:lnTo>
                    <a:pt x="2031" y="4506"/>
                  </a:lnTo>
                  <a:lnTo>
                    <a:pt x="2081" y="4534"/>
                  </a:lnTo>
                  <a:lnTo>
                    <a:pt x="2133" y="4562"/>
                  </a:lnTo>
                  <a:lnTo>
                    <a:pt x="2185" y="4587"/>
                  </a:lnTo>
                  <a:lnTo>
                    <a:pt x="2238" y="4610"/>
                  </a:lnTo>
                  <a:lnTo>
                    <a:pt x="2292" y="4633"/>
                  </a:lnTo>
                  <a:lnTo>
                    <a:pt x="2348" y="4653"/>
                  </a:lnTo>
                  <a:lnTo>
                    <a:pt x="2348" y="4653"/>
                  </a:lnTo>
                  <a:lnTo>
                    <a:pt x="2413" y="4676"/>
                  </a:lnTo>
                  <a:lnTo>
                    <a:pt x="2477" y="4698"/>
                  </a:lnTo>
                  <a:lnTo>
                    <a:pt x="2542" y="4718"/>
                  </a:lnTo>
                  <a:lnTo>
                    <a:pt x="2606" y="4736"/>
                  </a:lnTo>
                  <a:lnTo>
                    <a:pt x="2731" y="4771"/>
                  </a:lnTo>
                  <a:lnTo>
                    <a:pt x="2854" y="4802"/>
                  </a:lnTo>
                  <a:lnTo>
                    <a:pt x="2976" y="4830"/>
                  </a:lnTo>
                  <a:lnTo>
                    <a:pt x="3095" y="4853"/>
                  </a:lnTo>
                  <a:lnTo>
                    <a:pt x="3211" y="4873"/>
                  </a:lnTo>
                  <a:lnTo>
                    <a:pt x="3324" y="4888"/>
                  </a:lnTo>
                  <a:lnTo>
                    <a:pt x="3436" y="4901"/>
                  </a:lnTo>
                  <a:lnTo>
                    <a:pt x="3544" y="4911"/>
                  </a:lnTo>
                  <a:lnTo>
                    <a:pt x="3650" y="4919"/>
                  </a:lnTo>
                  <a:lnTo>
                    <a:pt x="3751" y="4923"/>
                  </a:lnTo>
                  <a:lnTo>
                    <a:pt x="3850" y="4923"/>
                  </a:lnTo>
                  <a:lnTo>
                    <a:pt x="3948" y="4923"/>
                  </a:lnTo>
                  <a:lnTo>
                    <a:pt x="4041" y="4919"/>
                  </a:lnTo>
                  <a:lnTo>
                    <a:pt x="4131" y="4913"/>
                  </a:lnTo>
                  <a:lnTo>
                    <a:pt x="4217" y="4906"/>
                  </a:lnTo>
                  <a:lnTo>
                    <a:pt x="4302" y="4896"/>
                  </a:lnTo>
                  <a:lnTo>
                    <a:pt x="4382" y="4884"/>
                  </a:lnTo>
                  <a:lnTo>
                    <a:pt x="4458" y="4871"/>
                  </a:lnTo>
                  <a:lnTo>
                    <a:pt x="4531" y="4857"/>
                  </a:lnTo>
                  <a:lnTo>
                    <a:pt x="4600" y="4843"/>
                  </a:lnTo>
                  <a:lnTo>
                    <a:pt x="4666" y="4825"/>
                  </a:lnTo>
                  <a:lnTo>
                    <a:pt x="4728" y="4808"/>
                  </a:lnTo>
                  <a:lnTo>
                    <a:pt x="4785" y="4789"/>
                  </a:lnTo>
                  <a:lnTo>
                    <a:pt x="4839" y="4771"/>
                  </a:lnTo>
                  <a:lnTo>
                    <a:pt x="4890" y="4751"/>
                  </a:lnTo>
                  <a:lnTo>
                    <a:pt x="4936" y="4732"/>
                  </a:lnTo>
                  <a:lnTo>
                    <a:pt x="4977" y="4712"/>
                  </a:lnTo>
                  <a:lnTo>
                    <a:pt x="5014" y="4692"/>
                  </a:lnTo>
                  <a:lnTo>
                    <a:pt x="5047" y="4673"/>
                  </a:lnTo>
                  <a:lnTo>
                    <a:pt x="5075" y="4653"/>
                  </a:lnTo>
                  <a:lnTo>
                    <a:pt x="5075" y="4653"/>
                  </a:lnTo>
                  <a:lnTo>
                    <a:pt x="5178" y="4582"/>
                  </a:lnTo>
                  <a:lnTo>
                    <a:pt x="5301" y="4497"/>
                  </a:lnTo>
                  <a:lnTo>
                    <a:pt x="5440" y="4402"/>
                  </a:lnTo>
                  <a:lnTo>
                    <a:pt x="5582" y="4302"/>
                  </a:lnTo>
                  <a:lnTo>
                    <a:pt x="5652" y="4250"/>
                  </a:lnTo>
                  <a:lnTo>
                    <a:pt x="5721" y="4199"/>
                  </a:lnTo>
                  <a:lnTo>
                    <a:pt x="5786" y="4149"/>
                  </a:lnTo>
                  <a:lnTo>
                    <a:pt x="5846" y="4099"/>
                  </a:lnTo>
                  <a:lnTo>
                    <a:pt x="5900" y="4050"/>
                  </a:lnTo>
                  <a:lnTo>
                    <a:pt x="5925" y="4027"/>
                  </a:lnTo>
                  <a:lnTo>
                    <a:pt x="5948" y="4004"/>
                  </a:lnTo>
                  <a:lnTo>
                    <a:pt x="5969" y="3981"/>
                  </a:lnTo>
                  <a:lnTo>
                    <a:pt x="5988" y="3959"/>
                  </a:lnTo>
                  <a:lnTo>
                    <a:pt x="6005" y="3939"/>
                  </a:lnTo>
                  <a:lnTo>
                    <a:pt x="6019" y="3919"/>
                  </a:lnTo>
                  <a:lnTo>
                    <a:pt x="6019" y="3919"/>
                  </a:lnTo>
                  <a:lnTo>
                    <a:pt x="6032" y="3898"/>
                  </a:lnTo>
                  <a:lnTo>
                    <a:pt x="6045" y="3872"/>
                  </a:lnTo>
                  <a:lnTo>
                    <a:pt x="6057" y="3843"/>
                  </a:lnTo>
                  <a:lnTo>
                    <a:pt x="6067" y="3810"/>
                  </a:lnTo>
                  <a:lnTo>
                    <a:pt x="6078" y="3776"/>
                  </a:lnTo>
                  <a:lnTo>
                    <a:pt x="6088" y="3737"/>
                  </a:lnTo>
                  <a:lnTo>
                    <a:pt x="6097" y="3697"/>
                  </a:lnTo>
                  <a:lnTo>
                    <a:pt x="6105" y="3654"/>
                  </a:lnTo>
                  <a:lnTo>
                    <a:pt x="6122" y="3562"/>
                  </a:lnTo>
                  <a:lnTo>
                    <a:pt x="6137" y="3463"/>
                  </a:lnTo>
                  <a:lnTo>
                    <a:pt x="6148" y="3360"/>
                  </a:lnTo>
                  <a:lnTo>
                    <a:pt x="6160" y="3254"/>
                  </a:lnTo>
                  <a:lnTo>
                    <a:pt x="6168" y="3148"/>
                  </a:lnTo>
                  <a:lnTo>
                    <a:pt x="6175" y="3043"/>
                  </a:lnTo>
                  <a:lnTo>
                    <a:pt x="6181" y="2942"/>
                  </a:lnTo>
                  <a:lnTo>
                    <a:pt x="6187" y="2844"/>
                  </a:lnTo>
                  <a:lnTo>
                    <a:pt x="6190" y="2754"/>
                  </a:lnTo>
                  <a:lnTo>
                    <a:pt x="6193" y="2674"/>
                  </a:lnTo>
                  <a:lnTo>
                    <a:pt x="6194" y="2545"/>
                  </a:lnTo>
                  <a:lnTo>
                    <a:pt x="6194" y="2545"/>
                  </a:lnTo>
                  <a:lnTo>
                    <a:pt x="6196" y="2451"/>
                  </a:lnTo>
                  <a:lnTo>
                    <a:pt x="6200" y="2371"/>
                  </a:lnTo>
                  <a:lnTo>
                    <a:pt x="6204" y="2294"/>
                  </a:lnTo>
                  <a:lnTo>
                    <a:pt x="6207" y="2213"/>
                  </a:lnTo>
                  <a:lnTo>
                    <a:pt x="6210" y="2122"/>
                  </a:lnTo>
                  <a:lnTo>
                    <a:pt x="6210" y="2070"/>
                  </a:lnTo>
                  <a:lnTo>
                    <a:pt x="6208" y="2014"/>
                  </a:lnTo>
                  <a:lnTo>
                    <a:pt x="6207" y="1951"/>
                  </a:lnTo>
                  <a:lnTo>
                    <a:pt x="6204" y="1881"/>
                  </a:lnTo>
                  <a:lnTo>
                    <a:pt x="6200" y="1803"/>
                  </a:lnTo>
                  <a:lnTo>
                    <a:pt x="6194" y="1716"/>
                  </a:lnTo>
                  <a:lnTo>
                    <a:pt x="6194" y="1716"/>
                  </a:lnTo>
                  <a:lnTo>
                    <a:pt x="6187" y="1626"/>
                  </a:lnTo>
                  <a:lnTo>
                    <a:pt x="6180" y="1540"/>
                  </a:lnTo>
                  <a:lnTo>
                    <a:pt x="6170" y="1458"/>
                  </a:lnTo>
                  <a:lnTo>
                    <a:pt x="6160" y="1379"/>
                  </a:lnTo>
                  <a:lnTo>
                    <a:pt x="6148" y="1305"/>
                  </a:lnTo>
                  <a:lnTo>
                    <a:pt x="6135" y="1233"/>
                  </a:lnTo>
                  <a:lnTo>
                    <a:pt x="6120" y="1164"/>
                  </a:lnTo>
                  <a:lnTo>
                    <a:pt x="6102" y="1100"/>
                  </a:lnTo>
                  <a:lnTo>
                    <a:pt x="6084" y="1036"/>
                  </a:lnTo>
                  <a:lnTo>
                    <a:pt x="6062" y="976"/>
                  </a:lnTo>
                  <a:lnTo>
                    <a:pt x="6038" y="920"/>
                  </a:lnTo>
                  <a:lnTo>
                    <a:pt x="6012" y="864"/>
                  </a:lnTo>
                  <a:lnTo>
                    <a:pt x="5998" y="839"/>
                  </a:lnTo>
                  <a:lnTo>
                    <a:pt x="5983" y="813"/>
                  </a:lnTo>
                  <a:lnTo>
                    <a:pt x="5968" y="787"/>
                  </a:lnTo>
                  <a:lnTo>
                    <a:pt x="5952" y="761"/>
                  </a:lnTo>
                  <a:lnTo>
                    <a:pt x="5935" y="737"/>
                  </a:lnTo>
                  <a:lnTo>
                    <a:pt x="5917" y="714"/>
                  </a:lnTo>
                  <a:lnTo>
                    <a:pt x="5899" y="690"/>
                  </a:lnTo>
                  <a:lnTo>
                    <a:pt x="5880" y="667"/>
                  </a:lnTo>
                  <a:lnTo>
                    <a:pt x="5880" y="667"/>
                  </a:lnTo>
                  <a:lnTo>
                    <a:pt x="5859" y="644"/>
                  </a:lnTo>
                  <a:lnTo>
                    <a:pt x="5839" y="621"/>
                  </a:lnTo>
                  <a:lnTo>
                    <a:pt x="5816" y="599"/>
                  </a:lnTo>
                  <a:lnTo>
                    <a:pt x="5791" y="578"/>
                  </a:lnTo>
                  <a:lnTo>
                    <a:pt x="5767" y="558"/>
                  </a:lnTo>
                  <a:lnTo>
                    <a:pt x="5743" y="536"/>
                  </a:lnTo>
                  <a:lnTo>
                    <a:pt x="5690" y="496"/>
                  </a:lnTo>
                  <a:lnTo>
                    <a:pt x="5635" y="459"/>
                  </a:lnTo>
                  <a:lnTo>
                    <a:pt x="5579" y="423"/>
                  </a:lnTo>
                  <a:lnTo>
                    <a:pt x="5522" y="388"/>
                  </a:lnTo>
                  <a:lnTo>
                    <a:pt x="5464" y="356"/>
                  </a:lnTo>
                  <a:lnTo>
                    <a:pt x="5407" y="325"/>
                  </a:lnTo>
                  <a:lnTo>
                    <a:pt x="5351" y="298"/>
                  </a:lnTo>
                  <a:lnTo>
                    <a:pt x="5297" y="272"/>
                  </a:lnTo>
                  <a:lnTo>
                    <a:pt x="5245" y="248"/>
                  </a:lnTo>
                  <a:lnTo>
                    <a:pt x="5152" y="208"/>
                  </a:lnTo>
                  <a:lnTo>
                    <a:pt x="5075" y="176"/>
                  </a:lnTo>
                  <a:lnTo>
                    <a:pt x="5075" y="176"/>
                  </a:lnTo>
                  <a:lnTo>
                    <a:pt x="5040" y="163"/>
                  </a:lnTo>
                  <a:lnTo>
                    <a:pt x="5003" y="151"/>
                  </a:lnTo>
                  <a:lnTo>
                    <a:pt x="4963" y="138"/>
                  </a:lnTo>
                  <a:lnTo>
                    <a:pt x="4920" y="125"/>
                  </a:lnTo>
                  <a:lnTo>
                    <a:pt x="4827" y="100"/>
                  </a:lnTo>
                  <a:lnTo>
                    <a:pt x="4726" y="76"/>
                  </a:lnTo>
                  <a:lnTo>
                    <a:pt x="4617" y="54"/>
                  </a:lnTo>
                  <a:lnTo>
                    <a:pt x="4504" y="34"/>
                  </a:lnTo>
                  <a:lnTo>
                    <a:pt x="4388" y="17"/>
                  </a:lnTo>
                  <a:lnTo>
                    <a:pt x="4270" y="1"/>
                  </a:lnTo>
                  <a:lnTo>
                    <a:pt x="4270" y="1"/>
                  </a:lnTo>
                  <a:lnTo>
                    <a:pt x="4240" y="0"/>
                  </a:lnTo>
                  <a:lnTo>
                    <a:pt x="4209" y="1"/>
                  </a:lnTo>
                  <a:lnTo>
                    <a:pt x="4176" y="4"/>
                  </a:lnTo>
                  <a:lnTo>
                    <a:pt x="4140" y="10"/>
                  </a:lnTo>
                  <a:lnTo>
                    <a:pt x="4103" y="19"/>
                  </a:lnTo>
                  <a:lnTo>
                    <a:pt x="4065" y="29"/>
                  </a:lnTo>
                  <a:lnTo>
                    <a:pt x="4025" y="40"/>
                  </a:lnTo>
                  <a:lnTo>
                    <a:pt x="3985" y="54"/>
                  </a:lnTo>
                  <a:lnTo>
                    <a:pt x="3942" y="70"/>
                  </a:lnTo>
                  <a:lnTo>
                    <a:pt x="3898" y="87"/>
                  </a:lnTo>
                  <a:lnTo>
                    <a:pt x="3806" y="125"/>
                  </a:lnTo>
                  <a:lnTo>
                    <a:pt x="3708" y="166"/>
                  </a:lnTo>
                  <a:lnTo>
                    <a:pt x="3607" y="212"/>
                  </a:lnTo>
                  <a:lnTo>
                    <a:pt x="3499" y="258"/>
                  </a:lnTo>
                  <a:lnTo>
                    <a:pt x="3387" y="305"/>
                  </a:lnTo>
                  <a:lnTo>
                    <a:pt x="3270" y="351"/>
                  </a:lnTo>
                  <a:lnTo>
                    <a:pt x="3211" y="374"/>
                  </a:lnTo>
                  <a:lnTo>
                    <a:pt x="3149" y="396"/>
                  </a:lnTo>
                  <a:lnTo>
                    <a:pt x="3088" y="416"/>
                  </a:lnTo>
                  <a:lnTo>
                    <a:pt x="3025" y="436"/>
                  </a:lnTo>
                  <a:lnTo>
                    <a:pt x="2960" y="454"/>
                  </a:lnTo>
                  <a:lnTo>
                    <a:pt x="2896" y="473"/>
                  </a:lnTo>
                  <a:lnTo>
                    <a:pt x="2830" y="489"/>
                  </a:lnTo>
                  <a:lnTo>
                    <a:pt x="2764" y="503"/>
                  </a:lnTo>
                  <a:lnTo>
                    <a:pt x="2696" y="516"/>
                  </a:lnTo>
                  <a:lnTo>
                    <a:pt x="2628" y="526"/>
                  </a:lnTo>
                  <a:lnTo>
                    <a:pt x="2628" y="526"/>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 name="Freeform 7"/>
            <p:cNvSpPr>
              <a:spLocks/>
            </p:cNvSpPr>
            <p:nvPr/>
          </p:nvSpPr>
          <p:spPr bwMode="auto">
            <a:xfrm>
              <a:off x="234528" y="6352674"/>
              <a:ext cx="457426" cy="349721"/>
            </a:xfrm>
            <a:custGeom>
              <a:avLst/>
              <a:gdLst/>
              <a:ahLst/>
              <a:cxnLst>
                <a:cxn ang="0">
                  <a:pos x="3151" y="213"/>
                </a:cxn>
                <a:cxn ang="0">
                  <a:pos x="2973" y="123"/>
                </a:cxn>
                <a:cxn ang="0">
                  <a:pos x="2760" y="56"/>
                </a:cxn>
                <a:cxn ang="0">
                  <a:pos x="2526" y="11"/>
                </a:cxn>
                <a:cxn ang="0">
                  <a:pos x="2340" y="1"/>
                </a:cxn>
                <a:cxn ang="0">
                  <a:pos x="2115" y="28"/>
                </a:cxn>
                <a:cxn ang="0">
                  <a:pos x="1794" y="103"/>
                </a:cxn>
                <a:cxn ang="0">
                  <a:pos x="1594" y="165"/>
                </a:cxn>
                <a:cxn ang="0">
                  <a:pos x="1364" y="285"/>
                </a:cxn>
                <a:cxn ang="0">
                  <a:pos x="1120" y="453"/>
                </a:cxn>
                <a:cxn ang="0">
                  <a:pos x="941" y="560"/>
                </a:cxn>
                <a:cxn ang="0">
                  <a:pos x="804" y="600"/>
                </a:cxn>
                <a:cxn ang="0">
                  <a:pos x="658" y="642"/>
                </a:cxn>
                <a:cxn ang="0">
                  <a:pos x="554" y="722"/>
                </a:cxn>
                <a:cxn ang="0">
                  <a:pos x="350" y="914"/>
                </a:cxn>
                <a:cxn ang="0">
                  <a:pos x="211" y="1069"/>
                </a:cxn>
                <a:cxn ang="0">
                  <a:pos x="114" y="1231"/>
                </a:cxn>
                <a:cxn ang="0">
                  <a:pos x="53" y="1398"/>
                </a:cxn>
                <a:cxn ang="0">
                  <a:pos x="12" y="1628"/>
                </a:cxn>
                <a:cxn ang="0">
                  <a:pos x="0" y="1929"/>
                </a:cxn>
                <a:cxn ang="0">
                  <a:pos x="22" y="2076"/>
                </a:cxn>
                <a:cxn ang="0">
                  <a:pos x="82" y="2238"/>
                </a:cxn>
                <a:cxn ang="0">
                  <a:pos x="172" y="2397"/>
                </a:cxn>
                <a:cxn ang="0">
                  <a:pos x="284" y="2540"/>
                </a:cxn>
                <a:cxn ang="0">
                  <a:pos x="410" y="2653"/>
                </a:cxn>
                <a:cxn ang="0">
                  <a:pos x="542" y="2722"/>
                </a:cxn>
                <a:cxn ang="0">
                  <a:pos x="688" y="2748"/>
                </a:cxn>
                <a:cxn ang="0">
                  <a:pos x="951" y="2820"/>
                </a:cxn>
                <a:cxn ang="0">
                  <a:pos x="1249" y="2883"/>
                </a:cxn>
                <a:cxn ang="0">
                  <a:pos x="1536" y="2919"/>
                </a:cxn>
                <a:cxn ang="0">
                  <a:pos x="1756" y="2920"/>
                </a:cxn>
                <a:cxn ang="0">
                  <a:pos x="2073" y="2883"/>
                </a:cxn>
                <a:cxn ang="0">
                  <a:pos x="2310" y="2860"/>
                </a:cxn>
                <a:cxn ang="0">
                  <a:pos x="2459" y="2877"/>
                </a:cxn>
                <a:cxn ang="0">
                  <a:pos x="2586" y="2921"/>
                </a:cxn>
                <a:cxn ang="0">
                  <a:pos x="2824" y="2986"/>
                </a:cxn>
                <a:cxn ang="0">
                  <a:pos x="3167" y="3012"/>
                </a:cxn>
                <a:cxn ang="0">
                  <a:pos x="3441" y="2970"/>
                </a:cxn>
                <a:cxn ang="0">
                  <a:pos x="3567" y="2923"/>
                </a:cxn>
                <a:cxn ang="0">
                  <a:pos x="3649" y="2871"/>
                </a:cxn>
                <a:cxn ang="0">
                  <a:pos x="3769" y="2742"/>
                </a:cxn>
                <a:cxn ang="0">
                  <a:pos x="3907" y="2580"/>
                </a:cxn>
                <a:cxn ang="0">
                  <a:pos x="4001" y="2521"/>
                </a:cxn>
                <a:cxn ang="0">
                  <a:pos x="4127" y="2488"/>
                </a:cxn>
                <a:cxn ang="0">
                  <a:pos x="4305" y="2483"/>
                </a:cxn>
                <a:cxn ang="0">
                  <a:pos x="4557" y="2478"/>
                </a:cxn>
                <a:cxn ang="0">
                  <a:pos x="4673" y="2448"/>
                </a:cxn>
                <a:cxn ang="0">
                  <a:pos x="4762" y="2377"/>
                </a:cxn>
                <a:cxn ang="0">
                  <a:pos x="4817" y="2246"/>
                </a:cxn>
                <a:cxn ang="0">
                  <a:pos x="4840" y="2041"/>
                </a:cxn>
                <a:cxn ang="0">
                  <a:pos x="4867" y="1816"/>
                </a:cxn>
                <a:cxn ang="0">
                  <a:pos x="4827" y="1506"/>
                </a:cxn>
                <a:cxn ang="0">
                  <a:pos x="4780" y="1347"/>
                </a:cxn>
                <a:cxn ang="0">
                  <a:pos x="4672" y="1147"/>
                </a:cxn>
                <a:cxn ang="0">
                  <a:pos x="4473" y="876"/>
                </a:cxn>
                <a:cxn ang="0">
                  <a:pos x="4150" y="504"/>
                </a:cxn>
                <a:cxn ang="0">
                  <a:pos x="4087" y="417"/>
                </a:cxn>
                <a:cxn ang="0">
                  <a:pos x="4003" y="358"/>
                </a:cxn>
                <a:cxn ang="0">
                  <a:pos x="3851" y="315"/>
                </a:cxn>
                <a:cxn ang="0">
                  <a:pos x="3560" y="285"/>
                </a:cxn>
                <a:cxn ang="0">
                  <a:pos x="3253" y="285"/>
                </a:cxn>
              </a:cxnLst>
              <a:rect l="0" t="0" r="r" b="b"/>
              <a:pathLst>
                <a:path w="4867" h="3013">
                  <a:moveTo>
                    <a:pt x="3253" y="285"/>
                  </a:moveTo>
                  <a:lnTo>
                    <a:pt x="3253" y="285"/>
                  </a:lnTo>
                  <a:lnTo>
                    <a:pt x="3220" y="259"/>
                  </a:lnTo>
                  <a:lnTo>
                    <a:pt x="3186" y="236"/>
                  </a:lnTo>
                  <a:lnTo>
                    <a:pt x="3151" y="213"/>
                  </a:lnTo>
                  <a:lnTo>
                    <a:pt x="3117" y="193"/>
                  </a:lnTo>
                  <a:lnTo>
                    <a:pt x="3081" y="173"/>
                  </a:lnTo>
                  <a:lnTo>
                    <a:pt x="3045" y="156"/>
                  </a:lnTo>
                  <a:lnTo>
                    <a:pt x="3009" y="139"/>
                  </a:lnTo>
                  <a:lnTo>
                    <a:pt x="2973" y="123"/>
                  </a:lnTo>
                  <a:lnTo>
                    <a:pt x="2938" y="110"/>
                  </a:lnTo>
                  <a:lnTo>
                    <a:pt x="2902" y="96"/>
                  </a:lnTo>
                  <a:lnTo>
                    <a:pt x="2866" y="84"/>
                  </a:lnTo>
                  <a:lnTo>
                    <a:pt x="2830" y="74"/>
                  </a:lnTo>
                  <a:lnTo>
                    <a:pt x="2760" y="56"/>
                  </a:lnTo>
                  <a:lnTo>
                    <a:pt x="2694" y="40"/>
                  </a:lnTo>
                  <a:lnTo>
                    <a:pt x="2694" y="40"/>
                  </a:lnTo>
                  <a:lnTo>
                    <a:pt x="2628" y="27"/>
                  </a:lnTo>
                  <a:lnTo>
                    <a:pt x="2561" y="16"/>
                  </a:lnTo>
                  <a:lnTo>
                    <a:pt x="2526" y="11"/>
                  </a:lnTo>
                  <a:lnTo>
                    <a:pt x="2492" y="7"/>
                  </a:lnTo>
                  <a:lnTo>
                    <a:pt x="2454" y="4"/>
                  </a:lnTo>
                  <a:lnTo>
                    <a:pt x="2419" y="1"/>
                  </a:lnTo>
                  <a:lnTo>
                    <a:pt x="2380" y="0"/>
                  </a:lnTo>
                  <a:lnTo>
                    <a:pt x="2340" y="1"/>
                  </a:lnTo>
                  <a:lnTo>
                    <a:pt x="2298" y="3"/>
                  </a:lnTo>
                  <a:lnTo>
                    <a:pt x="2255" y="6"/>
                  </a:lnTo>
                  <a:lnTo>
                    <a:pt x="2211" y="11"/>
                  </a:lnTo>
                  <a:lnTo>
                    <a:pt x="2163" y="18"/>
                  </a:lnTo>
                  <a:lnTo>
                    <a:pt x="2115" y="28"/>
                  </a:lnTo>
                  <a:lnTo>
                    <a:pt x="2065" y="40"/>
                  </a:lnTo>
                  <a:lnTo>
                    <a:pt x="2065" y="40"/>
                  </a:lnTo>
                  <a:lnTo>
                    <a:pt x="1966" y="64"/>
                  </a:lnTo>
                  <a:lnTo>
                    <a:pt x="1875" y="84"/>
                  </a:lnTo>
                  <a:lnTo>
                    <a:pt x="1794" y="103"/>
                  </a:lnTo>
                  <a:lnTo>
                    <a:pt x="1753" y="113"/>
                  </a:lnTo>
                  <a:lnTo>
                    <a:pt x="1713" y="123"/>
                  </a:lnTo>
                  <a:lnTo>
                    <a:pt x="1675" y="136"/>
                  </a:lnTo>
                  <a:lnTo>
                    <a:pt x="1634" y="149"/>
                  </a:lnTo>
                  <a:lnTo>
                    <a:pt x="1594" y="165"/>
                  </a:lnTo>
                  <a:lnTo>
                    <a:pt x="1553" y="183"/>
                  </a:lnTo>
                  <a:lnTo>
                    <a:pt x="1508" y="203"/>
                  </a:lnTo>
                  <a:lnTo>
                    <a:pt x="1462" y="228"/>
                  </a:lnTo>
                  <a:lnTo>
                    <a:pt x="1415" y="255"/>
                  </a:lnTo>
                  <a:lnTo>
                    <a:pt x="1364" y="285"/>
                  </a:lnTo>
                  <a:lnTo>
                    <a:pt x="1364" y="285"/>
                  </a:lnTo>
                  <a:lnTo>
                    <a:pt x="1315" y="318"/>
                  </a:lnTo>
                  <a:lnTo>
                    <a:pt x="1269" y="348"/>
                  </a:lnTo>
                  <a:lnTo>
                    <a:pt x="1189" y="404"/>
                  </a:lnTo>
                  <a:lnTo>
                    <a:pt x="1120" y="453"/>
                  </a:lnTo>
                  <a:lnTo>
                    <a:pt x="1058" y="496"/>
                  </a:lnTo>
                  <a:lnTo>
                    <a:pt x="1030" y="514"/>
                  </a:lnTo>
                  <a:lnTo>
                    <a:pt x="1001" y="532"/>
                  </a:lnTo>
                  <a:lnTo>
                    <a:pt x="971" y="547"/>
                  </a:lnTo>
                  <a:lnTo>
                    <a:pt x="941" y="560"/>
                  </a:lnTo>
                  <a:lnTo>
                    <a:pt x="911" y="573"/>
                  </a:lnTo>
                  <a:lnTo>
                    <a:pt x="878" y="583"/>
                  </a:lnTo>
                  <a:lnTo>
                    <a:pt x="843" y="593"/>
                  </a:lnTo>
                  <a:lnTo>
                    <a:pt x="804" y="600"/>
                  </a:lnTo>
                  <a:lnTo>
                    <a:pt x="804" y="600"/>
                  </a:lnTo>
                  <a:lnTo>
                    <a:pt x="767" y="606"/>
                  </a:lnTo>
                  <a:lnTo>
                    <a:pt x="736" y="613"/>
                  </a:lnTo>
                  <a:lnTo>
                    <a:pt x="707" y="622"/>
                  </a:lnTo>
                  <a:lnTo>
                    <a:pt x="681" y="631"/>
                  </a:lnTo>
                  <a:lnTo>
                    <a:pt x="658" y="642"/>
                  </a:lnTo>
                  <a:lnTo>
                    <a:pt x="637" y="654"/>
                  </a:lnTo>
                  <a:lnTo>
                    <a:pt x="617" y="666"/>
                  </a:lnTo>
                  <a:lnTo>
                    <a:pt x="597" y="682"/>
                  </a:lnTo>
                  <a:lnTo>
                    <a:pt x="575" y="701"/>
                  </a:lnTo>
                  <a:lnTo>
                    <a:pt x="554" y="722"/>
                  </a:lnTo>
                  <a:lnTo>
                    <a:pt x="502" y="773"/>
                  </a:lnTo>
                  <a:lnTo>
                    <a:pt x="436" y="836"/>
                  </a:lnTo>
                  <a:lnTo>
                    <a:pt x="396" y="873"/>
                  </a:lnTo>
                  <a:lnTo>
                    <a:pt x="350" y="914"/>
                  </a:lnTo>
                  <a:lnTo>
                    <a:pt x="350" y="914"/>
                  </a:lnTo>
                  <a:lnTo>
                    <a:pt x="319" y="945"/>
                  </a:lnTo>
                  <a:lnTo>
                    <a:pt x="288" y="975"/>
                  </a:lnTo>
                  <a:lnTo>
                    <a:pt x="261" y="1006"/>
                  </a:lnTo>
                  <a:lnTo>
                    <a:pt x="235" y="1036"/>
                  </a:lnTo>
                  <a:lnTo>
                    <a:pt x="211" y="1069"/>
                  </a:lnTo>
                  <a:lnTo>
                    <a:pt x="188" y="1101"/>
                  </a:lnTo>
                  <a:lnTo>
                    <a:pt x="167" y="1132"/>
                  </a:lnTo>
                  <a:lnTo>
                    <a:pt x="148" y="1165"/>
                  </a:lnTo>
                  <a:lnTo>
                    <a:pt x="131" y="1198"/>
                  </a:lnTo>
                  <a:lnTo>
                    <a:pt x="114" y="1231"/>
                  </a:lnTo>
                  <a:lnTo>
                    <a:pt x="99" y="1264"/>
                  </a:lnTo>
                  <a:lnTo>
                    <a:pt x="86" y="1297"/>
                  </a:lnTo>
                  <a:lnTo>
                    <a:pt x="73" y="1332"/>
                  </a:lnTo>
                  <a:lnTo>
                    <a:pt x="63" y="1365"/>
                  </a:lnTo>
                  <a:lnTo>
                    <a:pt x="53" y="1398"/>
                  </a:lnTo>
                  <a:lnTo>
                    <a:pt x="45" y="1432"/>
                  </a:lnTo>
                  <a:lnTo>
                    <a:pt x="36" y="1465"/>
                  </a:lnTo>
                  <a:lnTo>
                    <a:pt x="30" y="1498"/>
                  </a:lnTo>
                  <a:lnTo>
                    <a:pt x="19" y="1564"/>
                  </a:lnTo>
                  <a:lnTo>
                    <a:pt x="12" y="1628"/>
                  </a:lnTo>
                  <a:lnTo>
                    <a:pt x="6" y="1693"/>
                  </a:lnTo>
                  <a:lnTo>
                    <a:pt x="3" y="1754"/>
                  </a:lnTo>
                  <a:lnTo>
                    <a:pt x="2" y="1815"/>
                  </a:lnTo>
                  <a:lnTo>
                    <a:pt x="0" y="1929"/>
                  </a:lnTo>
                  <a:lnTo>
                    <a:pt x="0" y="1929"/>
                  </a:lnTo>
                  <a:lnTo>
                    <a:pt x="2" y="1957"/>
                  </a:lnTo>
                  <a:lnTo>
                    <a:pt x="5" y="1985"/>
                  </a:lnTo>
                  <a:lnTo>
                    <a:pt x="9" y="2015"/>
                  </a:lnTo>
                  <a:lnTo>
                    <a:pt x="15" y="2045"/>
                  </a:lnTo>
                  <a:lnTo>
                    <a:pt x="22" y="2076"/>
                  </a:lnTo>
                  <a:lnTo>
                    <a:pt x="32" y="2107"/>
                  </a:lnTo>
                  <a:lnTo>
                    <a:pt x="42" y="2140"/>
                  </a:lnTo>
                  <a:lnTo>
                    <a:pt x="53" y="2172"/>
                  </a:lnTo>
                  <a:lnTo>
                    <a:pt x="68" y="2205"/>
                  </a:lnTo>
                  <a:lnTo>
                    <a:pt x="82" y="2238"/>
                  </a:lnTo>
                  <a:lnTo>
                    <a:pt x="98" y="2269"/>
                  </a:lnTo>
                  <a:lnTo>
                    <a:pt x="115" y="2302"/>
                  </a:lnTo>
                  <a:lnTo>
                    <a:pt x="134" y="2334"/>
                  </a:lnTo>
                  <a:lnTo>
                    <a:pt x="152" y="2365"/>
                  </a:lnTo>
                  <a:lnTo>
                    <a:pt x="172" y="2397"/>
                  </a:lnTo>
                  <a:lnTo>
                    <a:pt x="192" y="2427"/>
                  </a:lnTo>
                  <a:lnTo>
                    <a:pt x="214" y="2457"/>
                  </a:lnTo>
                  <a:lnTo>
                    <a:pt x="237" y="2486"/>
                  </a:lnTo>
                  <a:lnTo>
                    <a:pt x="260" y="2513"/>
                  </a:lnTo>
                  <a:lnTo>
                    <a:pt x="284" y="2540"/>
                  </a:lnTo>
                  <a:lnTo>
                    <a:pt x="308" y="2566"/>
                  </a:lnTo>
                  <a:lnTo>
                    <a:pt x="333" y="2590"/>
                  </a:lnTo>
                  <a:lnTo>
                    <a:pt x="359" y="2613"/>
                  </a:lnTo>
                  <a:lnTo>
                    <a:pt x="384" y="2633"/>
                  </a:lnTo>
                  <a:lnTo>
                    <a:pt x="410" y="2653"/>
                  </a:lnTo>
                  <a:lnTo>
                    <a:pt x="436" y="2671"/>
                  </a:lnTo>
                  <a:lnTo>
                    <a:pt x="463" y="2686"/>
                  </a:lnTo>
                  <a:lnTo>
                    <a:pt x="489" y="2701"/>
                  </a:lnTo>
                  <a:lnTo>
                    <a:pt x="516" y="2712"/>
                  </a:lnTo>
                  <a:lnTo>
                    <a:pt x="542" y="2722"/>
                  </a:lnTo>
                  <a:lnTo>
                    <a:pt x="568" y="2729"/>
                  </a:lnTo>
                  <a:lnTo>
                    <a:pt x="595" y="2734"/>
                  </a:lnTo>
                  <a:lnTo>
                    <a:pt x="595" y="2734"/>
                  </a:lnTo>
                  <a:lnTo>
                    <a:pt x="644" y="2741"/>
                  </a:lnTo>
                  <a:lnTo>
                    <a:pt x="688" y="2748"/>
                  </a:lnTo>
                  <a:lnTo>
                    <a:pt x="728" y="2757"/>
                  </a:lnTo>
                  <a:lnTo>
                    <a:pt x="766" y="2765"/>
                  </a:lnTo>
                  <a:lnTo>
                    <a:pt x="836" y="2785"/>
                  </a:lnTo>
                  <a:lnTo>
                    <a:pt x="909" y="2808"/>
                  </a:lnTo>
                  <a:lnTo>
                    <a:pt x="951" y="2820"/>
                  </a:lnTo>
                  <a:lnTo>
                    <a:pt x="997" y="2831"/>
                  </a:lnTo>
                  <a:lnTo>
                    <a:pt x="1048" y="2844"/>
                  </a:lnTo>
                  <a:lnTo>
                    <a:pt x="1107" y="2857"/>
                  </a:lnTo>
                  <a:lnTo>
                    <a:pt x="1173" y="2870"/>
                  </a:lnTo>
                  <a:lnTo>
                    <a:pt x="1249" y="2883"/>
                  </a:lnTo>
                  <a:lnTo>
                    <a:pt x="1336" y="2896"/>
                  </a:lnTo>
                  <a:lnTo>
                    <a:pt x="1434" y="2908"/>
                  </a:lnTo>
                  <a:lnTo>
                    <a:pt x="1434" y="2908"/>
                  </a:lnTo>
                  <a:lnTo>
                    <a:pt x="1485" y="2914"/>
                  </a:lnTo>
                  <a:lnTo>
                    <a:pt x="1536" y="2919"/>
                  </a:lnTo>
                  <a:lnTo>
                    <a:pt x="1583" y="2921"/>
                  </a:lnTo>
                  <a:lnTo>
                    <a:pt x="1629" y="2923"/>
                  </a:lnTo>
                  <a:lnTo>
                    <a:pt x="1673" y="2923"/>
                  </a:lnTo>
                  <a:lnTo>
                    <a:pt x="1715" y="2923"/>
                  </a:lnTo>
                  <a:lnTo>
                    <a:pt x="1756" y="2920"/>
                  </a:lnTo>
                  <a:lnTo>
                    <a:pt x="1796" y="2919"/>
                  </a:lnTo>
                  <a:lnTo>
                    <a:pt x="1871" y="2911"/>
                  </a:lnTo>
                  <a:lnTo>
                    <a:pt x="1943" y="2903"/>
                  </a:lnTo>
                  <a:lnTo>
                    <a:pt x="2009" y="2893"/>
                  </a:lnTo>
                  <a:lnTo>
                    <a:pt x="2073" y="2883"/>
                  </a:lnTo>
                  <a:lnTo>
                    <a:pt x="2133" y="2873"/>
                  </a:lnTo>
                  <a:lnTo>
                    <a:pt x="2194" y="2865"/>
                  </a:lnTo>
                  <a:lnTo>
                    <a:pt x="2251" y="2860"/>
                  </a:lnTo>
                  <a:lnTo>
                    <a:pt x="2281" y="2860"/>
                  </a:lnTo>
                  <a:lnTo>
                    <a:pt x="2310" y="2860"/>
                  </a:lnTo>
                  <a:lnTo>
                    <a:pt x="2338" y="2860"/>
                  </a:lnTo>
                  <a:lnTo>
                    <a:pt x="2368" y="2863"/>
                  </a:lnTo>
                  <a:lnTo>
                    <a:pt x="2397" y="2865"/>
                  </a:lnTo>
                  <a:lnTo>
                    <a:pt x="2427" y="2871"/>
                  </a:lnTo>
                  <a:lnTo>
                    <a:pt x="2459" y="2877"/>
                  </a:lnTo>
                  <a:lnTo>
                    <a:pt x="2489" y="2886"/>
                  </a:lnTo>
                  <a:lnTo>
                    <a:pt x="2520" y="2896"/>
                  </a:lnTo>
                  <a:lnTo>
                    <a:pt x="2553" y="2908"/>
                  </a:lnTo>
                  <a:lnTo>
                    <a:pt x="2553" y="2908"/>
                  </a:lnTo>
                  <a:lnTo>
                    <a:pt x="2586" y="2921"/>
                  </a:lnTo>
                  <a:lnTo>
                    <a:pt x="2619" y="2933"/>
                  </a:lnTo>
                  <a:lnTo>
                    <a:pt x="2654" y="2944"/>
                  </a:lnTo>
                  <a:lnTo>
                    <a:pt x="2687" y="2954"/>
                  </a:lnTo>
                  <a:lnTo>
                    <a:pt x="2755" y="2972"/>
                  </a:lnTo>
                  <a:lnTo>
                    <a:pt x="2824" y="2986"/>
                  </a:lnTo>
                  <a:lnTo>
                    <a:pt x="2895" y="2997"/>
                  </a:lnTo>
                  <a:lnTo>
                    <a:pt x="2963" y="3006"/>
                  </a:lnTo>
                  <a:lnTo>
                    <a:pt x="3032" y="3012"/>
                  </a:lnTo>
                  <a:lnTo>
                    <a:pt x="3100" y="3013"/>
                  </a:lnTo>
                  <a:lnTo>
                    <a:pt x="3167" y="3012"/>
                  </a:lnTo>
                  <a:lnTo>
                    <a:pt x="3231" y="3007"/>
                  </a:lnTo>
                  <a:lnTo>
                    <a:pt x="3294" y="3000"/>
                  </a:lnTo>
                  <a:lnTo>
                    <a:pt x="3355" y="2990"/>
                  </a:lnTo>
                  <a:lnTo>
                    <a:pt x="3413" y="2979"/>
                  </a:lnTo>
                  <a:lnTo>
                    <a:pt x="3441" y="2970"/>
                  </a:lnTo>
                  <a:lnTo>
                    <a:pt x="3468" y="2963"/>
                  </a:lnTo>
                  <a:lnTo>
                    <a:pt x="3494" y="2953"/>
                  </a:lnTo>
                  <a:lnTo>
                    <a:pt x="3520" y="2944"/>
                  </a:lnTo>
                  <a:lnTo>
                    <a:pt x="3544" y="2934"/>
                  </a:lnTo>
                  <a:lnTo>
                    <a:pt x="3567" y="2923"/>
                  </a:lnTo>
                  <a:lnTo>
                    <a:pt x="3567" y="2923"/>
                  </a:lnTo>
                  <a:lnTo>
                    <a:pt x="3590" y="2911"/>
                  </a:lnTo>
                  <a:lnTo>
                    <a:pt x="3611" y="2898"/>
                  </a:lnTo>
                  <a:lnTo>
                    <a:pt x="3630" y="2886"/>
                  </a:lnTo>
                  <a:lnTo>
                    <a:pt x="3649" y="2871"/>
                  </a:lnTo>
                  <a:lnTo>
                    <a:pt x="3666" y="2857"/>
                  </a:lnTo>
                  <a:lnTo>
                    <a:pt x="3683" y="2841"/>
                  </a:lnTo>
                  <a:lnTo>
                    <a:pt x="3714" y="2810"/>
                  </a:lnTo>
                  <a:lnTo>
                    <a:pt x="3742" y="2777"/>
                  </a:lnTo>
                  <a:lnTo>
                    <a:pt x="3769" y="2742"/>
                  </a:lnTo>
                  <a:lnTo>
                    <a:pt x="3821" y="2673"/>
                  </a:lnTo>
                  <a:lnTo>
                    <a:pt x="3848" y="2642"/>
                  </a:lnTo>
                  <a:lnTo>
                    <a:pt x="3876" y="2610"/>
                  </a:lnTo>
                  <a:lnTo>
                    <a:pt x="3891" y="2595"/>
                  </a:lnTo>
                  <a:lnTo>
                    <a:pt x="3907" y="2580"/>
                  </a:lnTo>
                  <a:lnTo>
                    <a:pt x="3924" y="2567"/>
                  </a:lnTo>
                  <a:lnTo>
                    <a:pt x="3941" y="2554"/>
                  </a:lnTo>
                  <a:lnTo>
                    <a:pt x="3960" y="2543"/>
                  </a:lnTo>
                  <a:lnTo>
                    <a:pt x="3980" y="2531"/>
                  </a:lnTo>
                  <a:lnTo>
                    <a:pt x="4001" y="2521"/>
                  </a:lnTo>
                  <a:lnTo>
                    <a:pt x="4023" y="2513"/>
                  </a:lnTo>
                  <a:lnTo>
                    <a:pt x="4047" y="2504"/>
                  </a:lnTo>
                  <a:lnTo>
                    <a:pt x="4071" y="2498"/>
                  </a:lnTo>
                  <a:lnTo>
                    <a:pt x="4099" y="2493"/>
                  </a:lnTo>
                  <a:lnTo>
                    <a:pt x="4127" y="2488"/>
                  </a:lnTo>
                  <a:lnTo>
                    <a:pt x="4127" y="2488"/>
                  </a:lnTo>
                  <a:lnTo>
                    <a:pt x="4157" y="2486"/>
                  </a:lnTo>
                  <a:lnTo>
                    <a:pt x="4186" y="2484"/>
                  </a:lnTo>
                  <a:lnTo>
                    <a:pt x="4246" y="2483"/>
                  </a:lnTo>
                  <a:lnTo>
                    <a:pt x="4305" y="2483"/>
                  </a:lnTo>
                  <a:lnTo>
                    <a:pt x="4364" y="2484"/>
                  </a:lnTo>
                  <a:lnTo>
                    <a:pt x="4421" y="2484"/>
                  </a:lnTo>
                  <a:lnTo>
                    <a:pt x="4477" y="2484"/>
                  </a:lnTo>
                  <a:lnTo>
                    <a:pt x="4532" y="2481"/>
                  </a:lnTo>
                  <a:lnTo>
                    <a:pt x="4557" y="2478"/>
                  </a:lnTo>
                  <a:lnTo>
                    <a:pt x="4582" y="2476"/>
                  </a:lnTo>
                  <a:lnTo>
                    <a:pt x="4606" y="2471"/>
                  </a:lnTo>
                  <a:lnTo>
                    <a:pt x="4629" y="2466"/>
                  </a:lnTo>
                  <a:lnTo>
                    <a:pt x="4652" y="2457"/>
                  </a:lnTo>
                  <a:lnTo>
                    <a:pt x="4673" y="2448"/>
                  </a:lnTo>
                  <a:lnTo>
                    <a:pt x="4694" y="2438"/>
                  </a:lnTo>
                  <a:lnTo>
                    <a:pt x="4712" y="2425"/>
                  </a:lnTo>
                  <a:lnTo>
                    <a:pt x="4731" y="2411"/>
                  </a:lnTo>
                  <a:lnTo>
                    <a:pt x="4747" y="2395"/>
                  </a:lnTo>
                  <a:lnTo>
                    <a:pt x="4762" y="2377"/>
                  </a:lnTo>
                  <a:lnTo>
                    <a:pt x="4777" y="2355"/>
                  </a:lnTo>
                  <a:lnTo>
                    <a:pt x="4788" y="2332"/>
                  </a:lnTo>
                  <a:lnTo>
                    <a:pt x="4800" y="2306"/>
                  </a:lnTo>
                  <a:lnTo>
                    <a:pt x="4808" y="2278"/>
                  </a:lnTo>
                  <a:lnTo>
                    <a:pt x="4817" y="2246"/>
                  </a:lnTo>
                  <a:lnTo>
                    <a:pt x="4823" y="2212"/>
                  </a:lnTo>
                  <a:lnTo>
                    <a:pt x="4827" y="2175"/>
                  </a:lnTo>
                  <a:lnTo>
                    <a:pt x="4827" y="2175"/>
                  </a:lnTo>
                  <a:lnTo>
                    <a:pt x="4833" y="2101"/>
                  </a:lnTo>
                  <a:lnTo>
                    <a:pt x="4840" y="2041"/>
                  </a:lnTo>
                  <a:lnTo>
                    <a:pt x="4851" y="1951"/>
                  </a:lnTo>
                  <a:lnTo>
                    <a:pt x="4860" y="1888"/>
                  </a:lnTo>
                  <a:lnTo>
                    <a:pt x="4864" y="1863"/>
                  </a:lnTo>
                  <a:lnTo>
                    <a:pt x="4866" y="1839"/>
                  </a:lnTo>
                  <a:lnTo>
                    <a:pt x="4867" y="1816"/>
                  </a:lnTo>
                  <a:lnTo>
                    <a:pt x="4867" y="1790"/>
                  </a:lnTo>
                  <a:lnTo>
                    <a:pt x="4864" y="1762"/>
                  </a:lnTo>
                  <a:lnTo>
                    <a:pt x="4861" y="1727"/>
                  </a:lnTo>
                  <a:lnTo>
                    <a:pt x="4848" y="1638"/>
                  </a:lnTo>
                  <a:lnTo>
                    <a:pt x="4827" y="1506"/>
                  </a:lnTo>
                  <a:lnTo>
                    <a:pt x="4827" y="1506"/>
                  </a:lnTo>
                  <a:lnTo>
                    <a:pt x="4818" y="1468"/>
                  </a:lnTo>
                  <a:lnTo>
                    <a:pt x="4808" y="1428"/>
                  </a:lnTo>
                  <a:lnTo>
                    <a:pt x="4795" y="1387"/>
                  </a:lnTo>
                  <a:lnTo>
                    <a:pt x="4780" y="1347"/>
                  </a:lnTo>
                  <a:lnTo>
                    <a:pt x="4761" y="1307"/>
                  </a:lnTo>
                  <a:lnTo>
                    <a:pt x="4742" y="1267"/>
                  </a:lnTo>
                  <a:lnTo>
                    <a:pt x="4721" y="1227"/>
                  </a:lnTo>
                  <a:lnTo>
                    <a:pt x="4696" y="1187"/>
                  </a:lnTo>
                  <a:lnTo>
                    <a:pt x="4672" y="1147"/>
                  </a:lnTo>
                  <a:lnTo>
                    <a:pt x="4646" y="1107"/>
                  </a:lnTo>
                  <a:lnTo>
                    <a:pt x="4619" y="1066"/>
                  </a:lnTo>
                  <a:lnTo>
                    <a:pt x="4592" y="1028"/>
                  </a:lnTo>
                  <a:lnTo>
                    <a:pt x="4533" y="950"/>
                  </a:lnTo>
                  <a:lnTo>
                    <a:pt x="4473" y="876"/>
                  </a:lnTo>
                  <a:lnTo>
                    <a:pt x="4411" y="803"/>
                  </a:lnTo>
                  <a:lnTo>
                    <a:pt x="4352" y="734"/>
                  </a:lnTo>
                  <a:lnTo>
                    <a:pt x="4242" y="609"/>
                  </a:lnTo>
                  <a:lnTo>
                    <a:pt x="4193" y="555"/>
                  </a:lnTo>
                  <a:lnTo>
                    <a:pt x="4150" y="504"/>
                  </a:lnTo>
                  <a:lnTo>
                    <a:pt x="4117" y="461"/>
                  </a:lnTo>
                  <a:lnTo>
                    <a:pt x="4103" y="443"/>
                  </a:lnTo>
                  <a:lnTo>
                    <a:pt x="4091" y="426"/>
                  </a:lnTo>
                  <a:lnTo>
                    <a:pt x="4091" y="426"/>
                  </a:lnTo>
                  <a:lnTo>
                    <a:pt x="4087" y="417"/>
                  </a:lnTo>
                  <a:lnTo>
                    <a:pt x="4080" y="410"/>
                  </a:lnTo>
                  <a:lnTo>
                    <a:pt x="4066" y="395"/>
                  </a:lnTo>
                  <a:lnTo>
                    <a:pt x="4047" y="381"/>
                  </a:lnTo>
                  <a:lnTo>
                    <a:pt x="4026" y="370"/>
                  </a:lnTo>
                  <a:lnTo>
                    <a:pt x="4003" y="358"/>
                  </a:lnTo>
                  <a:lnTo>
                    <a:pt x="3975" y="347"/>
                  </a:lnTo>
                  <a:lnTo>
                    <a:pt x="3947" y="338"/>
                  </a:lnTo>
                  <a:lnTo>
                    <a:pt x="3917" y="330"/>
                  </a:lnTo>
                  <a:lnTo>
                    <a:pt x="3885" y="322"/>
                  </a:lnTo>
                  <a:lnTo>
                    <a:pt x="3851" y="315"/>
                  </a:lnTo>
                  <a:lnTo>
                    <a:pt x="3816" y="309"/>
                  </a:lnTo>
                  <a:lnTo>
                    <a:pt x="3780" y="304"/>
                  </a:lnTo>
                  <a:lnTo>
                    <a:pt x="3707" y="295"/>
                  </a:lnTo>
                  <a:lnTo>
                    <a:pt x="3633" y="289"/>
                  </a:lnTo>
                  <a:lnTo>
                    <a:pt x="3560" y="285"/>
                  </a:lnTo>
                  <a:lnTo>
                    <a:pt x="3491" y="284"/>
                  </a:lnTo>
                  <a:lnTo>
                    <a:pt x="3426" y="282"/>
                  </a:lnTo>
                  <a:lnTo>
                    <a:pt x="3369" y="282"/>
                  </a:lnTo>
                  <a:lnTo>
                    <a:pt x="3284" y="284"/>
                  </a:lnTo>
                  <a:lnTo>
                    <a:pt x="3253" y="285"/>
                  </a:lnTo>
                  <a:lnTo>
                    <a:pt x="3253" y="285"/>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5" name="Freeform 6"/>
            <p:cNvSpPr>
              <a:spLocks/>
            </p:cNvSpPr>
            <p:nvPr/>
          </p:nvSpPr>
          <p:spPr bwMode="auto">
            <a:xfrm>
              <a:off x="192944" y="6071937"/>
              <a:ext cx="271510" cy="224373"/>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6" name="Freeform 6"/>
            <p:cNvSpPr>
              <a:spLocks/>
            </p:cNvSpPr>
            <p:nvPr/>
          </p:nvSpPr>
          <p:spPr bwMode="auto">
            <a:xfrm>
              <a:off x="525618" y="6128084"/>
              <a:ext cx="332674" cy="254017"/>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7" name="Freeform 7"/>
            <p:cNvSpPr>
              <a:spLocks/>
            </p:cNvSpPr>
            <p:nvPr/>
          </p:nvSpPr>
          <p:spPr bwMode="auto">
            <a:xfrm>
              <a:off x="899875" y="5903495"/>
              <a:ext cx="457426" cy="349721"/>
            </a:xfrm>
            <a:custGeom>
              <a:avLst/>
              <a:gdLst/>
              <a:ahLst/>
              <a:cxnLst>
                <a:cxn ang="0">
                  <a:pos x="3151" y="213"/>
                </a:cxn>
                <a:cxn ang="0">
                  <a:pos x="2973" y="123"/>
                </a:cxn>
                <a:cxn ang="0">
                  <a:pos x="2760" y="56"/>
                </a:cxn>
                <a:cxn ang="0">
                  <a:pos x="2526" y="11"/>
                </a:cxn>
                <a:cxn ang="0">
                  <a:pos x="2340" y="1"/>
                </a:cxn>
                <a:cxn ang="0">
                  <a:pos x="2115" y="28"/>
                </a:cxn>
                <a:cxn ang="0">
                  <a:pos x="1794" y="103"/>
                </a:cxn>
                <a:cxn ang="0">
                  <a:pos x="1594" y="165"/>
                </a:cxn>
                <a:cxn ang="0">
                  <a:pos x="1364" y="285"/>
                </a:cxn>
                <a:cxn ang="0">
                  <a:pos x="1120" y="453"/>
                </a:cxn>
                <a:cxn ang="0">
                  <a:pos x="941" y="560"/>
                </a:cxn>
                <a:cxn ang="0">
                  <a:pos x="804" y="600"/>
                </a:cxn>
                <a:cxn ang="0">
                  <a:pos x="658" y="642"/>
                </a:cxn>
                <a:cxn ang="0">
                  <a:pos x="554" y="722"/>
                </a:cxn>
                <a:cxn ang="0">
                  <a:pos x="350" y="914"/>
                </a:cxn>
                <a:cxn ang="0">
                  <a:pos x="211" y="1069"/>
                </a:cxn>
                <a:cxn ang="0">
                  <a:pos x="114" y="1231"/>
                </a:cxn>
                <a:cxn ang="0">
                  <a:pos x="53" y="1398"/>
                </a:cxn>
                <a:cxn ang="0">
                  <a:pos x="12" y="1628"/>
                </a:cxn>
                <a:cxn ang="0">
                  <a:pos x="0" y="1929"/>
                </a:cxn>
                <a:cxn ang="0">
                  <a:pos x="22" y="2076"/>
                </a:cxn>
                <a:cxn ang="0">
                  <a:pos x="82" y="2238"/>
                </a:cxn>
                <a:cxn ang="0">
                  <a:pos x="172" y="2397"/>
                </a:cxn>
                <a:cxn ang="0">
                  <a:pos x="284" y="2540"/>
                </a:cxn>
                <a:cxn ang="0">
                  <a:pos x="410" y="2653"/>
                </a:cxn>
                <a:cxn ang="0">
                  <a:pos x="542" y="2722"/>
                </a:cxn>
                <a:cxn ang="0">
                  <a:pos x="688" y="2748"/>
                </a:cxn>
                <a:cxn ang="0">
                  <a:pos x="951" y="2820"/>
                </a:cxn>
                <a:cxn ang="0">
                  <a:pos x="1249" y="2883"/>
                </a:cxn>
                <a:cxn ang="0">
                  <a:pos x="1536" y="2919"/>
                </a:cxn>
                <a:cxn ang="0">
                  <a:pos x="1756" y="2920"/>
                </a:cxn>
                <a:cxn ang="0">
                  <a:pos x="2073" y="2883"/>
                </a:cxn>
                <a:cxn ang="0">
                  <a:pos x="2310" y="2860"/>
                </a:cxn>
                <a:cxn ang="0">
                  <a:pos x="2459" y="2877"/>
                </a:cxn>
                <a:cxn ang="0">
                  <a:pos x="2586" y="2921"/>
                </a:cxn>
                <a:cxn ang="0">
                  <a:pos x="2824" y="2986"/>
                </a:cxn>
                <a:cxn ang="0">
                  <a:pos x="3167" y="3012"/>
                </a:cxn>
                <a:cxn ang="0">
                  <a:pos x="3441" y="2970"/>
                </a:cxn>
                <a:cxn ang="0">
                  <a:pos x="3567" y="2923"/>
                </a:cxn>
                <a:cxn ang="0">
                  <a:pos x="3649" y="2871"/>
                </a:cxn>
                <a:cxn ang="0">
                  <a:pos x="3769" y="2742"/>
                </a:cxn>
                <a:cxn ang="0">
                  <a:pos x="3907" y="2580"/>
                </a:cxn>
                <a:cxn ang="0">
                  <a:pos x="4001" y="2521"/>
                </a:cxn>
                <a:cxn ang="0">
                  <a:pos x="4127" y="2488"/>
                </a:cxn>
                <a:cxn ang="0">
                  <a:pos x="4305" y="2483"/>
                </a:cxn>
                <a:cxn ang="0">
                  <a:pos x="4557" y="2478"/>
                </a:cxn>
                <a:cxn ang="0">
                  <a:pos x="4673" y="2448"/>
                </a:cxn>
                <a:cxn ang="0">
                  <a:pos x="4762" y="2377"/>
                </a:cxn>
                <a:cxn ang="0">
                  <a:pos x="4817" y="2246"/>
                </a:cxn>
                <a:cxn ang="0">
                  <a:pos x="4840" y="2041"/>
                </a:cxn>
                <a:cxn ang="0">
                  <a:pos x="4867" y="1816"/>
                </a:cxn>
                <a:cxn ang="0">
                  <a:pos x="4827" y="1506"/>
                </a:cxn>
                <a:cxn ang="0">
                  <a:pos x="4780" y="1347"/>
                </a:cxn>
                <a:cxn ang="0">
                  <a:pos x="4672" y="1147"/>
                </a:cxn>
                <a:cxn ang="0">
                  <a:pos x="4473" y="876"/>
                </a:cxn>
                <a:cxn ang="0">
                  <a:pos x="4150" y="504"/>
                </a:cxn>
                <a:cxn ang="0">
                  <a:pos x="4087" y="417"/>
                </a:cxn>
                <a:cxn ang="0">
                  <a:pos x="4003" y="358"/>
                </a:cxn>
                <a:cxn ang="0">
                  <a:pos x="3851" y="315"/>
                </a:cxn>
                <a:cxn ang="0">
                  <a:pos x="3560" y="285"/>
                </a:cxn>
                <a:cxn ang="0">
                  <a:pos x="3253" y="285"/>
                </a:cxn>
              </a:cxnLst>
              <a:rect l="0" t="0" r="r" b="b"/>
              <a:pathLst>
                <a:path w="4867" h="3013">
                  <a:moveTo>
                    <a:pt x="3253" y="285"/>
                  </a:moveTo>
                  <a:lnTo>
                    <a:pt x="3253" y="285"/>
                  </a:lnTo>
                  <a:lnTo>
                    <a:pt x="3220" y="259"/>
                  </a:lnTo>
                  <a:lnTo>
                    <a:pt x="3186" y="236"/>
                  </a:lnTo>
                  <a:lnTo>
                    <a:pt x="3151" y="213"/>
                  </a:lnTo>
                  <a:lnTo>
                    <a:pt x="3117" y="193"/>
                  </a:lnTo>
                  <a:lnTo>
                    <a:pt x="3081" y="173"/>
                  </a:lnTo>
                  <a:lnTo>
                    <a:pt x="3045" y="156"/>
                  </a:lnTo>
                  <a:lnTo>
                    <a:pt x="3009" y="139"/>
                  </a:lnTo>
                  <a:lnTo>
                    <a:pt x="2973" y="123"/>
                  </a:lnTo>
                  <a:lnTo>
                    <a:pt x="2938" y="110"/>
                  </a:lnTo>
                  <a:lnTo>
                    <a:pt x="2902" y="96"/>
                  </a:lnTo>
                  <a:lnTo>
                    <a:pt x="2866" y="84"/>
                  </a:lnTo>
                  <a:lnTo>
                    <a:pt x="2830" y="74"/>
                  </a:lnTo>
                  <a:lnTo>
                    <a:pt x="2760" y="56"/>
                  </a:lnTo>
                  <a:lnTo>
                    <a:pt x="2694" y="40"/>
                  </a:lnTo>
                  <a:lnTo>
                    <a:pt x="2694" y="40"/>
                  </a:lnTo>
                  <a:lnTo>
                    <a:pt x="2628" y="27"/>
                  </a:lnTo>
                  <a:lnTo>
                    <a:pt x="2561" y="16"/>
                  </a:lnTo>
                  <a:lnTo>
                    <a:pt x="2526" y="11"/>
                  </a:lnTo>
                  <a:lnTo>
                    <a:pt x="2492" y="7"/>
                  </a:lnTo>
                  <a:lnTo>
                    <a:pt x="2454" y="4"/>
                  </a:lnTo>
                  <a:lnTo>
                    <a:pt x="2419" y="1"/>
                  </a:lnTo>
                  <a:lnTo>
                    <a:pt x="2380" y="0"/>
                  </a:lnTo>
                  <a:lnTo>
                    <a:pt x="2340" y="1"/>
                  </a:lnTo>
                  <a:lnTo>
                    <a:pt x="2298" y="3"/>
                  </a:lnTo>
                  <a:lnTo>
                    <a:pt x="2255" y="6"/>
                  </a:lnTo>
                  <a:lnTo>
                    <a:pt x="2211" y="11"/>
                  </a:lnTo>
                  <a:lnTo>
                    <a:pt x="2163" y="18"/>
                  </a:lnTo>
                  <a:lnTo>
                    <a:pt x="2115" y="28"/>
                  </a:lnTo>
                  <a:lnTo>
                    <a:pt x="2065" y="40"/>
                  </a:lnTo>
                  <a:lnTo>
                    <a:pt x="2065" y="40"/>
                  </a:lnTo>
                  <a:lnTo>
                    <a:pt x="1966" y="64"/>
                  </a:lnTo>
                  <a:lnTo>
                    <a:pt x="1875" y="84"/>
                  </a:lnTo>
                  <a:lnTo>
                    <a:pt x="1794" y="103"/>
                  </a:lnTo>
                  <a:lnTo>
                    <a:pt x="1753" y="113"/>
                  </a:lnTo>
                  <a:lnTo>
                    <a:pt x="1713" y="123"/>
                  </a:lnTo>
                  <a:lnTo>
                    <a:pt x="1675" y="136"/>
                  </a:lnTo>
                  <a:lnTo>
                    <a:pt x="1634" y="149"/>
                  </a:lnTo>
                  <a:lnTo>
                    <a:pt x="1594" y="165"/>
                  </a:lnTo>
                  <a:lnTo>
                    <a:pt x="1553" y="183"/>
                  </a:lnTo>
                  <a:lnTo>
                    <a:pt x="1508" y="203"/>
                  </a:lnTo>
                  <a:lnTo>
                    <a:pt x="1462" y="228"/>
                  </a:lnTo>
                  <a:lnTo>
                    <a:pt x="1415" y="255"/>
                  </a:lnTo>
                  <a:lnTo>
                    <a:pt x="1364" y="285"/>
                  </a:lnTo>
                  <a:lnTo>
                    <a:pt x="1364" y="285"/>
                  </a:lnTo>
                  <a:lnTo>
                    <a:pt x="1315" y="318"/>
                  </a:lnTo>
                  <a:lnTo>
                    <a:pt x="1269" y="348"/>
                  </a:lnTo>
                  <a:lnTo>
                    <a:pt x="1189" y="404"/>
                  </a:lnTo>
                  <a:lnTo>
                    <a:pt x="1120" y="453"/>
                  </a:lnTo>
                  <a:lnTo>
                    <a:pt x="1058" y="496"/>
                  </a:lnTo>
                  <a:lnTo>
                    <a:pt x="1030" y="514"/>
                  </a:lnTo>
                  <a:lnTo>
                    <a:pt x="1001" y="532"/>
                  </a:lnTo>
                  <a:lnTo>
                    <a:pt x="971" y="547"/>
                  </a:lnTo>
                  <a:lnTo>
                    <a:pt x="941" y="560"/>
                  </a:lnTo>
                  <a:lnTo>
                    <a:pt x="911" y="573"/>
                  </a:lnTo>
                  <a:lnTo>
                    <a:pt x="878" y="583"/>
                  </a:lnTo>
                  <a:lnTo>
                    <a:pt x="843" y="593"/>
                  </a:lnTo>
                  <a:lnTo>
                    <a:pt x="804" y="600"/>
                  </a:lnTo>
                  <a:lnTo>
                    <a:pt x="804" y="600"/>
                  </a:lnTo>
                  <a:lnTo>
                    <a:pt x="767" y="606"/>
                  </a:lnTo>
                  <a:lnTo>
                    <a:pt x="736" y="613"/>
                  </a:lnTo>
                  <a:lnTo>
                    <a:pt x="707" y="622"/>
                  </a:lnTo>
                  <a:lnTo>
                    <a:pt x="681" y="631"/>
                  </a:lnTo>
                  <a:lnTo>
                    <a:pt x="658" y="642"/>
                  </a:lnTo>
                  <a:lnTo>
                    <a:pt x="637" y="654"/>
                  </a:lnTo>
                  <a:lnTo>
                    <a:pt x="617" y="666"/>
                  </a:lnTo>
                  <a:lnTo>
                    <a:pt x="597" y="682"/>
                  </a:lnTo>
                  <a:lnTo>
                    <a:pt x="575" y="701"/>
                  </a:lnTo>
                  <a:lnTo>
                    <a:pt x="554" y="722"/>
                  </a:lnTo>
                  <a:lnTo>
                    <a:pt x="502" y="773"/>
                  </a:lnTo>
                  <a:lnTo>
                    <a:pt x="436" y="836"/>
                  </a:lnTo>
                  <a:lnTo>
                    <a:pt x="396" y="873"/>
                  </a:lnTo>
                  <a:lnTo>
                    <a:pt x="350" y="914"/>
                  </a:lnTo>
                  <a:lnTo>
                    <a:pt x="350" y="914"/>
                  </a:lnTo>
                  <a:lnTo>
                    <a:pt x="319" y="945"/>
                  </a:lnTo>
                  <a:lnTo>
                    <a:pt x="288" y="975"/>
                  </a:lnTo>
                  <a:lnTo>
                    <a:pt x="261" y="1006"/>
                  </a:lnTo>
                  <a:lnTo>
                    <a:pt x="235" y="1036"/>
                  </a:lnTo>
                  <a:lnTo>
                    <a:pt x="211" y="1069"/>
                  </a:lnTo>
                  <a:lnTo>
                    <a:pt x="188" y="1101"/>
                  </a:lnTo>
                  <a:lnTo>
                    <a:pt x="167" y="1132"/>
                  </a:lnTo>
                  <a:lnTo>
                    <a:pt x="148" y="1165"/>
                  </a:lnTo>
                  <a:lnTo>
                    <a:pt x="131" y="1198"/>
                  </a:lnTo>
                  <a:lnTo>
                    <a:pt x="114" y="1231"/>
                  </a:lnTo>
                  <a:lnTo>
                    <a:pt x="99" y="1264"/>
                  </a:lnTo>
                  <a:lnTo>
                    <a:pt x="86" y="1297"/>
                  </a:lnTo>
                  <a:lnTo>
                    <a:pt x="73" y="1332"/>
                  </a:lnTo>
                  <a:lnTo>
                    <a:pt x="63" y="1365"/>
                  </a:lnTo>
                  <a:lnTo>
                    <a:pt x="53" y="1398"/>
                  </a:lnTo>
                  <a:lnTo>
                    <a:pt x="45" y="1432"/>
                  </a:lnTo>
                  <a:lnTo>
                    <a:pt x="36" y="1465"/>
                  </a:lnTo>
                  <a:lnTo>
                    <a:pt x="30" y="1498"/>
                  </a:lnTo>
                  <a:lnTo>
                    <a:pt x="19" y="1564"/>
                  </a:lnTo>
                  <a:lnTo>
                    <a:pt x="12" y="1628"/>
                  </a:lnTo>
                  <a:lnTo>
                    <a:pt x="6" y="1693"/>
                  </a:lnTo>
                  <a:lnTo>
                    <a:pt x="3" y="1754"/>
                  </a:lnTo>
                  <a:lnTo>
                    <a:pt x="2" y="1815"/>
                  </a:lnTo>
                  <a:lnTo>
                    <a:pt x="0" y="1929"/>
                  </a:lnTo>
                  <a:lnTo>
                    <a:pt x="0" y="1929"/>
                  </a:lnTo>
                  <a:lnTo>
                    <a:pt x="2" y="1957"/>
                  </a:lnTo>
                  <a:lnTo>
                    <a:pt x="5" y="1985"/>
                  </a:lnTo>
                  <a:lnTo>
                    <a:pt x="9" y="2015"/>
                  </a:lnTo>
                  <a:lnTo>
                    <a:pt x="15" y="2045"/>
                  </a:lnTo>
                  <a:lnTo>
                    <a:pt x="22" y="2076"/>
                  </a:lnTo>
                  <a:lnTo>
                    <a:pt x="32" y="2107"/>
                  </a:lnTo>
                  <a:lnTo>
                    <a:pt x="42" y="2140"/>
                  </a:lnTo>
                  <a:lnTo>
                    <a:pt x="53" y="2172"/>
                  </a:lnTo>
                  <a:lnTo>
                    <a:pt x="68" y="2205"/>
                  </a:lnTo>
                  <a:lnTo>
                    <a:pt x="82" y="2238"/>
                  </a:lnTo>
                  <a:lnTo>
                    <a:pt x="98" y="2269"/>
                  </a:lnTo>
                  <a:lnTo>
                    <a:pt x="115" y="2302"/>
                  </a:lnTo>
                  <a:lnTo>
                    <a:pt x="134" y="2334"/>
                  </a:lnTo>
                  <a:lnTo>
                    <a:pt x="152" y="2365"/>
                  </a:lnTo>
                  <a:lnTo>
                    <a:pt x="172" y="2397"/>
                  </a:lnTo>
                  <a:lnTo>
                    <a:pt x="192" y="2427"/>
                  </a:lnTo>
                  <a:lnTo>
                    <a:pt x="214" y="2457"/>
                  </a:lnTo>
                  <a:lnTo>
                    <a:pt x="237" y="2486"/>
                  </a:lnTo>
                  <a:lnTo>
                    <a:pt x="260" y="2513"/>
                  </a:lnTo>
                  <a:lnTo>
                    <a:pt x="284" y="2540"/>
                  </a:lnTo>
                  <a:lnTo>
                    <a:pt x="308" y="2566"/>
                  </a:lnTo>
                  <a:lnTo>
                    <a:pt x="333" y="2590"/>
                  </a:lnTo>
                  <a:lnTo>
                    <a:pt x="359" y="2613"/>
                  </a:lnTo>
                  <a:lnTo>
                    <a:pt x="384" y="2633"/>
                  </a:lnTo>
                  <a:lnTo>
                    <a:pt x="410" y="2653"/>
                  </a:lnTo>
                  <a:lnTo>
                    <a:pt x="436" y="2671"/>
                  </a:lnTo>
                  <a:lnTo>
                    <a:pt x="463" y="2686"/>
                  </a:lnTo>
                  <a:lnTo>
                    <a:pt x="489" y="2701"/>
                  </a:lnTo>
                  <a:lnTo>
                    <a:pt x="516" y="2712"/>
                  </a:lnTo>
                  <a:lnTo>
                    <a:pt x="542" y="2722"/>
                  </a:lnTo>
                  <a:lnTo>
                    <a:pt x="568" y="2729"/>
                  </a:lnTo>
                  <a:lnTo>
                    <a:pt x="595" y="2734"/>
                  </a:lnTo>
                  <a:lnTo>
                    <a:pt x="595" y="2734"/>
                  </a:lnTo>
                  <a:lnTo>
                    <a:pt x="644" y="2741"/>
                  </a:lnTo>
                  <a:lnTo>
                    <a:pt x="688" y="2748"/>
                  </a:lnTo>
                  <a:lnTo>
                    <a:pt x="728" y="2757"/>
                  </a:lnTo>
                  <a:lnTo>
                    <a:pt x="766" y="2765"/>
                  </a:lnTo>
                  <a:lnTo>
                    <a:pt x="836" y="2785"/>
                  </a:lnTo>
                  <a:lnTo>
                    <a:pt x="909" y="2808"/>
                  </a:lnTo>
                  <a:lnTo>
                    <a:pt x="951" y="2820"/>
                  </a:lnTo>
                  <a:lnTo>
                    <a:pt x="997" y="2831"/>
                  </a:lnTo>
                  <a:lnTo>
                    <a:pt x="1048" y="2844"/>
                  </a:lnTo>
                  <a:lnTo>
                    <a:pt x="1107" y="2857"/>
                  </a:lnTo>
                  <a:lnTo>
                    <a:pt x="1173" y="2870"/>
                  </a:lnTo>
                  <a:lnTo>
                    <a:pt x="1249" y="2883"/>
                  </a:lnTo>
                  <a:lnTo>
                    <a:pt x="1336" y="2896"/>
                  </a:lnTo>
                  <a:lnTo>
                    <a:pt x="1434" y="2908"/>
                  </a:lnTo>
                  <a:lnTo>
                    <a:pt x="1434" y="2908"/>
                  </a:lnTo>
                  <a:lnTo>
                    <a:pt x="1485" y="2914"/>
                  </a:lnTo>
                  <a:lnTo>
                    <a:pt x="1536" y="2919"/>
                  </a:lnTo>
                  <a:lnTo>
                    <a:pt x="1583" y="2921"/>
                  </a:lnTo>
                  <a:lnTo>
                    <a:pt x="1629" y="2923"/>
                  </a:lnTo>
                  <a:lnTo>
                    <a:pt x="1673" y="2923"/>
                  </a:lnTo>
                  <a:lnTo>
                    <a:pt x="1715" y="2923"/>
                  </a:lnTo>
                  <a:lnTo>
                    <a:pt x="1756" y="2920"/>
                  </a:lnTo>
                  <a:lnTo>
                    <a:pt x="1796" y="2919"/>
                  </a:lnTo>
                  <a:lnTo>
                    <a:pt x="1871" y="2911"/>
                  </a:lnTo>
                  <a:lnTo>
                    <a:pt x="1943" y="2903"/>
                  </a:lnTo>
                  <a:lnTo>
                    <a:pt x="2009" y="2893"/>
                  </a:lnTo>
                  <a:lnTo>
                    <a:pt x="2073" y="2883"/>
                  </a:lnTo>
                  <a:lnTo>
                    <a:pt x="2133" y="2873"/>
                  </a:lnTo>
                  <a:lnTo>
                    <a:pt x="2194" y="2865"/>
                  </a:lnTo>
                  <a:lnTo>
                    <a:pt x="2251" y="2860"/>
                  </a:lnTo>
                  <a:lnTo>
                    <a:pt x="2281" y="2860"/>
                  </a:lnTo>
                  <a:lnTo>
                    <a:pt x="2310" y="2860"/>
                  </a:lnTo>
                  <a:lnTo>
                    <a:pt x="2338" y="2860"/>
                  </a:lnTo>
                  <a:lnTo>
                    <a:pt x="2368" y="2863"/>
                  </a:lnTo>
                  <a:lnTo>
                    <a:pt x="2397" y="2865"/>
                  </a:lnTo>
                  <a:lnTo>
                    <a:pt x="2427" y="2871"/>
                  </a:lnTo>
                  <a:lnTo>
                    <a:pt x="2459" y="2877"/>
                  </a:lnTo>
                  <a:lnTo>
                    <a:pt x="2489" y="2886"/>
                  </a:lnTo>
                  <a:lnTo>
                    <a:pt x="2520" y="2896"/>
                  </a:lnTo>
                  <a:lnTo>
                    <a:pt x="2553" y="2908"/>
                  </a:lnTo>
                  <a:lnTo>
                    <a:pt x="2553" y="2908"/>
                  </a:lnTo>
                  <a:lnTo>
                    <a:pt x="2586" y="2921"/>
                  </a:lnTo>
                  <a:lnTo>
                    <a:pt x="2619" y="2933"/>
                  </a:lnTo>
                  <a:lnTo>
                    <a:pt x="2654" y="2944"/>
                  </a:lnTo>
                  <a:lnTo>
                    <a:pt x="2687" y="2954"/>
                  </a:lnTo>
                  <a:lnTo>
                    <a:pt x="2755" y="2972"/>
                  </a:lnTo>
                  <a:lnTo>
                    <a:pt x="2824" y="2986"/>
                  </a:lnTo>
                  <a:lnTo>
                    <a:pt x="2895" y="2997"/>
                  </a:lnTo>
                  <a:lnTo>
                    <a:pt x="2963" y="3006"/>
                  </a:lnTo>
                  <a:lnTo>
                    <a:pt x="3032" y="3012"/>
                  </a:lnTo>
                  <a:lnTo>
                    <a:pt x="3100" y="3013"/>
                  </a:lnTo>
                  <a:lnTo>
                    <a:pt x="3167" y="3012"/>
                  </a:lnTo>
                  <a:lnTo>
                    <a:pt x="3231" y="3007"/>
                  </a:lnTo>
                  <a:lnTo>
                    <a:pt x="3294" y="3000"/>
                  </a:lnTo>
                  <a:lnTo>
                    <a:pt x="3355" y="2990"/>
                  </a:lnTo>
                  <a:lnTo>
                    <a:pt x="3413" y="2979"/>
                  </a:lnTo>
                  <a:lnTo>
                    <a:pt x="3441" y="2970"/>
                  </a:lnTo>
                  <a:lnTo>
                    <a:pt x="3468" y="2963"/>
                  </a:lnTo>
                  <a:lnTo>
                    <a:pt x="3494" y="2953"/>
                  </a:lnTo>
                  <a:lnTo>
                    <a:pt x="3520" y="2944"/>
                  </a:lnTo>
                  <a:lnTo>
                    <a:pt x="3544" y="2934"/>
                  </a:lnTo>
                  <a:lnTo>
                    <a:pt x="3567" y="2923"/>
                  </a:lnTo>
                  <a:lnTo>
                    <a:pt x="3567" y="2923"/>
                  </a:lnTo>
                  <a:lnTo>
                    <a:pt x="3590" y="2911"/>
                  </a:lnTo>
                  <a:lnTo>
                    <a:pt x="3611" y="2898"/>
                  </a:lnTo>
                  <a:lnTo>
                    <a:pt x="3630" y="2886"/>
                  </a:lnTo>
                  <a:lnTo>
                    <a:pt x="3649" y="2871"/>
                  </a:lnTo>
                  <a:lnTo>
                    <a:pt x="3666" y="2857"/>
                  </a:lnTo>
                  <a:lnTo>
                    <a:pt x="3683" y="2841"/>
                  </a:lnTo>
                  <a:lnTo>
                    <a:pt x="3714" y="2810"/>
                  </a:lnTo>
                  <a:lnTo>
                    <a:pt x="3742" y="2777"/>
                  </a:lnTo>
                  <a:lnTo>
                    <a:pt x="3769" y="2742"/>
                  </a:lnTo>
                  <a:lnTo>
                    <a:pt x="3821" y="2673"/>
                  </a:lnTo>
                  <a:lnTo>
                    <a:pt x="3848" y="2642"/>
                  </a:lnTo>
                  <a:lnTo>
                    <a:pt x="3876" y="2610"/>
                  </a:lnTo>
                  <a:lnTo>
                    <a:pt x="3891" y="2595"/>
                  </a:lnTo>
                  <a:lnTo>
                    <a:pt x="3907" y="2580"/>
                  </a:lnTo>
                  <a:lnTo>
                    <a:pt x="3924" y="2567"/>
                  </a:lnTo>
                  <a:lnTo>
                    <a:pt x="3941" y="2554"/>
                  </a:lnTo>
                  <a:lnTo>
                    <a:pt x="3960" y="2543"/>
                  </a:lnTo>
                  <a:lnTo>
                    <a:pt x="3980" y="2531"/>
                  </a:lnTo>
                  <a:lnTo>
                    <a:pt x="4001" y="2521"/>
                  </a:lnTo>
                  <a:lnTo>
                    <a:pt x="4023" y="2513"/>
                  </a:lnTo>
                  <a:lnTo>
                    <a:pt x="4047" y="2504"/>
                  </a:lnTo>
                  <a:lnTo>
                    <a:pt x="4071" y="2498"/>
                  </a:lnTo>
                  <a:lnTo>
                    <a:pt x="4099" y="2493"/>
                  </a:lnTo>
                  <a:lnTo>
                    <a:pt x="4127" y="2488"/>
                  </a:lnTo>
                  <a:lnTo>
                    <a:pt x="4127" y="2488"/>
                  </a:lnTo>
                  <a:lnTo>
                    <a:pt x="4157" y="2486"/>
                  </a:lnTo>
                  <a:lnTo>
                    <a:pt x="4186" y="2484"/>
                  </a:lnTo>
                  <a:lnTo>
                    <a:pt x="4246" y="2483"/>
                  </a:lnTo>
                  <a:lnTo>
                    <a:pt x="4305" y="2483"/>
                  </a:lnTo>
                  <a:lnTo>
                    <a:pt x="4364" y="2484"/>
                  </a:lnTo>
                  <a:lnTo>
                    <a:pt x="4421" y="2484"/>
                  </a:lnTo>
                  <a:lnTo>
                    <a:pt x="4477" y="2484"/>
                  </a:lnTo>
                  <a:lnTo>
                    <a:pt x="4532" y="2481"/>
                  </a:lnTo>
                  <a:lnTo>
                    <a:pt x="4557" y="2478"/>
                  </a:lnTo>
                  <a:lnTo>
                    <a:pt x="4582" y="2476"/>
                  </a:lnTo>
                  <a:lnTo>
                    <a:pt x="4606" y="2471"/>
                  </a:lnTo>
                  <a:lnTo>
                    <a:pt x="4629" y="2466"/>
                  </a:lnTo>
                  <a:lnTo>
                    <a:pt x="4652" y="2457"/>
                  </a:lnTo>
                  <a:lnTo>
                    <a:pt x="4673" y="2448"/>
                  </a:lnTo>
                  <a:lnTo>
                    <a:pt x="4694" y="2438"/>
                  </a:lnTo>
                  <a:lnTo>
                    <a:pt x="4712" y="2425"/>
                  </a:lnTo>
                  <a:lnTo>
                    <a:pt x="4731" y="2411"/>
                  </a:lnTo>
                  <a:lnTo>
                    <a:pt x="4747" y="2395"/>
                  </a:lnTo>
                  <a:lnTo>
                    <a:pt x="4762" y="2377"/>
                  </a:lnTo>
                  <a:lnTo>
                    <a:pt x="4777" y="2355"/>
                  </a:lnTo>
                  <a:lnTo>
                    <a:pt x="4788" y="2332"/>
                  </a:lnTo>
                  <a:lnTo>
                    <a:pt x="4800" y="2306"/>
                  </a:lnTo>
                  <a:lnTo>
                    <a:pt x="4808" y="2278"/>
                  </a:lnTo>
                  <a:lnTo>
                    <a:pt x="4817" y="2246"/>
                  </a:lnTo>
                  <a:lnTo>
                    <a:pt x="4823" y="2212"/>
                  </a:lnTo>
                  <a:lnTo>
                    <a:pt x="4827" y="2175"/>
                  </a:lnTo>
                  <a:lnTo>
                    <a:pt x="4827" y="2175"/>
                  </a:lnTo>
                  <a:lnTo>
                    <a:pt x="4833" y="2101"/>
                  </a:lnTo>
                  <a:lnTo>
                    <a:pt x="4840" y="2041"/>
                  </a:lnTo>
                  <a:lnTo>
                    <a:pt x="4851" y="1951"/>
                  </a:lnTo>
                  <a:lnTo>
                    <a:pt x="4860" y="1888"/>
                  </a:lnTo>
                  <a:lnTo>
                    <a:pt x="4864" y="1863"/>
                  </a:lnTo>
                  <a:lnTo>
                    <a:pt x="4866" y="1839"/>
                  </a:lnTo>
                  <a:lnTo>
                    <a:pt x="4867" y="1816"/>
                  </a:lnTo>
                  <a:lnTo>
                    <a:pt x="4867" y="1790"/>
                  </a:lnTo>
                  <a:lnTo>
                    <a:pt x="4864" y="1762"/>
                  </a:lnTo>
                  <a:lnTo>
                    <a:pt x="4861" y="1727"/>
                  </a:lnTo>
                  <a:lnTo>
                    <a:pt x="4848" y="1638"/>
                  </a:lnTo>
                  <a:lnTo>
                    <a:pt x="4827" y="1506"/>
                  </a:lnTo>
                  <a:lnTo>
                    <a:pt x="4827" y="1506"/>
                  </a:lnTo>
                  <a:lnTo>
                    <a:pt x="4818" y="1468"/>
                  </a:lnTo>
                  <a:lnTo>
                    <a:pt x="4808" y="1428"/>
                  </a:lnTo>
                  <a:lnTo>
                    <a:pt x="4795" y="1387"/>
                  </a:lnTo>
                  <a:lnTo>
                    <a:pt x="4780" y="1347"/>
                  </a:lnTo>
                  <a:lnTo>
                    <a:pt x="4761" y="1307"/>
                  </a:lnTo>
                  <a:lnTo>
                    <a:pt x="4742" y="1267"/>
                  </a:lnTo>
                  <a:lnTo>
                    <a:pt x="4721" y="1227"/>
                  </a:lnTo>
                  <a:lnTo>
                    <a:pt x="4696" y="1187"/>
                  </a:lnTo>
                  <a:lnTo>
                    <a:pt x="4672" y="1147"/>
                  </a:lnTo>
                  <a:lnTo>
                    <a:pt x="4646" y="1107"/>
                  </a:lnTo>
                  <a:lnTo>
                    <a:pt x="4619" y="1066"/>
                  </a:lnTo>
                  <a:lnTo>
                    <a:pt x="4592" y="1028"/>
                  </a:lnTo>
                  <a:lnTo>
                    <a:pt x="4533" y="950"/>
                  </a:lnTo>
                  <a:lnTo>
                    <a:pt x="4473" y="876"/>
                  </a:lnTo>
                  <a:lnTo>
                    <a:pt x="4411" y="803"/>
                  </a:lnTo>
                  <a:lnTo>
                    <a:pt x="4352" y="734"/>
                  </a:lnTo>
                  <a:lnTo>
                    <a:pt x="4242" y="609"/>
                  </a:lnTo>
                  <a:lnTo>
                    <a:pt x="4193" y="555"/>
                  </a:lnTo>
                  <a:lnTo>
                    <a:pt x="4150" y="504"/>
                  </a:lnTo>
                  <a:lnTo>
                    <a:pt x="4117" y="461"/>
                  </a:lnTo>
                  <a:lnTo>
                    <a:pt x="4103" y="443"/>
                  </a:lnTo>
                  <a:lnTo>
                    <a:pt x="4091" y="426"/>
                  </a:lnTo>
                  <a:lnTo>
                    <a:pt x="4091" y="426"/>
                  </a:lnTo>
                  <a:lnTo>
                    <a:pt x="4087" y="417"/>
                  </a:lnTo>
                  <a:lnTo>
                    <a:pt x="4080" y="410"/>
                  </a:lnTo>
                  <a:lnTo>
                    <a:pt x="4066" y="395"/>
                  </a:lnTo>
                  <a:lnTo>
                    <a:pt x="4047" y="381"/>
                  </a:lnTo>
                  <a:lnTo>
                    <a:pt x="4026" y="370"/>
                  </a:lnTo>
                  <a:lnTo>
                    <a:pt x="4003" y="358"/>
                  </a:lnTo>
                  <a:lnTo>
                    <a:pt x="3975" y="347"/>
                  </a:lnTo>
                  <a:lnTo>
                    <a:pt x="3947" y="338"/>
                  </a:lnTo>
                  <a:lnTo>
                    <a:pt x="3917" y="330"/>
                  </a:lnTo>
                  <a:lnTo>
                    <a:pt x="3885" y="322"/>
                  </a:lnTo>
                  <a:lnTo>
                    <a:pt x="3851" y="315"/>
                  </a:lnTo>
                  <a:lnTo>
                    <a:pt x="3816" y="309"/>
                  </a:lnTo>
                  <a:lnTo>
                    <a:pt x="3780" y="304"/>
                  </a:lnTo>
                  <a:lnTo>
                    <a:pt x="3707" y="295"/>
                  </a:lnTo>
                  <a:lnTo>
                    <a:pt x="3633" y="289"/>
                  </a:lnTo>
                  <a:lnTo>
                    <a:pt x="3560" y="285"/>
                  </a:lnTo>
                  <a:lnTo>
                    <a:pt x="3491" y="284"/>
                  </a:lnTo>
                  <a:lnTo>
                    <a:pt x="3426" y="282"/>
                  </a:lnTo>
                  <a:lnTo>
                    <a:pt x="3369" y="282"/>
                  </a:lnTo>
                  <a:lnTo>
                    <a:pt x="3284" y="284"/>
                  </a:lnTo>
                  <a:lnTo>
                    <a:pt x="3253" y="285"/>
                  </a:lnTo>
                  <a:lnTo>
                    <a:pt x="3253" y="285"/>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8" name="Freeform 7"/>
            <p:cNvSpPr>
              <a:spLocks/>
            </p:cNvSpPr>
            <p:nvPr/>
          </p:nvSpPr>
          <p:spPr bwMode="auto">
            <a:xfrm>
              <a:off x="1731559" y="6240379"/>
              <a:ext cx="457426" cy="349721"/>
            </a:xfrm>
            <a:custGeom>
              <a:avLst/>
              <a:gdLst/>
              <a:ahLst/>
              <a:cxnLst>
                <a:cxn ang="0">
                  <a:pos x="3151" y="213"/>
                </a:cxn>
                <a:cxn ang="0">
                  <a:pos x="2973" y="123"/>
                </a:cxn>
                <a:cxn ang="0">
                  <a:pos x="2760" y="56"/>
                </a:cxn>
                <a:cxn ang="0">
                  <a:pos x="2526" y="11"/>
                </a:cxn>
                <a:cxn ang="0">
                  <a:pos x="2340" y="1"/>
                </a:cxn>
                <a:cxn ang="0">
                  <a:pos x="2115" y="28"/>
                </a:cxn>
                <a:cxn ang="0">
                  <a:pos x="1794" y="103"/>
                </a:cxn>
                <a:cxn ang="0">
                  <a:pos x="1594" y="165"/>
                </a:cxn>
                <a:cxn ang="0">
                  <a:pos x="1364" y="285"/>
                </a:cxn>
                <a:cxn ang="0">
                  <a:pos x="1120" y="453"/>
                </a:cxn>
                <a:cxn ang="0">
                  <a:pos x="941" y="560"/>
                </a:cxn>
                <a:cxn ang="0">
                  <a:pos x="804" y="600"/>
                </a:cxn>
                <a:cxn ang="0">
                  <a:pos x="658" y="642"/>
                </a:cxn>
                <a:cxn ang="0">
                  <a:pos x="554" y="722"/>
                </a:cxn>
                <a:cxn ang="0">
                  <a:pos x="350" y="914"/>
                </a:cxn>
                <a:cxn ang="0">
                  <a:pos x="211" y="1069"/>
                </a:cxn>
                <a:cxn ang="0">
                  <a:pos x="114" y="1231"/>
                </a:cxn>
                <a:cxn ang="0">
                  <a:pos x="53" y="1398"/>
                </a:cxn>
                <a:cxn ang="0">
                  <a:pos x="12" y="1628"/>
                </a:cxn>
                <a:cxn ang="0">
                  <a:pos x="0" y="1929"/>
                </a:cxn>
                <a:cxn ang="0">
                  <a:pos x="22" y="2076"/>
                </a:cxn>
                <a:cxn ang="0">
                  <a:pos x="82" y="2238"/>
                </a:cxn>
                <a:cxn ang="0">
                  <a:pos x="172" y="2397"/>
                </a:cxn>
                <a:cxn ang="0">
                  <a:pos x="284" y="2540"/>
                </a:cxn>
                <a:cxn ang="0">
                  <a:pos x="410" y="2653"/>
                </a:cxn>
                <a:cxn ang="0">
                  <a:pos x="542" y="2722"/>
                </a:cxn>
                <a:cxn ang="0">
                  <a:pos x="688" y="2748"/>
                </a:cxn>
                <a:cxn ang="0">
                  <a:pos x="951" y="2820"/>
                </a:cxn>
                <a:cxn ang="0">
                  <a:pos x="1249" y="2883"/>
                </a:cxn>
                <a:cxn ang="0">
                  <a:pos x="1536" y="2919"/>
                </a:cxn>
                <a:cxn ang="0">
                  <a:pos x="1756" y="2920"/>
                </a:cxn>
                <a:cxn ang="0">
                  <a:pos x="2073" y="2883"/>
                </a:cxn>
                <a:cxn ang="0">
                  <a:pos x="2310" y="2860"/>
                </a:cxn>
                <a:cxn ang="0">
                  <a:pos x="2459" y="2877"/>
                </a:cxn>
                <a:cxn ang="0">
                  <a:pos x="2586" y="2921"/>
                </a:cxn>
                <a:cxn ang="0">
                  <a:pos x="2824" y="2986"/>
                </a:cxn>
                <a:cxn ang="0">
                  <a:pos x="3167" y="3012"/>
                </a:cxn>
                <a:cxn ang="0">
                  <a:pos x="3441" y="2970"/>
                </a:cxn>
                <a:cxn ang="0">
                  <a:pos x="3567" y="2923"/>
                </a:cxn>
                <a:cxn ang="0">
                  <a:pos x="3649" y="2871"/>
                </a:cxn>
                <a:cxn ang="0">
                  <a:pos x="3769" y="2742"/>
                </a:cxn>
                <a:cxn ang="0">
                  <a:pos x="3907" y="2580"/>
                </a:cxn>
                <a:cxn ang="0">
                  <a:pos x="4001" y="2521"/>
                </a:cxn>
                <a:cxn ang="0">
                  <a:pos x="4127" y="2488"/>
                </a:cxn>
                <a:cxn ang="0">
                  <a:pos x="4305" y="2483"/>
                </a:cxn>
                <a:cxn ang="0">
                  <a:pos x="4557" y="2478"/>
                </a:cxn>
                <a:cxn ang="0">
                  <a:pos x="4673" y="2448"/>
                </a:cxn>
                <a:cxn ang="0">
                  <a:pos x="4762" y="2377"/>
                </a:cxn>
                <a:cxn ang="0">
                  <a:pos x="4817" y="2246"/>
                </a:cxn>
                <a:cxn ang="0">
                  <a:pos x="4840" y="2041"/>
                </a:cxn>
                <a:cxn ang="0">
                  <a:pos x="4867" y="1816"/>
                </a:cxn>
                <a:cxn ang="0">
                  <a:pos x="4827" y="1506"/>
                </a:cxn>
                <a:cxn ang="0">
                  <a:pos x="4780" y="1347"/>
                </a:cxn>
                <a:cxn ang="0">
                  <a:pos x="4672" y="1147"/>
                </a:cxn>
                <a:cxn ang="0">
                  <a:pos x="4473" y="876"/>
                </a:cxn>
                <a:cxn ang="0">
                  <a:pos x="4150" y="504"/>
                </a:cxn>
                <a:cxn ang="0">
                  <a:pos x="4087" y="417"/>
                </a:cxn>
                <a:cxn ang="0">
                  <a:pos x="4003" y="358"/>
                </a:cxn>
                <a:cxn ang="0">
                  <a:pos x="3851" y="315"/>
                </a:cxn>
                <a:cxn ang="0">
                  <a:pos x="3560" y="285"/>
                </a:cxn>
                <a:cxn ang="0">
                  <a:pos x="3253" y="285"/>
                </a:cxn>
              </a:cxnLst>
              <a:rect l="0" t="0" r="r" b="b"/>
              <a:pathLst>
                <a:path w="4867" h="3013">
                  <a:moveTo>
                    <a:pt x="3253" y="285"/>
                  </a:moveTo>
                  <a:lnTo>
                    <a:pt x="3253" y="285"/>
                  </a:lnTo>
                  <a:lnTo>
                    <a:pt x="3220" y="259"/>
                  </a:lnTo>
                  <a:lnTo>
                    <a:pt x="3186" y="236"/>
                  </a:lnTo>
                  <a:lnTo>
                    <a:pt x="3151" y="213"/>
                  </a:lnTo>
                  <a:lnTo>
                    <a:pt x="3117" y="193"/>
                  </a:lnTo>
                  <a:lnTo>
                    <a:pt x="3081" y="173"/>
                  </a:lnTo>
                  <a:lnTo>
                    <a:pt x="3045" y="156"/>
                  </a:lnTo>
                  <a:lnTo>
                    <a:pt x="3009" y="139"/>
                  </a:lnTo>
                  <a:lnTo>
                    <a:pt x="2973" y="123"/>
                  </a:lnTo>
                  <a:lnTo>
                    <a:pt x="2938" y="110"/>
                  </a:lnTo>
                  <a:lnTo>
                    <a:pt x="2902" y="96"/>
                  </a:lnTo>
                  <a:lnTo>
                    <a:pt x="2866" y="84"/>
                  </a:lnTo>
                  <a:lnTo>
                    <a:pt x="2830" y="74"/>
                  </a:lnTo>
                  <a:lnTo>
                    <a:pt x="2760" y="56"/>
                  </a:lnTo>
                  <a:lnTo>
                    <a:pt x="2694" y="40"/>
                  </a:lnTo>
                  <a:lnTo>
                    <a:pt x="2694" y="40"/>
                  </a:lnTo>
                  <a:lnTo>
                    <a:pt x="2628" y="27"/>
                  </a:lnTo>
                  <a:lnTo>
                    <a:pt x="2561" y="16"/>
                  </a:lnTo>
                  <a:lnTo>
                    <a:pt x="2526" y="11"/>
                  </a:lnTo>
                  <a:lnTo>
                    <a:pt x="2492" y="7"/>
                  </a:lnTo>
                  <a:lnTo>
                    <a:pt x="2454" y="4"/>
                  </a:lnTo>
                  <a:lnTo>
                    <a:pt x="2419" y="1"/>
                  </a:lnTo>
                  <a:lnTo>
                    <a:pt x="2380" y="0"/>
                  </a:lnTo>
                  <a:lnTo>
                    <a:pt x="2340" y="1"/>
                  </a:lnTo>
                  <a:lnTo>
                    <a:pt x="2298" y="3"/>
                  </a:lnTo>
                  <a:lnTo>
                    <a:pt x="2255" y="6"/>
                  </a:lnTo>
                  <a:lnTo>
                    <a:pt x="2211" y="11"/>
                  </a:lnTo>
                  <a:lnTo>
                    <a:pt x="2163" y="18"/>
                  </a:lnTo>
                  <a:lnTo>
                    <a:pt x="2115" y="28"/>
                  </a:lnTo>
                  <a:lnTo>
                    <a:pt x="2065" y="40"/>
                  </a:lnTo>
                  <a:lnTo>
                    <a:pt x="2065" y="40"/>
                  </a:lnTo>
                  <a:lnTo>
                    <a:pt x="1966" y="64"/>
                  </a:lnTo>
                  <a:lnTo>
                    <a:pt x="1875" y="84"/>
                  </a:lnTo>
                  <a:lnTo>
                    <a:pt x="1794" y="103"/>
                  </a:lnTo>
                  <a:lnTo>
                    <a:pt x="1753" y="113"/>
                  </a:lnTo>
                  <a:lnTo>
                    <a:pt x="1713" y="123"/>
                  </a:lnTo>
                  <a:lnTo>
                    <a:pt x="1675" y="136"/>
                  </a:lnTo>
                  <a:lnTo>
                    <a:pt x="1634" y="149"/>
                  </a:lnTo>
                  <a:lnTo>
                    <a:pt x="1594" y="165"/>
                  </a:lnTo>
                  <a:lnTo>
                    <a:pt x="1553" y="183"/>
                  </a:lnTo>
                  <a:lnTo>
                    <a:pt x="1508" y="203"/>
                  </a:lnTo>
                  <a:lnTo>
                    <a:pt x="1462" y="228"/>
                  </a:lnTo>
                  <a:lnTo>
                    <a:pt x="1415" y="255"/>
                  </a:lnTo>
                  <a:lnTo>
                    <a:pt x="1364" y="285"/>
                  </a:lnTo>
                  <a:lnTo>
                    <a:pt x="1364" y="285"/>
                  </a:lnTo>
                  <a:lnTo>
                    <a:pt x="1315" y="318"/>
                  </a:lnTo>
                  <a:lnTo>
                    <a:pt x="1269" y="348"/>
                  </a:lnTo>
                  <a:lnTo>
                    <a:pt x="1189" y="404"/>
                  </a:lnTo>
                  <a:lnTo>
                    <a:pt x="1120" y="453"/>
                  </a:lnTo>
                  <a:lnTo>
                    <a:pt x="1058" y="496"/>
                  </a:lnTo>
                  <a:lnTo>
                    <a:pt x="1030" y="514"/>
                  </a:lnTo>
                  <a:lnTo>
                    <a:pt x="1001" y="532"/>
                  </a:lnTo>
                  <a:lnTo>
                    <a:pt x="971" y="547"/>
                  </a:lnTo>
                  <a:lnTo>
                    <a:pt x="941" y="560"/>
                  </a:lnTo>
                  <a:lnTo>
                    <a:pt x="911" y="573"/>
                  </a:lnTo>
                  <a:lnTo>
                    <a:pt x="878" y="583"/>
                  </a:lnTo>
                  <a:lnTo>
                    <a:pt x="843" y="593"/>
                  </a:lnTo>
                  <a:lnTo>
                    <a:pt x="804" y="600"/>
                  </a:lnTo>
                  <a:lnTo>
                    <a:pt x="804" y="600"/>
                  </a:lnTo>
                  <a:lnTo>
                    <a:pt x="767" y="606"/>
                  </a:lnTo>
                  <a:lnTo>
                    <a:pt x="736" y="613"/>
                  </a:lnTo>
                  <a:lnTo>
                    <a:pt x="707" y="622"/>
                  </a:lnTo>
                  <a:lnTo>
                    <a:pt x="681" y="631"/>
                  </a:lnTo>
                  <a:lnTo>
                    <a:pt x="658" y="642"/>
                  </a:lnTo>
                  <a:lnTo>
                    <a:pt x="637" y="654"/>
                  </a:lnTo>
                  <a:lnTo>
                    <a:pt x="617" y="666"/>
                  </a:lnTo>
                  <a:lnTo>
                    <a:pt x="597" y="682"/>
                  </a:lnTo>
                  <a:lnTo>
                    <a:pt x="575" y="701"/>
                  </a:lnTo>
                  <a:lnTo>
                    <a:pt x="554" y="722"/>
                  </a:lnTo>
                  <a:lnTo>
                    <a:pt x="502" y="773"/>
                  </a:lnTo>
                  <a:lnTo>
                    <a:pt x="436" y="836"/>
                  </a:lnTo>
                  <a:lnTo>
                    <a:pt x="396" y="873"/>
                  </a:lnTo>
                  <a:lnTo>
                    <a:pt x="350" y="914"/>
                  </a:lnTo>
                  <a:lnTo>
                    <a:pt x="350" y="914"/>
                  </a:lnTo>
                  <a:lnTo>
                    <a:pt x="319" y="945"/>
                  </a:lnTo>
                  <a:lnTo>
                    <a:pt x="288" y="975"/>
                  </a:lnTo>
                  <a:lnTo>
                    <a:pt x="261" y="1006"/>
                  </a:lnTo>
                  <a:lnTo>
                    <a:pt x="235" y="1036"/>
                  </a:lnTo>
                  <a:lnTo>
                    <a:pt x="211" y="1069"/>
                  </a:lnTo>
                  <a:lnTo>
                    <a:pt x="188" y="1101"/>
                  </a:lnTo>
                  <a:lnTo>
                    <a:pt x="167" y="1132"/>
                  </a:lnTo>
                  <a:lnTo>
                    <a:pt x="148" y="1165"/>
                  </a:lnTo>
                  <a:lnTo>
                    <a:pt x="131" y="1198"/>
                  </a:lnTo>
                  <a:lnTo>
                    <a:pt x="114" y="1231"/>
                  </a:lnTo>
                  <a:lnTo>
                    <a:pt x="99" y="1264"/>
                  </a:lnTo>
                  <a:lnTo>
                    <a:pt x="86" y="1297"/>
                  </a:lnTo>
                  <a:lnTo>
                    <a:pt x="73" y="1332"/>
                  </a:lnTo>
                  <a:lnTo>
                    <a:pt x="63" y="1365"/>
                  </a:lnTo>
                  <a:lnTo>
                    <a:pt x="53" y="1398"/>
                  </a:lnTo>
                  <a:lnTo>
                    <a:pt x="45" y="1432"/>
                  </a:lnTo>
                  <a:lnTo>
                    <a:pt x="36" y="1465"/>
                  </a:lnTo>
                  <a:lnTo>
                    <a:pt x="30" y="1498"/>
                  </a:lnTo>
                  <a:lnTo>
                    <a:pt x="19" y="1564"/>
                  </a:lnTo>
                  <a:lnTo>
                    <a:pt x="12" y="1628"/>
                  </a:lnTo>
                  <a:lnTo>
                    <a:pt x="6" y="1693"/>
                  </a:lnTo>
                  <a:lnTo>
                    <a:pt x="3" y="1754"/>
                  </a:lnTo>
                  <a:lnTo>
                    <a:pt x="2" y="1815"/>
                  </a:lnTo>
                  <a:lnTo>
                    <a:pt x="0" y="1929"/>
                  </a:lnTo>
                  <a:lnTo>
                    <a:pt x="0" y="1929"/>
                  </a:lnTo>
                  <a:lnTo>
                    <a:pt x="2" y="1957"/>
                  </a:lnTo>
                  <a:lnTo>
                    <a:pt x="5" y="1985"/>
                  </a:lnTo>
                  <a:lnTo>
                    <a:pt x="9" y="2015"/>
                  </a:lnTo>
                  <a:lnTo>
                    <a:pt x="15" y="2045"/>
                  </a:lnTo>
                  <a:lnTo>
                    <a:pt x="22" y="2076"/>
                  </a:lnTo>
                  <a:lnTo>
                    <a:pt x="32" y="2107"/>
                  </a:lnTo>
                  <a:lnTo>
                    <a:pt x="42" y="2140"/>
                  </a:lnTo>
                  <a:lnTo>
                    <a:pt x="53" y="2172"/>
                  </a:lnTo>
                  <a:lnTo>
                    <a:pt x="68" y="2205"/>
                  </a:lnTo>
                  <a:lnTo>
                    <a:pt x="82" y="2238"/>
                  </a:lnTo>
                  <a:lnTo>
                    <a:pt x="98" y="2269"/>
                  </a:lnTo>
                  <a:lnTo>
                    <a:pt x="115" y="2302"/>
                  </a:lnTo>
                  <a:lnTo>
                    <a:pt x="134" y="2334"/>
                  </a:lnTo>
                  <a:lnTo>
                    <a:pt x="152" y="2365"/>
                  </a:lnTo>
                  <a:lnTo>
                    <a:pt x="172" y="2397"/>
                  </a:lnTo>
                  <a:lnTo>
                    <a:pt x="192" y="2427"/>
                  </a:lnTo>
                  <a:lnTo>
                    <a:pt x="214" y="2457"/>
                  </a:lnTo>
                  <a:lnTo>
                    <a:pt x="237" y="2486"/>
                  </a:lnTo>
                  <a:lnTo>
                    <a:pt x="260" y="2513"/>
                  </a:lnTo>
                  <a:lnTo>
                    <a:pt x="284" y="2540"/>
                  </a:lnTo>
                  <a:lnTo>
                    <a:pt x="308" y="2566"/>
                  </a:lnTo>
                  <a:lnTo>
                    <a:pt x="333" y="2590"/>
                  </a:lnTo>
                  <a:lnTo>
                    <a:pt x="359" y="2613"/>
                  </a:lnTo>
                  <a:lnTo>
                    <a:pt x="384" y="2633"/>
                  </a:lnTo>
                  <a:lnTo>
                    <a:pt x="410" y="2653"/>
                  </a:lnTo>
                  <a:lnTo>
                    <a:pt x="436" y="2671"/>
                  </a:lnTo>
                  <a:lnTo>
                    <a:pt x="463" y="2686"/>
                  </a:lnTo>
                  <a:lnTo>
                    <a:pt x="489" y="2701"/>
                  </a:lnTo>
                  <a:lnTo>
                    <a:pt x="516" y="2712"/>
                  </a:lnTo>
                  <a:lnTo>
                    <a:pt x="542" y="2722"/>
                  </a:lnTo>
                  <a:lnTo>
                    <a:pt x="568" y="2729"/>
                  </a:lnTo>
                  <a:lnTo>
                    <a:pt x="595" y="2734"/>
                  </a:lnTo>
                  <a:lnTo>
                    <a:pt x="595" y="2734"/>
                  </a:lnTo>
                  <a:lnTo>
                    <a:pt x="644" y="2741"/>
                  </a:lnTo>
                  <a:lnTo>
                    <a:pt x="688" y="2748"/>
                  </a:lnTo>
                  <a:lnTo>
                    <a:pt x="728" y="2757"/>
                  </a:lnTo>
                  <a:lnTo>
                    <a:pt x="766" y="2765"/>
                  </a:lnTo>
                  <a:lnTo>
                    <a:pt x="836" y="2785"/>
                  </a:lnTo>
                  <a:lnTo>
                    <a:pt x="909" y="2808"/>
                  </a:lnTo>
                  <a:lnTo>
                    <a:pt x="951" y="2820"/>
                  </a:lnTo>
                  <a:lnTo>
                    <a:pt x="997" y="2831"/>
                  </a:lnTo>
                  <a:lnTo>
                    <a:pt x="1048" y="2844"/>
                  </a:lnTo>
                  <a:lnTo>
                    <a:pt x="1107" y="2857"/>
                  </a:lnTo>
                  <a:lnTo>
                    <a:pt x="1173" y="2870"/>
                  </a:lnTo>
                  <a:lnTo>
                    <a:pt x="1249" y="2883"/>
                  </a:lnTo>
                  <a:lnTo>
                    <a:pt x="1336" y="2896"/>
                  </a:lnTo>
                  <a:lnTo>
                    <a:pt x="1434" y="2908"/>
                  </a:lnTo>
                  <a:lnTo>
                    <a:pt x="1434" y="2908"/>
                  </a:lnTo>
                  <a:lnTo>
                    <a:pt x="1485" y="2914"/>
                  </a:lnTo>
                  <a:lnTo>
                    <a:pt x="1536" y="2919"/>
                  </a:lnTo>
                  <a:lnTo>
                    <a:pt x="1583" y="2921"/>
                  </a:lnTo>
                  <a:lnTo>
                    <a:pt x="1629" y="2923"/>
                  </a:lnTo>
                  <a:lnTo>
                    <a:pt x="1673" y="2923"/>
                  </a:lnTo>
                  <a:lnTo>
                    <a:pt x="1715" y="2923"/>
                  </a:lnTo>
                  <a:lnTo>
                    <a:pt x="1756" y="2920"/>
                  </a:lnTo>
                  <a:lnTo>
                    <a:pt x="1796" y="2919"/>
                  </a:lnTo>
                  <a:lnTo>
                    <a:pt x="1871" y="2911"/>
                  </a:lnTo>
                  <a:lnTo>
                    <a:pt x="1943" y="2903"/>
                  </a:lnTo>
                  <a:lnTo>
                    <a:pt x="2009" y="2893"/>
                  </a:lnTo>
                  <a:lnTo>
                    <a:pt x="2073" y="2883"/>
                  </a:lnTo>
                  <a:lnTo>
                    <a:pt x="2133" y="2873"/>
                  </a:lnTo>
                  <a:lnTo>
                    <a:pt x="2194" y="2865"/>
                  </a:lnTo>
                  <a:lnTo>
                    <a:pt x="2251" y="2860"/>
                  </a:lnTo>
                  <a:lnTo>
                    <a:pt x="2281" y="2860"/>
                  </a:lnTo>
                  <a:lnTo>
                    <a:pt x="2310" y="2860"/>
                  </a:lnTo>
                  <a:lnTo>
                    <a:pt x="2338" y="2860"/>
                  </a:lnTo>
                  <a:lnTo>
                    <a:pt x="2368" y="2863"/>
                  </a:lnTo>
                  <a:lnTo>
                    <a:pt x="2397" y="2865"/>
                  </a:lnTo>
                  <a:lnTo>
                    <a:pt x="2427" y="2871"/>
                  </a:lnTo>
                  <a:lnTo>
                    <a:pt x="2459" y="2877"/>
                  </a:lnTo>
                  <a:lnTo>
                    <a:pt x="2489" y="2886"/>
                  </a:lnTo>
                  <a:lnTo>
                    <a:pt x="2520" y="2896"/>
                  </a:lnTo>
                  <a:lnTo>
                    <a:pt x="2553" y="2908"/>
                  </a:lnTo>
                  <a:lnTo>
                    <a:pt x="2553" y="2908"/>
                  </a:lnTo>
                  <a:lnTo>
                    <a:pt x="2586" y="2921"/>
                  </a:lnTo>
                  <a:lnTo>
                    <a:pt x="2619" y="2933"/>
                  </a:lnTo>
                  <a:lnTo>
                    <a:pt x="2654" y="2944"/>
                  </a:lnTo>
                  <a:lnTo>
                    <a:pt x="2687" y="2954"/>
                  </a:lnTo>
                  <a:lnTo>
                    <a:pt x="2755" y="2972"/>
                  </a:lnTo>
                  <a:lnTo>
                    <a:pt x="2824" y="2986"/>
                  </a:lnTo>
                  <a:lnTo>
                    <a:pt x="2895" y="2997"/>
                  </a:lnTo>
                  <a:lnTo>
                    <a:pt x="2963" y="3006"/>
                  </a:lnTo>
                  <a:lnTo>
                    <a:pt x="3032" y="3012"/>
                  </a:lnTo>
                  <a:lnTo>
                    <a:pt x="3100" y="3013"/>
                  </a:lnTo>
                  <a:lnTo>
                    <a:pt x="3167" y="3012"/>
                  </a:lnTo>
                  <a:lnTo>
                    <a:pt x="3231" y="3007"/>
                  </a:lnTo>
                  <a:lnTo>
                    <a:pt x="3294" y="3000"/>
                  </a:lnTo>
                  <a:lnTo>
                    <a:pt x="3355" y="2990"/>
                  </a:lnTo>
                  <a:lnTo>
                    <a:pt x="3413" y="2979"/>
                  </a:lnTo>
                  <a:lnTo>
                    <a:pt x="3441" y="2970"/>
                  </a:lnTo>
                  <a:lnTo>
                    <a:pt x="3468" y="2963"/>
                  </a:lnTo>
                  <a:lnTo>
                    <a:pt x="3494" y="2953"/>
                  </a:lnTo>
                  <a:lnTo>
                    <a:pt x="3520" y="2944"/>
                  </a:lnTo>
                  <a:lnTo>
                    <a:pt x="3544" y="2934"/>
                  </a:lnTo>
                  <a:lnTo>
                    <a:pt x="3567" y="2923"/>
                  </a:lnTo>
                  <a:lnTo>
                    <a:pt x="3567" y="2923"/>
                  </a:lnTo>
                  <a:lnTo>
                    <a:pt x="3590" y="2911"/>
                  </a:lnTo>
                  <a:lnTo>
                    <a:pt x="3611" y="2898"/>
                  </a:lnTo>
                  <a:lnTo>
                    <a:pt x="3630" y="2886"/>
                  </a:lnTo>
                  <a:lnTo>
                    <a:pt x="3649" y="2871"/>
                  </a:lnTo>
                  <a:lnTo>
                    <a:pt x="3666" y="2857"/>
                  </a:lnTo>
                  <a:lnTo>
                    <a:pt x="3683" y="2841"/>
                  </a:lnTo>
                  <a:lnTo>
                    <a:pt x="3714" y="2810"/>
                  </a:lnTo>
                  <a:lnTo>
                    <a:pt x="3742" y="2777"/>
                  </a:lnTo>
                  <a:lnTo>
                    <a:pt x="3769" y="2742"/>
                  </a:lnTo>
                  <a:lnTo>
                    <a:pt x="3821" y="2673"/>
                  </a:lnTo>
                  <a:lnTo>
                    <a:pt x="3848" y="2642"/>
                  </a:lnTo>
                  <a:lnTo>
                    <a:pt x="3876" y="2610"/>
                  </a:lnTo>
                  <a:lnTo>
                    <a:pt x="3891" y="2595"/>
                  </a:lnTo>
                  <a:lnTo>
                    <a:pt x="3907" y="2580"/>
                  </a:lnTo>
                  <a:lnTo>
                    <a:pt x="3924" y="2567"/>
                  </a:lnTo>
                  <a:lnTo>
                    <a:pt x="3941" y="2554"/>
                  </a:lnTo>
                  <a:lnTo>
                    <a:pt x="3960" y="2543"/>
                  </a:lnTo>
                  <a:lnTo>
                    <a:pt x="3980" y="2531"/>
                  </a:lnTo>
                  <a:lnTo>
                    <a:pt x="4001" y="2521"/>
                  </a:lnTo>
                  <a:lnTo>
                    <a:pt x="4023" y="2513"/>
                  </a:lnTo>
                  <a:lnTo>
                    <a:pt x="4047" y="2504"/>
                  </a:lnTo>
                  <a:lnTo>
                    <a:pt x="4071" y="2498"/>
                  </a:lnTo>
                  <a:lnTo>
                    <a:pt x="4099" y="2493"/>
                  </a:lnTo>
                  <a:lnTo>
                    <a:pt x="4127" y="2488"/>
                  </a:lnTo>
                  <a:lnTo>
                    <a:pt x="4127" y="2488"/>
                  </a:lnTo>
                  <a:lnTo>
                    <a:pt x="4157" y="2486"/>
                  </a:lnTo>
                  <a:lnTo>
                    <a:pt x="4186" y="2484"/>
                  </a:lnTo>
                  <a:lnTo>
                    <a:pt x="4246" y="2483"/>
                  </a:lnTo>
                  <a:lnTo>
                    <a:pt x="4305" y="2483"/>
                  </a:lnTo>
                  <a:lnTo>
                    <a:pt x="4364" y="2484"/>
                  </a:lnTo>
                  <a:lnTo>
                    <a:pt x="4421" y="2484"/>
                  </a:lnTo>
                  <a:lnTo>
                    <a:pt x="4477" y="2484"/>
                  </a:lnTo>
                  <a:lnTo>
                    <a:pt x="4532" y="2481"/>
                  </a:lnTo>
                  <a:lnTo>
                    <a:pt x="4557" y="2478"/>
                  </a:lnTo>
                  <a:lnTo>
                    <a:pt x="4582" y="2476"/>
                  </a:lnTo>
                  <a:lnTo>
                    <a:pt x="4606" y="2471"/>
                  </a:lnTo>
                  <a:lnTo>
                    <a:pt x="4629" y="2466"/>
                  </a:lnTo>
                  <a:lnTo>
                    <a:pt x="4652" y="2457"/>
                  </a:lnTo>
                  <a:lnTo>
                    <a:pt x="4673" y="2448"/>
                  </a:lnTo>
                  <a:lnTo>
                    <a:pt x="4694" y="2438"/>
                  </a:lnTo>
                  <a:lnTo>
                    <a:pt x="4712" y="2425"/>
                  </a:lnTo>
                  <a:lnTo>
                    <a:pt x="4731" y="2411"/>
                  </a:lnTo>
                  <a:lnTo>
                    <a:pt x="4747" y="2395"/>
                  </a:lnTo>
                  <a:lnTo>
                    <a:pt x="4762" y="2377"/>
                  </a:lnTo>
                  <a:lnTo>
                    <a:pt x="4777" y="2355"/>
                  </a:lnTo>
                  <a:lnTo>
                    <a:pt x="4788" y="2332"/>
                  </a:lnTo>
                  <a:lnTo>
                    <a:pt x="4800" y="2306"/>
                  </a:lnTo>
                  <a:lnTo>
                    <a:pt x="4808" y="2278"/>
                  </a:lnTo>
                  <a:lnTo>
                    <a:pt x="4817" y="2246"/>
                  </a:lnTo>
                  <a:lnTo>
                    <a:pt x="4823" y="2212"/>
                  </a:lnTo>
                  <a:lnTo>
                    <a:pt x="4827" y="2175"/>
                  </a:lnTo>
                  <a:lnTo>
                    <a:pt x="4827" y="2175"/>
                  </a:lnTo>
                  <a:lnTo>
                    <a:pt x="4833" y="2101"/>
                  </a:lnTo>
                  <a:lnTo>
                    <a:pt x="4840" y="2041"/>
                  </a:lnTo>
                  <a:lnTo>
                    <a:pt x="4851" y="1951"/>
                  </a:lnTo>
                  <a:lnTo>
                    <a:pt x="4860" y="1888"/>
                  </a:lnTo>
                  <a:lnTo>
                    <a:pt x="4864" y="1863"/>
                  </a:lnTo>
                  <a:lnTo>
                    <a:pt x="4866" y="1839"/>
                  </a:lnTo>
                  <a:lnTo>
                    <a:pt x="4867" y="1816"/>
                  </a:lnTo>
                  <a:lnTo>
                    <a:pt x="4867" y="1790"/>
                  </a:lnTo>
                  <a:lnTo>
                    <a:pt x="4864" y="1762"/>
                  </a:lnTo>
                  <a:lnTo>
                    <a:pt x="4861" y="1727"/>
                  </a:lnTo>
                  <a:lnTo>
                    <a:pt x="4848" y="1638"/>
                  </a:lnTo>
                  <a:lnTo>
                    <a:pt x="4827" y="1506"/>
                  </a:lnTo>
                  <a:lnTo>
                    <a:pt x="4827" y="1506"/>
                  </a:lnTo>
                  <a:lnTo>
                    <a:pt x="4818" y="1468"/>
                  </a:lnTo>
                  <a:lnTo>
                    <a:pt x="4808" y="1428"/>
                  </a:lnTo>
                  <a:lnTo>
                    <a:pt x="4795" y="1387"/>
                  </a:lnTo>
                  <a:lnTo>
                    <a:pt x="4780" y="1347"/>
                  </a:lnTo>
                  <a:lnTo>
                    <a:pt x="4761" y="1307"/>
                  </a:lnTo>
                  <a:lnTo>
                    <a:pt x="4742" y="1267"/>
                  </a:lnTo>
                  <a:lnTo>
                    <a:pt x="4721" y="1227"/>
                  </a:lnTo>
                  <a:lnTo>
                    <a:pt x="4696" y="1187"/>
                  </a:lnTo>
                  <a:lnTo>
                    <a:pt x="4672" y="1147"/>
                  </a:lnTo>
                  <a:lnTo>
                    <a:pt x="4646" y="1107"/>
                  </a:lnTo>
                  <a:lnTo>
                    <a:pt x="4619" y="1066"/>
                  </a:lnTo>
                  <a:lnTo>
                    <a:pt x="4592" y="1028"/>
                  </a:lnTo>
                  <a:lnTo>
                    <a:pt x="4533" y="950"/>
                  </a:lnTo>
                  <a:lnTo>
                    <a:pt x="4473" y="876"/>
                  </a:lnTo>
                  <a:lnTo>
                    <a:pt x="4411" y="803"/>
                  </a:lnTo>
                  <a:lnTo>
                    <a:pt x="4352" y="734"/>
                  </a:lnTo>
                  <a:lnTo>
                    <a:pt x="4242" y="609"/>
                  </a:lnTo>
                  <a:lnTo>
                    <a:pt x="4193" y="555"/>
                  </a:lnTo>
                  <a:lnTo>
                    <a:pt x="4150" y="504"/>
                  </a:lnTo>
                  <a:lnTo>
                    <a:pt x="4117" y="461"/>
                  </a:lnTo>
                  <a:lnTo>
                    <a:pt x="4103" y="443"/>
                  </a:lnTo>
                  <a:lnTo>
                    <a:pt x="4091" y="426"/>
                  </a:lnTo>
                  <a:lnTo>
                    <a:pt x="4091" y="426"/>
                  </a:lnTo>
                  <a:lnTo>
                    <a:pt x="4087" y="417"/>
                  </a:lnTo>
                  <a:lnTo>
                    <a:pt x="4080" y="410"/>
                  </a:lnTo>
                  <a:lnTo>
                    <a:pt x="4066" y="395"/>
                  </a:lnTo>
                  <a:lnTo>
                    <a:pt x="4047" y="381"/>
                  </a:lnTo>
                  <a:lnTo>
                    <a:pt x="4026" y="370"/>
                  </a:lnTo>
                  <a:lnTo>
                    <a:pt x="4003" y="358"/>
                  </a:lnTo>
                  <a:lnTo>
                    <a:pt x="3975" y="347"/>
                  </a:lnTo>
                  <a:lnTo>
                    <a:pt x="3947" y="338"/>
                  </a:lnTo>
                  <a:lnTo>
                    <a:pt x="3917" y="330"/>
                  </a:lnTo>
                  <a:lnTo>
                    <a:pt x="3885" y="322"/>
                  </a:lnTo>
                  <a:lnTo>
                    <a:pt x="3851" y="315"/>
                  </a:lnTo>
                  <a:lnTo>
                    <a:pt x="3816" y="309"/>
                  </a:lnTo>
                  <a:lnTo>
                    <a:pt x="3780" y="304"/>
                  </a:lnTo>
                  <a:lnTo>
                    <a:pt x="3707" y="295"/>
                  </a:lnTo>
                  <a:lnTo>
                    <a:pt x="3633" y="289"/>
                  </a:lnTo>
                  <a:lnTo>
                    <a:pt x="3560" y="285"/>
                  </a:lnTo>
                  <a:lnTo>
                    <a:pt x="3491" y="284"/>
                  </a:lnTo>
                  <a:lnTo>
                    <a:pt x="3426" y="282"/>
                  </a:lnTo>
                  <a:lnTo>
                    <a:pt x="3369" y="282"/>
                  </a:lnTo>
                  <a:lnTo>
                    <a:pt x="3284" y="284"/>
                  </a:lnTo>
                  <a:lnTo>
                    <a:pt x="3253" y="285"/>
                  </a:lnTo>
                  <a:lnTo>
                    <a:pt x="3253" y="285"/>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9" name="Freeform 6"/>
            <p:cNvSpPr>
              <a:spLocks/>
            </p:cNvSpPr>
            <p:nvPr/>
          </p:nvSpPr>
          <p:spPr bwMode="auto">
            <a:xfrm>
              <a:off x="1149380" y="6296526"/>
              <a:ext cx="332674" cy="254017"/>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10" name="Freeform 6"/>
            <p:cNvSpPr>
              <a:spLocks/>
            </p:cNvSpPr>
            <p:nvPr/>
          </p:nvSpPr>
          <p:spPr bwMode="auto">
            <a:xfrm>
              <a:off x="1440470" y="6521116"/>
              <a:ext cx="271510" cy="224373"/>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11" name="Freeform 7"/>
            <p:cNvSpPr>
              <a:spLocks/>
            </p:cNvSpPr>
            <p:nvPr/>
          </p:nvSpPr>
          <p:spPr bwMode="auto">
            <a:xfrm>
              <a:off x="2355322" y="6240379"/>
              <a:ext cx="457426" cy="349721"/>
            </a:xfrm>
            <a:custGeom>
              <a:avLst/>
              <a:gdLst/>
              <a:ahLst/>
              <a:cxnLst>
                <a:cxn ang="0">
                  <a:pos x="3151" y="213"/>
                </a:cxn>
                <a:cxn ang="0">
                  <a:pos x="2973" y="123"/>
                </a:cxn>
                <a:cxn ang="0">
                  <a:pos x="2760" y="56"/>
                </a:cxn>
                <a:cxn ang="0">
                  <a:pos x="2526" y="11"/>
                </a:cxn>
                <a:cxn ang="0">
                  <a:pos x="2340" y="1"/>
                </a:cxn>
                <a:cxn ang="0">
                  <a:pos x="2115" y="28"/>
                </a:cxn>
                <a:cxn ang="0">
                  <a:pos x="1794" y="103"/>
                </a:cxn>
                <a:cxn ang="0">
                  <a:pos x="1594" y="165"/>
                </a:cxn>
                <a:cxn ang="0">
                  <a:pos x="1364" y="285"/>
                </a:cxn>
                <a:cxn ang="0">
                  <a:pos x="1120" y="453"/>
                </a:cxn>
                <a:cxn ang="0">
                  <a:pos x="941" y="560"/>
                </a:cxn>
                <a:cxn ang="0">
                  <a:pos x="804" y="600"/>
                </a:cxn>
                <a:cxn ang="0">
                  <a:pos x="658" y="642"/>
                </a:cxn>
                <a:cxn ang="0">
                  <a:pos x="554" y="722"/>
                </a:cxn>
                <a:cxn ang="0">
                  <a:pos x="350" y="914"/>
                </a:cxn>
                <a:cxn ang="0">
                  <a:pos x="211" y="1069"/>
                </a:cxn>
                <a:cxn ang="0">
                  <a:pos x="114" y="1231"/>
                </a:cxn>
                <a:cxn ang="0">
                  <a:pos x="53" y="1398"/>
                </a:cxn>
                <a:cxn ang="0">
                  <a:pos x="12" y="1628"/>
                </a:cxn>
                <a:cxn ang="0">
                  <a:pos x="0" y="1929"/>
                </a:cxn>
                <a:cxn ang="0">
                  <a:pos x="22" y="2076"/>
                </a:cxn>
                <a:cxn ang="0">
                  <a:pos x="82" y="2238"/>
                </a:cxn>
                <a:cxn ang="0">
                  <a:pos x="172" y="2397"/>
                </a:cxn>
                <a:cxn ang="0">
                  <a:pos x="284" y="2540"/>
                </a:cxn>
                <a:cxn ang="0">
                  <a:pos x="410" y="2653"/>
                </a:cxn>
                <a:cxn ang="0">
                  <a:pos x="542" y="2722"/>
                </a:cxn>
                <a:cxn ang="0">
                  <a:pos x="688" y="2748"/>
                </a:cxn>
                <a:cxn ang="0">
                  <a:pos x="951" y="2820"/>
                </a:cxn>
                <a:cxn ang="0">
                  <a:pos x="1249" y="2883"/>
                </a:cxn>
                <a:cxn ang="0">
                  <a:pos x="1536" y="2919"/>
                </a:cxn>
                <a:cxn ang="0">
                  <a:pos x="1756" y="2920"/>
                </a:cxn>
                <a:cxn ang="0">
                  <a:pos x="2073" y="2883"/>
                </a:cxn>
                <a:cxn ang="0">
                  <a:pos x="2310" y="2860"/>
                </a:cxn>
                <a:cxn ang="0">
                  <a:pos x="2459" y="2877"/>
                </a:cxn>
                <a:cxn ang="0">
                  <a:pos x="2586" y="2921"/>
                </a:cxn>
                <a:cxn ang="0">
                  <a:pos x="2824" y="2986"/>
                </a:cxn>
                <a:cxn ang="0">
                  <a:pos x="3167" y="3012"/>
                </a:cxn>
                <a:cxn ang="0">
                  <a:pos x="3441" y="2970"/>
                </a:cxn>
                <a:cxn ang="0">
                  <a:pos x="3567" y="2923"/>
                </a:cxn>
                <a:cxn ang="0">
                  <a:pos x="3649" y="2871"/>
                </a:cxn>
                <a:cxn ang="0">
                  <a:pos x="3769" y="2742"/>
                </a:cxn>
                <a:cxn ang="0">
                  <a:pos x="3907" y="2580"/>
                </a:cxn>
                <a:cxn ang="0">
                  <a:pos x="4001" y="2521"/>
                </a:cxn>
                <a:cxn ang="0">
                  <a:pos x="4127" y="2488"/>
                </a:cxn>
                <a:cxn ang="0">
                  <a:pos x="4305" y="2483"/>
                </a:cxn>
                <a:cxn ang="0">
                  <a:pos x="4557" y="2478"/>
                </a:cxn>
                <a:cxn ang="0">
                  <a:pos x="4673" y="2448"/>
                </a:cxn>
                <a:cxn ang="0">
                  <a:pos x="4762" y="2377"/>
                </a:cxn>
                <a:cxn ang="0">
                  <a:pos x="4817" y="2246"/>
                </a:cxn>
                <a:cxn ang="0">
                  <a:pos x="4840" y="2041"/>
                </a:cxn>
                <a:cxn ang="0">
                  <a:pos x="4867" y="1816"/>
                </a:cxn>
                <a:cxn ang="0">
                  <a:pos x="4827" y="1506"/>
                </a:cxn>
                <a:cxn ang="0">
                  <a:pos x="4780" y="1347"/>
                </a:cxn>
                <a:cxn ang="0">
                  <a:pos x="4672" y="1147"/>
                </a:cxn>
                <a:cxn ang="0">
                  <a:pos x="4473" y="876"/>
                </a:cxn>
                <a:cxn ang="0">
                  <a:pos x="4150" y="504"/>
                </a:cxn>
                <a:cxn ang="0">
                  <a:pos x="4087" y="417"/>
                </a:cxn>
                <a:cxn ang="0">
                  <a:pos x="4003" y="358"/>
                </a:cxn>
                <a:cxn ang="0">
                  <a:pos x="3851" y="315"/>
                </a:cxn>
                <a:cxn ang="0">
                  <a:pos x="3560" y="285"/>
                </a:cxn>
                <a:cxn ang="0">
                  <a:pos x="3253" y="285"/>
                </a:cxn>
              </a:cxnLst>
              <a:rect l="0" t="0" r="r" b="b"/>
              <a:pathLst>
                <a:path w="4867" h="3013">
                  <a:moveTo>
                    <a:pt x="3253" y="285"/>
                  </a:moveTo>
                  <a:lnTo>
                    <a:pt x="3253" y="285"/>
                  </a:lnTo>
                  <a:lnTo>
                    <a:pt x="3220" y="259"/>
                  </a:lnTo>
                  <a:lnTo>
                    <a:pt x="3186" y="236"/>
                  </a:lnTo>
                  <a:lnTo>
                    <a:pt x="3151" y="213"/>
                  </a:lnTo>
                  <a:lnTo>
                    <a:pt x="3117" y="193"/>
                  </a:lnTo>
                  <a:lnTo>
                    <a:pt x="3081" y="173"/>
                  </a:lnTo>
                  <a:lnTo>
                    <a:pt x="3045" y="156"/>
                  </a:lnTo>
                  <a:lnTo>
                    <a:pt x="3009" y="139"/>
                  </a:lnTo>
                  <a:lnTo>
                    <a:pt x="2973" y="123"/>
                  </a:lnTo>
                  <a:lnTo>
                    <a:pt x="2938" y="110"/>
                  </a:lnTo>
                  <a:lnTo>
                    <a:pt x="2902" y="96"/>
                  </a:lnTo>
                  <a:lnTo>
                    <a:pt x="2866" y="84"/>
                  </a:lnTo>
                  <a:lnTo>
                    <a:pt x="2830" y="74"/>
                  </a:lnTo>
                  <a:lnTo>
                    <a:pt x="2760" y="56"/>
                  </a:lnTo>
                  <a:lnTo>
                    <a:pt x="2694" y="40"/>
                  </a:lnTo>
                  <a:lnTo>
                    <a:pt x="2694" y="40"/>
                  </a:lnTo>
                  <a:lnTo>
                    <a:pt x="2628" y="27"/>
                  </a:lnTo>
                  <a:lnTo>
                    <a:pt x="2561" y="16"/>
                  </a:lnTo>
                  <a:lnTo>
                    <a:pt x="2526" y="11"/>
                  </a:lnTo>
                  <a:lnTo>
                    <a:pt x="2492" y="7"/>
                  </a:lnTo>
                  <a:lnTo>
                    <a:pt x="2454" y="4"/>
                  </a:lnTo>
                  <a:lnTo>
                    <a:pt x="2419" y="1"/>
                  </a:lnTo>
                  <a:lnTo>
                    <a:pt x="2380" y="0"/>
                  </a:lnTo>
                  <a:lnTo>
                    <a:pt x="2340" y="1"/>
                  </a:lnTo>
                  <a:lnTo>
                    <a:pt x="2298" y="3"/>
                  </a:lnTo>
                  <a:lnTo>
                    <a:pt x="2255" y="6"/>
                  </a:lnTo>
                  <a:lnTo>
                    <a:pt x="2211" y="11"/>
                  </a:lnTo>
                  <a:lnTo>
                    <a:pt x="2163" y="18"/>
                  </a:lnTo>
                  <a:lnTo>
                    <a:pt x="2115" y="28"/>
                  </a:lnTo>
                  <a:lnTo>
                    <a:pt x="2065" y="40"/>
                  </a:lnTo>
                  <a:lnTo>
                    <a:pt x="2065" y="40"/>
                  </a:lnTo>
                  <a:lnTo>
                    <a:pt x="1966" y="64"/>
                  </a:lnTo>
                  <a:lnTo>
                    <a:pt x="1875" y="84"/>
                  </a:lnTo>
                  <a:lnTo>
                    <a:pt x="1794" y="103"/>
                  </a:lnTo>
                  <a:lnTo>
                    <a:pt x="1753" y="113"/>
                  </a:lnTo>
                  <a:lnTo>
                    <a:pt x="1713" y="123"/>
                  </a:lnTo>
                  <a:lnTo>
                    <a:pt x="1675" y="136"/>
                  </a:lnTo>
                  <a:lnTo>
                    <a:pt x="1634" y="149"/>
                  </a:lnTo>
                  <a:lnTo>
                    <a:pt x="1594" y="165"/>
                  </a:lnTo>
                  <a:lnTo>
                    <a:pt x="1553" y="183"/>
                  </a:lnTo>
                  <a:lnTo>
                    <a:pt x="1508" y="203"/>
                  </a:lnTo>
                  <a:lnTo>
                    <a:pt x="1462" y="228"/>
                  </a:lnTo>
                  <a:lnTo>
                    <a:pt x="1415" y="255"/>
                  </a:lnTo>
                  <a:lnTo>
                    <a:pt x="1364" y="285"/>
                  </a:lnTo>
                  <a:lnTo>
                    <a:pt x="1364" y="285"/>
                  </a:lnTo>
                  <a:lnTo>
                    <a:pt x="1315" y="318"/>
                  </a:lnTo>
                  <a:lnTo>
                    <a:pt x="1269" y="348"/>
                  </a:lnTo>
                  <a:lnTo>
                    <a:pt x="1189" y="404"/>
                  </a:lnTo>
                  <a:lnTo>
                    <a:pt x="1120" y="453"/>
                  </a:lnTo>
                  <a:lnTo>
                    <a:pt x="1058" y="496"/>
                  </a:lnTo>
                  <a:lnTo>
                    <a:pt x="1030" y="514"/>
                  </a:lnTo>
                  <a:lnTo>
                    <a:pt x="1001" y="532"/>
                  </a:lnTo>
                  <a:lnTo>
                    <a:pt x="971" y="547"/>
                  </a:lnTo>
                  <a:lnTo>
                    <a:pt x="941" y="560"/>
                  </a:lnTo>
                  <a:lnTo>
                    <a:pt x="911" y="573"/>
                  </a:lnTo>
                  <a:lnTo>
                    <a:pt x="878" y="583"/>
                  </a:lnTo>
                  <a:lnTo>
                    <a:pt x="843" y="593"/>
                  </a:lnTo>
                  <a:lnTo>
                    <a:pt x="804" y="600"/>
                  </a:lnTo>
                  <a:lnTo>
                    <a:pt x="804" y="600"/>
                  </a:lnTo>
                  <a:lnTo>
                    <a:pt x="767" y="606"/>
                  </a:lnTo>
                  <a:lnTo>
                    <a:pt x="736" y="613"/>
                  </a:lnTo>
                  <a:lnTo>
                    <a:pt x="707" y="622"/>
                  </a:lnTo>
                  <a:lnTo>
                    <a:pt x="681" y="631"/>
                  </a:lnTo>
                  <a:lnTo>
                    <a:pt x="658" y="642"/>
                  </a:lnTo>
                  <a:lnTo>
                    <a:pt x="637" y="654"/>
                  </a:lnTo>
                  <a:lnTo>
                    <a:pt x="617" y="666"/>
                  </a:lnTo>
                  <a:lnTo>
                    <a:pt x="597" y="682"/>
                  </a:lnTo>
                  <a:lnTo>
                    <a:pt x="575" y="701"/>
                  </a:lnTo>
                  <a:lnTo>
                    <a:pt x="554" y="722"/>
                  </a:lnTo>
                  <a:lnTo>
                    <a:pt x="502" y="773"/>
                  </a:lnTo>
                  <a:lnTo>
                    <a:pt x="436" y="836"/>
                  </a:lnTo>
                  <a:lnTo>
                    <a:pt x="396" y="873"/>
                  </a:lnTo>
                  <a:lnTo>
                    <a:pt x="350" y="914"/>
                  </a:lnTo>
                  <a:lnTo>
                    <a:pt x="350" y="914"/>
                  </a:lnTo>
                  <a:lnTo>
                    <a:pt x="319" y="945"/>
                  </a:lnTo>
                  <a:lnTo>
                    <a:pt x="288" y="975"/>
                  </a:lnTo>
                  <a:lnTo>
                    <a:pt x="261" y="1006"/>
                  </a:lnTo>
                  <a:lnTo>
                    <a:pt x="235" y="1036"/>
                  </a:lnTo>
                  <a:lnTo>
                    <a:pt x="211" y="1069"/>
                  </a:lnTo>
                  <a:lnTo>
                    <a:pt x="188" y="1101"/>
                  </a:lnTo>
                  <a:lnTo>
                    <a:pt x="167" y="1132"/>
                  </a:lnTo>
                  <a:lnTo>
                    <a:pt x="148" y="1165"/>
                  </a:lnTo>
                  <a:lnTo>
                    <a:pt x="131" y="1198"/>
                  </a:lnTo>
                  <a:lnTo>
                    <a:pt x="114" y="1231"/>
                  </a:lnTo>
                  <a:lnTo>
                    <a:pt x="99" y="1264"/>
                  </a:lnTo>
                  <a:lnTo>
                    <a:pt x="86" y="1297"/>
                  </a:lnTo>
                  <a:lnTo>
                    <a:pt x="73" y="1332"/>
                  </a:lnTo>
                  <a:lnTo>
                    <a:pt x="63" y="1365"/>
                  </a:lnTo>
                  <a:lnTo>
                    <a:pt x="53" y="1398"/>
                  </a:lnTo>
                  <a:lnTo>
                    <a:pt x="45" y="1432"/>
                  </a:lnTo>
                  <a:lnTo>
                    <a:pt x="36" y="1465"/>
                  </a:lnTo>
                  <a:lnTo>
                    <a:pt x="30" y="1498"/>
                  </a:lnTo>
                  <a:lnTo>
                    <a:pt x="19" y="1564"/>
                  </a:lnTo>
                  <a:lnTo>
                    <a:pt x="12" y="1628"/>
                  </a:lnTo>
                  <a:lnTo>
                    <a:pt x="6" y="1693"/>
                  </a:lnTo>
                  <a:lnTo>
                    <a:pt x="3" y="1754"/>
                  </a:lnTo>
                  <a:lnTo>
                    <a:pt x="2" y="1815"/>
                  </a:lnTo>
                  <a:lnTo>
                    <a:pt x="0" y="1929"/>
                  </a:lnTo>
                  <a:lnTo>
                    <a:pt x="0" y="1929"/>
                  </a:lnTo>
                  <a:lnTo>
                    <a:pt x="2" y="1957"/>
                  </a:lnTo>
                  <a:lnTo>
                    <a:pt x="5" y="1985"/>
                  </a:lnTo>
                  <a:lnTo>
                    <a:pt x="9" y="2015"/>
                  </a:lnTo>
                  <a:lnTo>
                    <a:pt x="15" y="2045"/>
                  </a:lnTo>
                  <a:lnTo>
                    <a:pt x="22" y="2076"/>
                  </a:lnTo>
                  <a:lnTo>
                    <a:pt x="32" y="2107"/>
                  </a:lnTo>
                  <a:lnTo>
                    <a:pt x="42" y="2140"/>
                  </a:lnTo>
                  <a:lnTo>
                    <a:pt x="53" y="2172"/>
                  </a:lnTo>
                  <a:lnTo>
                    <a:pt x="68" y="2205"/>
                  </a:lnTo>
                  <a:lnTo>
                    <a:pt x="82" y="2238"/>
                  </a:lnTo>
                  <a:lnTo>
                    <a:pt x="98" y="2269"/>
                  </a:lnTo>
                  <a:lnTo>
                    <a:pt x="115" y="2302"/>
                  </a:lnTo>
                  <a:lnTo>
                    <a:pt x="134" y="2334"/>
                  </a:lnTo>
                  <a:lnTo>
                    <a:pt x="152" y="2365"/>
                  </a:lnTo>
                  <a:lnTo>
                    <a:pt x="172" y="2397"/>
                  </a:lnTo>
                  <a:lnTo>
                    <a:pt x="192" y="2427"/>
                  </a:lnTo>
                  <a:lnTo>
                    <a:pt x="214" y="2457"/>
                  </a:lnTo>
                  <a:lnTo>
                    <a:pt x="237" y="2486"/>
                  </a:lnTo>
                  <a:lnTo>
                    <a:pt x="260" y="2513"/>
                  </a:lnTo>
                  <a:lnTo>
                    <a:pt x="284" y="2540"/>
                  </a:lnTo>
                  <a:lnTo>
                    <a:pt x="308" y="2566"/>
                  </a:lnTo>
                  <a:lnTo>
                    <a:pt x="333" y="2590"/>
                  </a:lnTo>
                  <a:lnTo>
                    <a:pt x="359" y="2613"/>
                  </a:lnTo>
                  <a:lnTo>
                    <a:pt x="384" y="2633"/>
                  </a:lnTo>
                  <a:lnTo>
                    <a:pt x="410" y="2653"/>
                  </a:lnTo>
                  <a:lnTo>
                    <a:pt x="436" y="2671"/>
                  </a:lnTo>
                  <a:lnTo>
                    <a:pt x="463" y="2686"/>
                  </a:lnTo>
                  <a:lnTo>
                    <a:pt x="489" y="2701"/>
                  </a:lnTo>
                  <a:lnTo>
                    <a:pt x="516" y="2712"/>
                  </a:lnTo>
                  <a:lnTo>
                    <a:pt x="542" y="2722"/>
                  </a:lnTo>
                  <a:lnTo>
                    <a:pt x="568" y="2729"/>
                  </a:lnTo>
                  <a:lnTo>
                    <a:pt x="595" y="2734"/>
                  </a:lnTo>
                  <a:lnTo>
                    <a:pt x="595" y="2734"/>
                  </a:lnTo>
                  <a:lnTo>
                    <a:pt x="644" y="2741"/>
                  </a:lnTo>
                  <a:lnTo>
                    <a:pt x="688" y="2748"/>
                  </a:lnTo>
                  <a:lnTo>
                    <a:pt x="728" y="2757"/>
                  </a:lnTo>
                  <a:lnTo>
                    <a:pt x="766" y="2765"/>
                  </a:lnTo>
                  <a:lnTo>
                    <a:pt x="836" y="2785"/>
                  </a:lnTo>
                  <a:lnTo>
                    <a:pt x="909" y="2808"/>
                  </a:lnTo>
                  <a:lnTo>
                    <a:pt x="951" y="2820"/>
                  </a:lnTo>
                  <a:lnTo>
                    <a:pt x="997" y="2831"/>
                  </a:lnTo>
                  <a:lnTo>
                    <a:pt x="1048" y="2844"/>
                  </a:lnTo>
                  <a:lnTo>
                    <a:pt x="1107" y="2857"/>
                  </a:lnTo>
                  <a:lnTo>
                    <a:pt x="1173" y="2870"/>
                  </a:lnTo>
                  <a:lnTo>
                    <a:pt x="1249" y="2883"/>
                  </a:lnTo>
                  <a:lnTo>
                    <a:pt x="1336" y="2896"/>
                  </a:lnTo>
                  <a:lnTo>
                    <a:pt x="1434" y="2908"/>
                  </a:lnTo>
                  <a:lnTo>
                    <a:pt x="1434" y="2908"/>
                  </a:lnTo>
                  <a:lnTo>
                    <a:pt x="1485" y="2914"/>
                  </a:lnTo>
                  <a:lnTo>
                    <a:pt x="1536" y="2919"/>
                  </a:lnTo>
                  <a:lnTo>
                    <a:pt x="1583" y="2921"/>
                  </a:lnTo>
                  <a:lnTo>
                    <a:pt x="1629" y="2923"/>
                  </a:lnTo>
                  <a:lnTo>
                    <a:pt x="1673" y="2923"/>
                  </a:lnTo>
                  <a:lnTo>
                    <a:pt x="1715" y="2923"/>
                  </a:lnTo>
                  <a:lnTo>
                    <a:pt x="1756" y="2920"/>
                  </a:lnTo>
                  <a:lnTo>
                    <a:pt x="1796" y="2919"/>
                  </a:lnTo>
                  <a:lnTo>
                    <a:pt x="1871" y="2911"/>
                  </a:lnTo>
                  <a:lnTo>
                    <a:pt x="1943" y="2903"/>
                  </a:lnTo>
                  <a:lnTo>
                    <a:pt x="2009" y="2893"/>
                  </a:lnTo>
                  <a:lnTo>
                    <a:pt x="2073" y="2883"/>
                  </a:lnTo>
                  <a:lnTo>
                    <a:pt x="2133" y="2873"/>
                  </a:lnTo>
                  <a:lnTo>
                    <a:pt x="2194" y="2865"/>
                  </a:lnTo>
                  <a:lnTo>
                    <a:pt x="2251" y="2860"/>
                  </a:lnTo>
                  <a:lnTo>
                    <a:pt x="2281" y="2860"/>
                  </a:lnTo>
                  <a:lnTo>
                    <a:pt x="2310" y="2860"/>
                  </a:lnTo>
                  <a:lnTo>
                    <a:pt x="2338" y="2860"/>
                  </a:lnTo>
                  <a:lnTo>
                    <a:pt x="2368" y="2863"/>
                  </a:lnTo>
                  <a:lnTo>
                    <a:pt x="2397" y="2865"/>
                  </a:lnTo>
                  <a:lnTo>
                    <a:pt x="2427" y="2871"/>
                  </a:lnTo>
                  <a:lnTo>
                    <a:pt x="2459" y="2877"/>
                  </a:lnTo>
                  <a:lnTo>
                    <a:pt x="2489" y="2886"/>
                  </a:lnTo>
                  <a:lnTo>
                    <a:pt x="2520" y="2896"/>
                  </a:lnTo>
                  <a:lnTo>
                    <a:pt x="2553" y="2908"/>
                  </a:lnTo>
                  <a:lnTo>
                    <a:pt x="2553" y="2908"/>
                  </a:lnTo>
                  <a:lnTo>
                    <a:pt x="2586" y="2921"/>
                  </a:lnTo>
                  <a:lnTo>
                    <a:pt x="2619" y="2933"/>
                  </a:lnTo>
                  <a:lnTo>
                    <a:pt x="2654" y="2944"/>
                  </a:lnTo>
                  <a:lnTo>
                    <a:pt x="2687" y="2954"/>
                  </a:lnTo>
                  <a:lnTo>
                    <a:pt x="2755" y="2972"/>
                  </a:lnTo>
                  <a:lnTo>
                    <a:pt x="2824" y="2986"/>
                  </a:lnTo>
                  <a:lnTo>
                    <a:pt x="2895" y="2997"/>
                  </a:lnTo>
                  <a:lnTo>
                    <a:pt x="2963" y="3006"/>
                  </a:lnTo>
                  <a:lnTo>
                    <a:pt x="3032" y="3012"/>
                  </a:lnTo>
                  <a:lnTo>
                    <a:pt x="3100" y="3013"/>
                  </a:lnTo>
                  <a:lnTo>
                    <a:pt x="3167" y="3012"/>
                  </a:lnTo>
                  <a:lnTo>
                    <a:pt x="3231" y="3007"/>
                  </a:lnTo>
                  <a:lnTo>
                    <a:pt x="3294" y="3000"/>
                  </a:lnTo>
                  <a:lnTo>
                    <a:pt x="3355" y="2990"/>
                  </a:lnTo>
                  <a:lnTo>
                    <a:pt x="3413" y="2979"/>
                  </a:lnTo>
                  <a:lnTo>
                    <a:pt x="3441" y="2970"/>
                  </a:lnTo>
                  <a:lnTo>
                    <a:pt x="3468" y="2963"/>
                  </a:lnTo>
                  <a:lnTo>
                    <a:pt x="3494" y="2953"/>
                  </a:lnTo>
                  <a:lnTo>
                    <a:pt x="3520" y="2944"/>
                  </a:lnTo>
                  <a:lnTo>
                    <a:pt x="3544" y="2934"/>
                  </a:lnTo>
                  <a:lnTo>
                    <a:pt x="3567" y="2923"/>
                  </a:lnTo>
                  <a:lnTo>
                    <a:pt x="3567" y="2923"/>
                  </a:lnTo>
                  <a:lnTo>
                    <a:pt x="3590" y="2911"/>
                  </a:lnTo>
                  <a:lnTo>
                    <a:pt x="3611" y="2898"/>
                  </a:lnTo>
                  <a:lnTo>
                    <a:pt x="3630" y="2886"/>
                  </a:lnTo>
                  <a:lnTo>
                    <a:pt x="3649" y="2871"/>
                  </a:lnTo>
                  <a:lnTo>
                    <a:pt x="3666" y="2857"/>
                  </a:lnTo>
                  <a:lnTo>
                    <a:pt x="3683" y="2841"/>
                  </a:lnTo>
                  <a:lnTo>
                    <a:pt x="3714" y="2810"/>
                  </a:lnTo>
                  <a:lnTo>
                    <a:pt x="3742" y="2777"/>
                  </a:lnTo>
                  <a:lnTo>
                    <a:pt x="3769" y="2742"/>
                  </a:lnTo>
                  <a:lnTo>
                    <a:pt x="3821" y="2673"/>
                  </a:lnTo>
                  <a:lnTo>
                    <a:pt x="3848" y="2642"/>
                  </a:lnTo>
                  <a:lnTo>
                    <a:pt x="3876" y="2610"/>
                  </a:lnTo>
                  <a:lnTo>
                    <a:pt x="3891" y="2595"/>
                  </a:lnTo>
                  <a:lnTo>
                    <a:pt x="3907" y="2580"/>
                  </a:lnTo>
                  <a:lnTo>
                    <a:pt x="3924" y="2567"/>
                  </a:lnTo>
                  <a:lnTo>
                    <a:pt x="3941" y="2554"/>
                  </a:lnTo>
                  <a:lnTo>
                    <a:pt x="3960" y="2543"/>
                  </a:lnTo>
                  <a:lnTo>
                    <a:pt x="3980" y="2531"/>
                  </a:lnTo>
                  <a:lnTo>
                    <a:pt x="4001" y="2521"/>
                  </a:lnTo>
                  <a:lnTo>
                    <a:pt x="4023" y="2513"/>
                  </a:lnTo>
                  <a:lnTo>
                    <a:pt x="4047" y="2504"/>
                  </a:lnTo>
                  <a:lnTo>
                    <a:pt x="4071" y="2498"/>
                  </a:lnTo>
                  <a:lnTo>
                    <a:pt x="4099" y="2493"/>
                  </a:lnTo>
                  <a:lnTo>
                    <a:pt x="4127" y="2488"/>
                  </a:lnTo>
                  <a:lnTo>
                    <a:pt x="4127" y="2488"/>
                  </a:lnTo>
                  <a:lnTo>
                    <a:pt x="4157" y="2486"/>
                  </a:lnTo>
                  <a:lnTo>
                    <a:pt x="4186" y="2484"/>
                  </a:lnTo>
                  <a:lnTo>
                    <a:pt x="4246" y="2483"/>
                  </a:lnTo>
                  <a:lnTo>
                    <a:pt x="4305" y="2483"/>
                  </a:lnTo>
                  <a:lnTo>
                    <a:pt x="4364" y="2484"/>
                  </a:lnTo>
                  <a:lnTo>
                    <a:pt x="4421" y="2484"/>
                  </a:lnTo>
                  <a:lnTo>
                    <a:pt x="4477" y="2484"/>
                  </a:lnTo>
                  <a:lnTo>
                    <a:pt x="4532" y="2481"/>
                  </a:lnTo>
                  <a:lnTo>
                    <a:pt x="4557" y="2478"/>
                  </a:lnTo>
                  <a:lnTo>
                    <a:pt x="4582" y="2476"/>
                  </a:lnTo>
                  <a:lnTo>
                    <a:pt x="4606" y="2471"/>
                  </a:lnTo>
                  <a:lnTo>
                    <a:pt x="4629" y="2466"/>
                  </a:lnTo>
                  <a:lnTo>
                    <a:pt x="4652" y="2457"/>
                  </a:lnTo>
                  <a:lnTo>
                    <a:pt x="4673" y="2448"/>
                  </a:lnTo>
                  <a:lnTo>
                    <a:pt x="4694" y="2438"/>
                  </a:lnTo>
                  <a:lnTo>
                    <a:pt x="4712" y="2425"/>
                  </a:lnTo>
                  <a:lnTo>
                    <a:pt x="4731" y="2411"/>
                  </a:lnTo>
                  <a:lnTo>
                    <a:pt x="4747" y="2395"/>
                  </a:lnTo>
                  <a:lnTo>
                    <a:pt x="4762" y="2377"/>
                  </a:lnTo>
                  <a:lnTo>
                    <a:pt x="4777" y="2355"/>
                  </a:lnTo>
                  <a:lnTo>
                    <a:pt x="4788" y="2332"/>
                  </a:lnTo>
                  <a:lnTo>
                    <a:pt x="4800" y="2306"/>
                  </a:lnTo>
                  <a:lnTo>
                    <a:pt x="4808" y="2278"/>
                  </a:lnTo>
                  <a:lnTo>
                    <a:pt x="4817" y="2246"/>
                  </a:lnTo>
                  <a:lnTo>
                    <a:pt x="4823" y="2212"/>
                  </a:lnTo>
                  <a:lnTo>
                    <a:pt x="4827" y="2175"/>
                  </a:lnTo>
                  <a:lnTo>
                    <a:pt x="4827" y="2175"/>
                  </a:lnTo>
                  <a:lnTo>
                    <a:pt x="4833" y="2101"/>
                  </a:lnTo>
                  <a:lnTo>
                    <a:pt x="4840" y="2041"/>
                  </a:lnTo>
                  <a:lnTo>
                    <a:pt x="4851" y="1951"/>
                  </a:lnTo>
                  <a:lnTo>
                    <a:pt x="4860" y="1888"/>
                  </a:lnTo>
                  <a:lnTo>
                    <a:pt x="4864" y="1863"/>
                  </a:lnTo>
                  <a:lnTo>
                    <a:pt x="4866" y="1839"/>
                  </a:lnTo>
                  <a:lnTo>
                    <a:pt x="4867" y="1816"/>
                  </a:lnTo>
                  <a:lnTo>
                    <a:pt x="4867" y="1790"/>
                  </a:lnTo>
                  <a:lnTo>
                    <a:pt x="4864" y="1762"/>
                  </a:lnTo>
                  <a:lnTo>
                    <a:pt x="4861" y="1727"/>
                  </a:lnTo>
                  <a:lnTo>
                    <a:pt x="4848" y="1638"/>
                  </a:lnTo>
                  <a:lnTo>
                    <a:pt x="4827" y="1506"/>
                  </a:lnTo>
                  <a:lnTo>
                    <a:pt x="4827" y="1506"/>
                  </a:lnTo>
                  <a:lnTo>
                    <a:pt x="4818" y="1468"/>
                  </a:lnTo>
                  <a:lnTo>
                    <a:pt x="4808" y="1428"/>
                  </a:lnTo>
                  <a:lnTo>
                    <a:pt x="4795" y="1387"/>
                  </a:lnTo>
                  <a:lnTo>
                    <a:pt x="4780" y="1347"/>
                  </a:lnTo>
                  <a:lnTo>
                    <a:pt x="4761" y="1307"/>
                  </a:lnTo>
                  <a:lnTo>
                    <a:pt x="4742" y="1267"/>
                  </a:lnTo>
                  <a:lnTo>
                    <a:pt x="4721" y="1227"/>
                  </a:lnTo>
                  <a:lnTo>
                    <a:pt x="4696" y="1187"/>
                  </a:lnTo>
                  <a:lnTo>
                    <a:pt x="4672" y="1147"/>
                  </a:lnTo>
                  <a:lnTo>
                    <a:pt x="4646" y="1107"/>
                  </a:lnTo>
                  <a:lnTo>
                    <a:pt x="4619" y="1066"/>
                  </a:lnTo>
                  <a:lnTo>
                    <a:pt x="4592" y="1028"/>
                  </a:lnTo>
                  <a:lnTo>
                    <a:pt x="4533" y="950"/>
                  </a:lnTo>
                  <a:lnTo>
                    <a:pt x="4473" y="876"/>
                  </a:lnTo>
                  <a:lnTo>
                    <a:pt x="4411" y="803"/>
                  </a:lnTo>
                  <a:lnTo>
                    <a:pt x="4352" y="734"/>
                  </a:lnTo>
                  <a:lnTo>
                    <a:pt x="4242" y="609"/>
                  </a:lnTo>
                  <a:lnTo>
                    <a:pt x="4193" y="555"/>
                  </a:lnTo>
                  <a:lnTo>
                    <a:pt x="4150" y="504"/>
                  </a:lnTo>
                  <a:lnTo>
                    <a:pt x="4117" y="461"/>
                  </a:lnTo>
                  <a:lnTo>
                    <a:pt x="4103" y="443"/>
                  </a:lnTo>
                  <a:lnTo>
                    <a:pt x="4091" y="426"/>
                  </a:lnTo>
                  <a:lnTo>
                    <a:pt x="4091" y="426"/>
                  </a:lnTo>
                  <a:lnTo>
                    <a:pt x="4087" y="417"/>
                  </a:lnTo>
                  <a:lnTo>
                    <a:pt x="4080" y="410"/>
                  </a:lnTo>
                  <a:lnTo>
                    <a:pt x="4066" y="395"/>
                  </a:lnTo>
                  <a:lnTo>
                    <a:pt x="4047" y="381"/>
                  </a:lnTo>
                  <a:lnTo>
                    <a:pt x="4026" y="370"/>
                  </a:lnTo>
                  <a:lnTo>
                    <a:pt x="4003" y="358"/>
                  </a:lnTo>
                  <a:lnTo>
                    <a:pt x="3975" y="347"/>
                  </a:lnTo>
                  <a:lnTo>
                    <a:pt x="3947" y="338"/>
                  </a:lnTo>
                  <a:lnTo>
                    <a:pt x="3917" y="330"/>
                  </a:lnTo>
                  <a:lnTo>
                    <a:pt x="3885" y="322"/>
                  </a:lnTo>
                  <a:lnTo>
                    <a:pt x="3851" y="315"/>
                  </a:lnTo>
                  <a:lnTo>
                    <a:pt x="3816" y="309"/>
                  </a:lnTo>
                  <a:lnTo>
                    <a:pt x="3780" y="304"/>
                  </a:lnTo>
                  <a:lnTo>
                    <a:pt x="3707" y="295"/>
                  </a:lnTo>
                  <a:lnTo>
                    <a:pt x="3633" y="289"/>
                  </a:lnTo>
                  <a:lnTo>
                    <a:pt x="3560" y="285"/>
                  </a:lnTo>
                  <a:lnTo>
                    <a:pt x="3491" y="284"/>
                  </a:lnTo>
                  <a:lnTo>
                    <a:pt x="3426" y="282"/>
                  </a:lnTo>
                  <a:lnTo>
                    <a:pt x="3369" y="282"/>
                  </a:lnTo>
                  <a:lnTo>
                    <a:pt x="3284" y="284"/>
                  </a:lnTo>
                  <a:lnTo>
                    <a:pt x="3253" y="285"/>
                  </a:lnTo>
                  <a:lnTo>
                    <a:pt x="3253" y="285"/>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12" name="Freeform 6"/>
            <p:cNvSpPr>
              <a:spLocks/>
            </p:cNvSpPr>
            <p:nvPr/>
          </p:nvSpPr>
          <p:spPr bwMode="auto">
            <a:xfrm>
              <a:off x="1398886" y="6008433"/>
              <a:ext cx="415842" cy="317521"/>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13" name="Freeform 6"/>
            <p:cNvSpPr>
              <a:spLocks/>
            </p:cNvSpPr>
            <p:nvPr/>
          </p:nvSpPr>
          <p:spPr bwMode="auto">
            <a:xfrm>
              <a:off x="2105817" y="6071937"/>
              <a:ext cx="271510" cy="224373"/>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14" name="Freeform 6"/>
            <p:cNvSpPr>
              <a:spLocks/>
            </p:cNvSpPr>
            <p:nvPr/>
          </p:nvSpPr>
          <p:spPr bwMode="auto">
            <a:xfrm>
              <a:off x="2091955" y="6511758"/>
              <a:ext cx="332674" cy="254017"/>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15" name="Freeform 5"/>
            <p:cNvSpPr>
              <a:spLocks/>
            </p:cNvSpPr>
            <p:nvPr/>
          </p:nvSpPr>
          <p:spPr bwMode="auto">
            <a:xfrm>
              <a:off x="2854332" y="6352674"/>
              <a:ext cx="374258" cy="360467"/>
            </a:xfrm>
            <a:custGeom>
              <a:avLst/>
              <a:gdLst/>
              <a:ahLst/>
              <a:cxnLst>
                <a:cxn ang="0">
                  <a:pos x="2536" y="532"/>
                </a:cxn>
                <a:cxn ang="0">
                  <a:pos x="2160" y="499"/>
                </a:cxn>
                <a:cxn ang="0">
                  <a:pos x="1749" y="459"/>
                </a:cxn>
                <a:cxn ang="0">
                  <a:pos x="1557" y="464"/>
                </a:cxn>
                <a:cxn ang="0">
                  <a:pos x="1432" y="505"/>
                </a:cxn>
                <a:cxn ang="0">
                  <a:pos x="1386" y="542"/>
                </a:cxn>
                <a:cxn ang="0">
                  <a:pos x="1292" y="605"/>
                </a:cxn>
                <a:cxn ang="0">
                  <a:pos x="1031" y="697"/>
                </a:cxn>
                <a:cxn ang="0">
                  <a:pos x="869" y="763"/>
                </a:cxn>
                <a:cxn ang="0">
                  <a:pos x="787" y="826"/>
                </a:cxn>
                <a:cxn ang="0">
                  <a:pos x="565" y="1108"/>
                </a:cxn>
                <a:cxn ang="0">
                  <a:pos x="374" y="1386"/>
                </a:cxn>
                <a:cxn ang="0">
                  <a:pos x="265" y="1598"/>
                </a:cxn>
                <a:cxn ang="0">
                  <a:pos x="232" y="1699"/>
                </a:cxn>
                <a:cxn ang="0">
                  <a:pos x="65" y="2156"/>
                </a:cxn>
                <a:cxn ang="0">
                  <a:pos x="9" y="2405"/>
                </a:cxn>
                <a:cxn ang="0">
                  <a:pos x="6" y="2619"/>
                </a:cxn>
                <a:cxn ang="0">
                  <a:pos x="32" y="2724"/>
                </a:cxn>
                <a:cxn ang="0">
                  <a:pos x="82" y="2817"/>
                </a:cxn>
                <a:cxn ang="0">
                  <a:pos x="162" y="2893"/>
                </a:cxn>
                <a:cxn ang="0">
                  <a:pos x="249" y="2940"/>
                </a:cxn>
                <a:cxn ang="0">
                  <a:pos x="701" y="3119"/>
                </a:cxn>
                <a:cxn ang="0">
                  <a:pos x="872" y="3215"/>
                </a:cxn>
                <a:cxn ang="0">
                  <a:pos x="972" y="3309"/>
                </a:cxn>
                <a:cxn ang="0">
                  <a:pos x="1065" y="3436"/>
                </a:cxn>
                <a:cxn ang="0">
                  <a:pos x="1211" y="3684"/>
                </a:cxn>
                <a:cxn ang="0">
                  <a:pos x="1413" y="3962"/>
                </a:cxn>
                <a:cxn ang="0">
                  <a:pos x="1591" y="4160"/>
                </a:cxn>
                <a:cxn ang="0">
                  <a:pos x="1798" y="4345"/>
                </a:cxn>
                <a:cxn ang="0">
                  <a:pos x="2031" y="4506"/>
                </a:cxn>
                <a:cxn ang="0">
                  <a:pos x="2292" y="4633"/>
                </a:cxn>
                <a:cxn ang="0">
                  <a:pos x="2542" y="4718"/>
                </a:cxn>
                <a:cxn ang="0">
                  <a:pos x="3095" y="4853"/>
                </a:cxn>
                <a:cxn ang="0">
                  <a:pos x="3650" y="4919"/>
                </a:cxn>
                <a:cxn ang="0">
                  <a:pos x="4131" y="4913"/>
                </a:cxn>
                <a:cxn ang="0">
                  <a:pos x="4531" y="4857"/>
                </a:cxn>
                <a:cxn ang="0">
                  <a:pos x="4839" y="4771"/>
                </a:cxn>
                <a:cxn ang="0">
                  <a:pos x="5047" y="4673"/>
                </a:cxn>
                <a:cxn ang="0">
                  <a:pos x="5440" y="4402"/>
                </a:cxn>
                <a:cxn ang="0">
                  <a:pos x="5846" y="4099"/>
                </a:cxn>
                <a:cxn ang="0">
                  <a:pos x="5988" y="3959"/>
                </a:cxn>
                <a:cxn ang="0">
                  <a:pos x="6045" y="3872"/>
                </a:cxn>
                <a:cxn ang="0">
                  <a:pos x="6097" y="3697"/>
                </a:cxn>
                <a:cxn ang="0">
                  <a:pos x="6160" y="3254"/>
                </a:cxn>
                <a:cxn ang="0">
                  <a:pos x="6190" y="2754"/>
                </a:cxn>
                <a:cxn ang="0">
                  <a:pos x="6200" y="2371"/>
                </a:cxn>
                <a:cxn ang="0">
                  <a:pos x="6208" y="2014"/>
                </a:cxn>
                <a:cxn ang="0">
                  <a:pos x="6194" y="1716"/>
                </a:cxn>
                <a:cxn ang="0">
                  <a:pos x="6148" y="1305"/>
                </a:cxn>
                <a:cxn ang="0">
                  <a:pos x="6062" y="976"/>
                </a:cxn>
                <a:cxn ang="0">
                  <a:pos x="5968" y="787"/>
                </a:cxn>
                <a:cxn ang="0">
                  <a:pos x="5880" y="667"/>
                </a:cxn>
                <a:cxn ang="0">
                  <a:pos x="5791" y="578"/>
                </a:cxn>
                <a:cxn ang="0">
                  <a:pos x="5579" y="423"/>
                </a:cxn>
                <a:cxn ang="0">
                  <a:pos x="5297" y="272"/>
                </a:cxn>
                <a:cxn ang="0">
                  <a:pos x="5040" y="163"/>
                </a:cxn>
                <a:cxn ang="0">
                  <a:pos x="4726" y="76"/>
                </a:cxn>
                <a:cxn ang="0">
                  <a:pos x="4270" y="1"/>
                </a:cxn>
                <a:cxn ang="0">
                  <a:pos x="4103" y="19"/>
                </a:cxn>
                <a:cxn ang="0">
                  <a:pos x="3898" y="87"/>
                </a:cxn>
                <a:cxn ang="0">
                  <a:pos x="3387" y="305"/>
                </a:cxn>
                <a:cxn ang="0">
                  <a:pos x="3025" y="436"/>
                </a:cxn>
                <a:cxn ang="0">
                  <a:pos x="2696" y="516"/>
                </a:cxn>
              </a:cxnLst>
              <a:rect l="0" t="0" r="r" b="b"/>
              <a:pathLst>
                <a:path w="6210" h="4923">
                  <a:moveTo>
                    <a:pt x="2628" y="526"/>
                  </a:moveTo>
                  <a:lnTo>
                    <a:pt x="2628" y="526"/>
                  </a:lnTo>
                  <a:lnTo>
                    <a:pt x="2599" y="529"/>
                  </a:lnTo>
                  <a:lnTo>
                    <a:pt x="2569" y="532"/>
                  </a:lnTo>
                  <a:lnTo>
                    <a:pt x="2536" y="532"/>
                  </a:lnTo>
                  <a:lnTo>
                    <a:pt x="2500" y="530"/>
                  </a:lnTo>
                  <a:lnTo>
                    <a:pt x="2423" y="526"/>
                  </a:lnTo>
                  <a:lnTo>
                    <a:pt x="2339" y="519"/>
                  </a:lnTo>
                  <a:lnTo>
                    <a:pt x="2252" y="509"/>
                  </a:lnTo>
                  <a:lnTo>
                    <a:pt x="2160" y="499"/>
                  </a:lnTo>
                  <a:lnTo>
                    <a:pt x="2067" y="487"/>
                  </a:lnTo>
                  <a:lnTo>
                    <a:pt x="1974" y="476"/>
                  </a:lnTo>
                  <a:lnTo>
                    <a:pt x="1881" y="467"/>
                  </a:lnTo>
                  <a:lnTo>
                    <a:pt x="1792" y="460"/>
                  </a:lnTo>
                  <a:lnTo>
                    <a:pt x="1749" y="459"/>
                  </a:lnTo>
                  <a:lnTo>
                    <a:pt x="1707" y="457"/>
                  </a:lnTo>
                  <a:lnTo>
                    <a:pt x="1667" y="457"/>
                  </a:lnTo>
                  <a:lnTo>
                    <a:pt x="1628" y="459"/>
                  </a:lnTo>
                  <a:lnTo>
                    <a:pt x="1591" y="462"/>
                  </a:lnTo>
                  <a:lnTo>
                    <a:pt x="1557" y="464"/>
                  </a:lnTo>
                  <a:lnTo>
                    <a:pt x="1524" y="470"/>
                  </a:lnTo>
                  <a:lnTo>
                    <a:pt x="1494" y="477"/>
                  </a:lnTo>
                  <a:lnTo>
                    <a:pt x="1466" y="487"/>
                  </a:lnTo>
                  <a:lnTo>
                    <a:pt x="1442" y="499"/>
                  </a:lnTo>
                  <a:lnTo>
                    <a:pt x="1432" y="505"/>
                  </a:lnTo>
                  <a:lnTo>
                    <a:pt x="1421" y="512"/>
                  </a:lnTo>
                  <a:lnTo>
                    <a:pt x="1412" y="519"/>
                  </a:lnTo>
                  <a:lnTo>
                    <a:pt x="1403" y="526"/>
                  </a:lnTo>
                  <a:lnTo>
                    <a:pt x="1403" y="526"/>
                  </a:lnTo>
                  <a:lnTo>
                    <a:pt x="1386" y="542"/>
                  </a:lnTo>
                  <a:lnTo>
                    <a:pt x="1369" y="558"/>
                  </a:lnTo>
                  <a:lnTo>
                    <a:pt x="1350" y="571"/>
                  </a:lnTo>
                  <a:lnTo>
                    <a:pt x="1332" y="583"/>
                  </a:lnTo>
                  <a:lnTo>
                    <a:pt x="1312" y="595"/>
                  </a:lnTo>
                  <a:lnTo>
                    <a:pt x="1292" y="605"/>
                  </a:lnTo>
                  <a:lnTo>
                    <a:pt x="1251" y="625"/>
                  </a:lnTo>
                  <a:lnTo>
                    <a:pt x="1208" y="642"/>
                  </a:lnTo>
                  <a:lnTo>
                    <a:pt x="1164" y="657"/>
                  </a:lnTo>
                  <a:lnTo>
                    <a:pt x="1075" y="684"/>
                  </a:lnTo>
                  <a:lnTo>
                    <a:pt x="1031" y="697"/>
                  </a:lnTo>
                  <a:lnTo>
                    <a:pt x="988" y="711"/>
                  </a:lnTo>
                  <a:lnTo>
                    <a:pt x="946" y="725"/>
                  </a:lnTo>
                  <a:lnTo>
                    <a:pt x="906" y="743"/>
                  </a:lnTo>
                  <a:lnTo>
                    <a:pt x="887" y="753"/>
                  </a:lnTo>
                  <a:lnTo>
                    <a:pt x="869" y="763"/>
                  </a:lnTo>
                  <a:lnTo>
                    <a:pt x="851" y="773"/>
                  </a:lnTo>
                  <a:lnTo>
                    <a:pt x="834" y="784"/>
                  </a:lnTo>
                  <a:lnTo>
                    <a:pt x="817" y="797"/>
                  </a:lnTo>
                  <a:lnTo>
                    <a:pt x="801" y="811"/>
                  </a:lnTo>
                  <a:lnTo>
                    <a:pt x="787" y="826"/>
                  </a:lnTo>
                  <a:lnTo>
                    <a:pt x="774" y="841"/>
                  </a:lnTo>
                  <a:lnTo>
                    <a:pt x="774" y="841"/>
                  </a:lnTo>
                  <a:lnTo>
                    <a:pt x="714" y="916"/>
                  </a:lnTo>
                  <a:lnTo>
                    <a:pt x="642" y="1006"/>
                  </a:lnTo>
                  <a:lnTo>
                    <a:pt x="565" y="1108"/>
                  </a:lnTo>
                  <a:lnTo>
                    <a:pt x="525" y="1163"/>
                  </a:lnTo>
                  <a:lnTo>
                    <a:pt x="485" y="1217"/>
                  </a:lnTo>
                  <a:lnTo>
                    <a:pt x="446" y="1273"/>
                  </a:lnTo>
                  <a:lnTo>
                    <a:pt x="409" y="1330"/>
                  </a:lnTo>
                  <a:lnTo>
                    <a:pt x="374" y="1386"/>
                  </a:lnTo>
                  <a:lnTo>
                    <a:pt x="341" y="1441"/>
                  </a:lnTo>
                  <a:lnTo>
                    <a:pt x="311" y="1495"/>
                  </a:lnTo>
                  <a:lnTo>
                    <a:pt x="287" y="1548"/>
                  </a:lnTo>
                  <a:lnTo>
                    <a:pt x="275" y="1574"/>
                  </a:lnTo>
                  <a:lnTo>
                    <a:pt x="265" y="1598"/>
                  </a:lnTo>
                  <a:lnTo>
                    <a:pt x="257" y="1623"/>
                  </a:lnTo>
                  <a:lnTo>
                    <a:pt x="249" y="1646"/>
                  </a:lnTo>
                  <a:lnTo>
                    <a:pt x="249" y="1646"/>
                  </a:lnTo>
                  <a:lnTo>
                    <a:pt x="241" y="1670"/>
                  </a:lnTo>
                  <a:lnTo>
                    <a:pt x="232" y="1699"/>
                  </a:lnTo>
                  <a:lnTo>
                    <a:pt x="208" y="1763"/>
                  </a:lnTo>
                  <a:lnTo>
                    <a:pt x="146" y="1922"/>
                  </a:lnTo>
                  <a:lnTo>
                    <a:pt x="112" y="2013"/>
                  </a:lnTo>
                  <a:lnTo>
                    <a:pt x="80" y="2107"/>
                  </a:lnTo>
                  <a:lnTo>
                    <a:pt x="65" y="2156"/>
                  </a:lnTo>
                  <a:lnTo>
                    <a:pt x="50" y="2206"/>
                  </a:lnTo>
                  <a:lnTo>
                    <a:pt x="37" y="2256"/>
                  </a:lnTo>
                  <a:lnTo>
                    <a:pt x="26" y="2305"/>
                  </a:lnTo>
                  <a:lnTo>
                    <a:pt x="16" y="2355"/>
                  </a:lnTo>
                  <a:lnTo>
                    <a:pt x="9" y="2405"/>
                  </a:lnTo>
                  <a:lnTo>
                    <a:pt x="3" y="2454"/>
                  </a:lnTo>
                  <a:lnTo>
                    <a:pt x="0" y="2503"/>
                  </a:lnTo>
                  <a:lnTo>
                    <a:pt x="0" y="2550"/>
                  </a:lnTo>
                  <a:lnTo>
                    <a:pt x="3" y="2596"/>
                  </a:lnTo>
                  <a:lnTo>
                    <a:pt x="6" y="2619"/>
                  </a:lnTo>
                  <a:lnTo>
                    <a:pt x="9" y="2641"/>
                  </a:lnTo>
                  <a:lnTo>
                    <a:pt x="13" y="2662"/>
                  </a:lnTo>
                  <a:lnTo>
                    <a:pt x="19" y="2684"/>
                  </a:lnTo>
                  <a:lnTo>
                    <a:pt x="24" y="2704"/>
                  </a:lnTo>
                  <a:lnTo>
                    <a:pt x="32" y="2724"/>
                  </a:lnTo>
                  <a:lnTo>
                    <a:pt x="39" y="2744"/>
                  </a:lnTo>
                  <a:lnTo>
                    <a:pt x="49" y="2764"/>
                  </a:lnTo>
                  <a:lnTo>
                    <a:pt x="59" y="2783"/>
                  </a:lnTo>
                  <a:lnTo>
                    <a:pt x="70" y="2800"/>
                  </a:lnTo>
                  <a:lnTo>
                    <a:pt x="82" y="2817"/>
                  </a:lnTo>
                  <a:lnTo>
                    <a:pt x="96" y="2834"/>
                  </a:lnTo>
                  <a:lnTo>
                    <a:pt x="110" y="2850"/>
                  </a:lnTo>
                  <a:lnTo>
                    <a:pt x="126" y="2866"/>
                  </a:lnTo>
                  <a:lnTo>
                    <a:pt x="143" y="2880"/>
                  </a:lnTo>
                  <a:lnTo>
                    <a:pt x="162" y="2893"/>
                  </a:lnTo>
                  <a:lnTo>
                    <a:pt x="182" y="2906"/>
                  </a:lnTo>
                  <a:lnTo>
                    <a:pt x="202" y="2919"/>
                  </a:lnTo>
                  <a:lnTo>
                    <a:pt x="225" y="2929"/>
                  </a:lnTo>
                  <a:lnTo>
                    <a:pt x="249" y="2940"/>
                  </a:lnTo>
                  <a:lnTo>
                    <a:pt x="249" y="2940"/>
                  </a:lnTo>
                  <a:lnTo>
                    <a:pt x="343" y="2976"/>
                  </a:lnTo>
                  <a:lnTo>
                    <a:pt x="429" y="3010"/>
                  </a:lnTo>
                  <a:lnTo>
                    <a:pt x="578" y="3068"/>
                  </a:lnTo>
                  <a:lnTo>
                    <a:pt x="642" y="3094"/>
                  </a:lnTo>
                  <a:lnTo>
                    <a:pt x="701" y="3119"/>
                  </a:lnTo>
                  <a:lnTo>
                    <a:pt x="754" y="3145"/>
                  </a:lnTo>
                  <a:lnTo>
                    <a:pt x="804" y="3171"/>
                  </a:lnTo>
                  <a:lnTo>
                    <a:pt x="827" y="3185"/>
                  </a:lnTo>
                  <a:lnTo>
                    <a:pt x="850" y="3201"/>
                  </a:lnTo>
                  <a:lnTo>
                    <a:pt x="872" y="3215"/>
                  </a:lnTo>
                  <a:lnTo>
                    <a:pt x="893" y="3233"/>
                  </a:lnTo>
                  <a:lnTo>
                    <a:pt x="913" y="3250"/>
                  </a:lnTo>
                  <a:lnTo>
                    <a:pt x="933" y="3268"/>
                  </a:lnTo>
                  <a:lnTo>
                    <a:pt x="953" y="3289"/>
                  </a:lnTo>
                  <a:lnTo>
                    <a:pt x="972" y="3309"/>
                  </a:lnTo>
                  <a:lnTo>
                    <a:pt x="991" y="3332"/>
                  </a:lnTo>
                  <a:lnTo>
                    <a:pt x="1009" y="3355"/>
                  </a:lnTo>
                  <a:lnTo>
                    <a:pt x="1028" y="3380"/>
                  </a:lnTo>
                  <a:lnTo>
                    <a:pt x="1046" y="3408"/>
                  </a:lnTo>
                  <a:lnTo>
                    <a:pt x="1065" y="3436"/>
                  </a:lnTo>
                  <a:lnTo>
                    <a:pt x="1085" y="3466"/>
                  </a:lnTo>
                  <a:lnTo>
                    <a:pt x="1124" y="3534"/>
                  </a:lnTo>
                  <a:lnTo>
                    <a:pt x="1124" y="3534"/>
                  </a:lnTo>
                  <a:lnTo>
                    <a:pt x="1165" y="3608"/>
                  </a:lnTo>
                  <a:lnTo>
                    <a:pt x="1211" y="3684"/>
                  </a:lnTo>
                  <a:lnTo>
                    <a:pt x="1263" y="3763"/>
                  </a:lnTo>
                  <a:lnTo>
                    <a:pt x="1320" y="3842"/>
                  </a:lnTo>
                  <a:lnTo>
                    <a:pt x="1349" y="3882"/>
                  </a:lnTo>
                  <a:lnTo>
                    <a:pt x="1380" y="3922"/>
                  </a:lnTo>
                  <a:lnTo>
                    <a:pt x="1413" y="3962"/>
                  </a:lnTo>
                  <a:lnTo>
                    <a:pt x="1446" y="4002"/>
                  </a:lnTo>
                  <a:lnTo>
                    <a:pt x="1481" y="4043"/>
                  </a:lnTo>
                  <a:lnTo>
                    <a:pt x="1517" y="4083"/>
                  </a:lnTo>
                  <a:lnTo>
                    <a:pt x="1554" y="4121"/>
                  </a:lnTo>
                  <a:lnTo>
                    <a:pt x="1591" y="4160"/>
                  </a:lnTo>
                  <a:lnTo>
                    <a:pt x="1630" y="4199"/>
                  </a:lnTo>
                  <a:lnTo>
                    <a:pt x="1670" y="4236"/>
                  </a:lnTo>
                  <a:lnTo>
                    <a:pt x="1712" y="4273"/>
                  </a:lnTo>
                  <a:lnTo>
                    <a:pt x="1755" y="4309"/>
                  </a:lnTo>
                  <a:lnTo>
                    <a:pt x="1798" y="4345"/>
                  </a:lnTo>
                  <a:lnTo>
                    <a:pt x="1842" y="4379"/>
                  </a:lnTo>
                  <a:lnTo>
                    <a:pt x="1888" y="4412"/>
                  </a:lnTo>
                  <a:lnTo>
                    <a:pt x="1935" y="4445"/>
                  </a:lnTo>
                  <a:lnTo>
                    <a:pt x="1983" y="4476"/>
                  </a:lnTo>
                  <a:lnTo>
                    <a:pt x="2031" y="4506"/>
                  </a:lnTo>
                  <a:lnTo>
                    <a:pt x="2081" y="4534"/>
                  </a:lnTo>
                  <a:lnTo>
                    <a:pt x="2133" y="4562"/>
                  </a:lnTo>
                  <a:lnTo>
                    <a:pt x="2185" y="4587"/>
                  </a:lnTo>
                  <a:lnTo>
                    <a:pt x="2238" y="4610"/>
                  </a:lnTo>
                  <a:lnTo>
                    <a:pt x="2292" y="4633"/>
                  </a:lnTo>
                  <a:lnTo>
                    <a:pt x="2348" y="4653"/>
                  </a:lnTo>
                  <a:lnTo>
                    <a:pt x="2348" y="4653"/>
                  </a:lnTo>
                  <a:lnTo>
                    <a:pt x="2413" y="4676"/>
                  </a:lnTo>
                  <a:lnTo>
                    <a:pt x="2477" y="4698"/>
                  </a:lnTo>
                  <a:lnTo>
                    <a:pt x="2542" y="4718"/>
                  </a:lnTo>
                  <a:lnTo>
                    <a:pt x="2606" y="4736"/>
                  </a:lnTo>
                  <a:lnTo>
                    <a:pt x="2731" y="4771"/>
                  </a:lnTo>
                  <a:lnTo>
                    <a:pt x="2854" y="4802"/>
                  </a:lnTo>
                  <a:lnTo>
                    <a:pt x="2976" y="4830"/>
                  </a:lnTo>
                  <a:lnTo>
                    <a:pt x="3095" y="4853"/>
                  </a:lnTo>
                  <a:lnTo>
                    <a:pt x="3211" y="4873"/>
                  </a:lnTo>
                  <a:lnTo>
                    <a:pt x="3324" y="4888"/>
                  </a:lnTo>
                  <a:lnTo>
                    <a:pt x="3436" y="4901"/>
                  </a:lnTo>
                  <a:lnTo>
                    <a:pt x="3544" y="4911"/>
                  </a:lnTo>
                  <a:lnTo>
                    <a:pt x="3650" y="4919"/>
                  </a:lnTo>
                  <a:lnTo>
                    <a:pt x="3751" y="4923"/>
                  </a:lnTo>
                  <a:lnTo>
                    <a:pt x="3850" y="4923"/>
                  </a:lnTo>
                  <a:lnTo>
                    <a:pt x="3948" y="4923"/>
                  </a:lnTo>
                  <a:lnTo>
                    <a:pt x="4041" y="4919"/>
                  </a:lnTo>
                  <a:lnTo>
                    <a:pt x="4131" y="4913"/>
                  </a:lnTo>
                  <a:lnTo>
                    <a:pt x="4217" y="4906"/>
                  </a:lnTo>
                  <a:lnTo>
                    <a:pt x="4302" y="4896"/>
                  </a:lnTo>
                  <a:lnTo>
                    <a:pt x="4382" y="4884"/>
                  </a:lnTo>
                  <a:lnTo>
                    <a:pt x="4458" y="4871"/>
                  </a:lnTo>
                  <a:lnTo>
                    <a:pt x="4531" y="4857"/>
                  </a:lnTo>
                  <a:lnTo>
                    <a:pt x="4600" y="4843"/>
                  </a:lnTo>
                  <a:lnTo>
                    <a:pt x="4666" y="4825"/>
                  </a:lnTo>
                  <a:lnTo>
                    <a:pt x="4728" y="4808"/>
                  </a:lnTo>
                  <a:lnTo>
                    <a:pt x="4785" y="4789"/>
                  </a:lnTo>
                  <a:lnTo>
                    <a:pt x="4839" y="4771"/>
                  </a:lnTo>
                  <a:lnTo>
                    <a:pt x="4890" y="4751"/>
                  </a:lnTo>
                  <a:lnTo>
                    <a:pt x="4936" y="4732"/>
                  </a:lnTo>
                  <a:lnTo>
                    <a:pt x="4977" y="4712"/>
                  </a:lnTo>
                  <a:lnTo>
                    <a:pt x="5014" y="4692"/>
                  </a:lnTo>
                  <a:lnTo>
                    <a:pt x="5047" y="4673"/>
                  </a:lnTo>
                  <a:lnTo>
                    <a:pt x="5075" y="4653"/>
                  </a:lnTo>
                  <a:lnTo>
                    <a:pt x="5075" y="4653"/>
                  </a:lnTo>
                  <a:lnTo>
                    <a:pt x="5178" y="4582"/>
                  </a:lnTo>
                  <a:lnTo>
                    <a:pt x="5301" y="4497"/>
                  </a:lnTo>
                  <a:lnTo>
                    <a:pt x="5440" y="4402"/>
                  </a:lnTo>
                  <a:lnTo>
                    <a:pt x="5582" y="4302"/>
                  </a:lnTo>
                  <a:lnTo>
                    <a:pt x="5652" y="4250"/>
                  </a:lnTo>
                  <a:lnTo>
                    <a:pt x="5721" y="4199"/>
                  </a:lnTo>
                  <a:lnTo>
                    <a:pt x="5786" y="4149"/>
                  </a:lnTo>
                  <a:lnTo>
                    <a:pt x="5846" y="4099"/>
                  </a:lnTo>
                  <a:lnTo>
                    <a:pt x="5900" y="4050"/>
                  </a:lnTo>
                  <a:lnTo>
                    <a:pt x="5925" y="4027"/>
                  </a:lnTo>
                  <a:lnTo>
                    <a:pt x="5948" y="4004"/>
                  </a:lnTo>
                  <a:lnTo>
                    <a:pt x="5969" y="3981"/>
                  </a:lnTo>
                  <a:lnTo>
                    <a:pt x="5988" y="3959"/>
                  </a:lnTo>
                  <a:lnTo>
                    <a:pt x="6005" y="3939"/>
                  </a:lnTo>
                  <a:lnTo>
                    <a:pt x="6019" y="3919"/>
                  </a:lnTo>
                  <a:lnTo>
                    <a:pt x="6019" y="3919"/>
                  </a:lnTo>
                  <a:lnTo>
                    <a:pt x="6032" y="3898"/>
                  </a:lnTo>
                  <a:lnTo>
                    <a:pt x="6045" y="3872"/>
                  </a:lnTo>
                  <a:lnTo>
                    <a:pt x="6057" y="3843"/>
                  </a:lnTo>
                  <a:lnTo>
                    <a:pt x="6067" y="3810"/>
                  </a:lnTo>
                  <a:lnTo>
                    <a:pt x="6078" y="3776"/>
                  </a:lnTo>
                  <a:lnTo>
                    <a:pt x="6088" y="3737"/>
                  </a:lnTo>
                  <a:lnTo>
                    <a:pt x="6097" y="3697"/>
                  </a:lnTo>
                  <a:lnTo>
                    <a:pt x="6105" y="3654"/>
                  </a:lnTo>
                  <a:lnTo>
                    <a:pt x="6122" y="3562"/>
                  </a:lnTo>
                  <a:lnTo>
                    <a:pt x="6137" y="3463"/>
                  </a:lnTo>
                  <a:lnTo>
                    <a:pt x="6148" y="3360"/>
                  </a:lnTo>
                  <a:lnTo>
                    <a:pt x="6160" y="3254"/>
                  </a:lnTo>
                  <a:lnTo>
                    <a:pt x="6168" y="3148"/>
                  </a:lnTo>
                  <a:lnTo>
                    <a:pt x="6175" y="3043"/>
                  </a:lnTo>
                  <a:lnTo>
                    <a:pt x="6181" y="2942"/>
                  </a:lnTo>
                  <a:lnTo>
                    <a:pt x="6187" y="2844"/>
                  </a:lnTo>
                  <a:lnTo>
                    <a:pt x="6190" y="2754"/>
                  </a:lnTo>
                  <a:lnTo>
                    <a:pt x="6193" y="2674"/>
                  </a:lnTo>
                  <a:lnTo>
                    <a:pt x="6194" y="2545"/>
                  </a:lnTo>
                  <a:lnTo>
                    <a:pt x="6194" y="2545"/>
                  </a:lnTo>
                  <a:lnTo>
                    <a:pt x="6196" y="2451"/>
                  </a:lnTo>
                  <a:lnTo>
                    <a:pt x="6200" y="2371"/>
                  </a:lnTo>
                  <a:lnTo>
                    <a:pt x="6204" y="2294"/>
                  </a:lnTo>
                  <a:lnTo>
                    <a:pt x="6207" y="2213"/>
                  </a:lnTo>
                  <a:lnTo>
                    <a:pt x="6210" y="2122"/>
                  </a:lnTo>
                  <a:lnTo>
                    <a:pt x="6210" y="2070"/>
                  </a:lnTo>
                  <a:lnTo>
                    <a:pt x="6208" y="2014"/>
                  </a:lnTo>
                  <a:lnTo>
                    <a:pt x="6207" y="1951"/>
                  </a:lnTo>
                  <a:lnTo>
                    <a:pt x="6204" y="1881"/>
                  </a:lnTo>
                  <a:lnTo>
                    <a:pt x="6200" y="1803"/>
                  </a:lnTo>
                  <a:lnTo>
                    <a:pt x="6194" y="1716"/>
                  </a:lnTo>
                  <a:lnTo>
                    <a:pt x="6194" y="1716"/>
                  </a:lnTo>
                  <a:lnTo>
                    <a:pt x="6187" y="1626"/>
                  </a:lnTo>
                  <a:lnTo>
                    <a:pt x="6180" y="1540"/>
                  </a:lnTo>
                  <a:lnTo>
                    <a:pt x="6170" y="1458"/>
                  </a:lnTo>
                  <a:lnTo>
                    <a:pt x="6160" y="1379"/>
                  </a:lnTo>
                  <a:lnTo>
                    <a:pt x="6148" y="1305"/>
                  </a:lnTo>
                  <a:lnTo>
                    <a:pt x="6135" y="1233"/>
                  </a:lnTo>
                  <a:lnTo>
                    <a:pt x="6120" y="1164"/>
                  </a:lnTo>
                  <a:lnTo>
                    <a:pt x="6102" y="1100"/>
                  </a:lnTo>
                  <a:lnTo>
                    <a:pt x="6084" y="1036"/>
                  </a:lnTo>
                  <a:lnTo>
                    <a:pt x="6062" y="976"/>
                  </a:lnTo>
                  <a:lnTo>
                    <a:pt x="6038" y="920"/>
                  </a:lnTo>
                  <a:lnTo>
                    <a:pt x="6012" y="864"/>
                  </a:lnTo>
                  <a:lnTo>
                    <a:pt x="5998" y="839"/>
                  </a:lnTo>
                  <a:lnTo>
                    <a:pt x="5983" y="813"/>
                  </a:lnTo>
                  <a:lnTo>
                    <a:pt x="5968" y="787"/>
                  </a:lnTo>
                  <a:lnTo>
                    <a:pt x="5952" y="761"/>
                  </a:lnTo>
                  <a:lnTo>
                    <a:pt x="5935" y="737"/>
                  </a:lnTo>
                  <a:lnTo>
                    <a:pt x="5917" y="714"/>
                  </a:lnTo>
                  <a:lnTo>
                    <a:pt x="5899" y="690"/>
                  </a:lnTo>
                  <a:lnTo>
                    <a:pt x="5880" y="667"/>
                  </a:lnTo>
                  <a:lnTo>
                    <a:pt x="5880" y="667"/>
                  </a:lnTo>
                  <a:lnTo>
                    <a:pt x="5859" y="644"/>
                  </a:lnTo>
                  <a:lnTo>
                    <a:pt x="5839" y="621"/>
                  </a:lnTo>
                  <a:lnTo>
                    <a:pt x="5816" y="599"/>
                  </a:lnTo>
                  <a:lnTo>
                    <a:pt x="5791" y="578"/>
                  </a:lnTo>
                  <a:lnTo>
                    <a:pt x="5767" y="558"/>
                  </a:lnTo>
                  <a:lnTo>
                    <a:pt x="5743" y="536"/>
                  </a:lnTo>
                  <a:lnTo>
                    <a:pt x="5690" y="496"/>
                  </a:lnTo>
                  <a:lnTo>
                    <a:pt x="5635" y="459"/>
                  </a:lnTo>
                  <a:lnTo>
                    <a:pt x="5579" y="423"/>
                  </a:lnTo>
                  <a:lnTo>
                    <a:pt x="5522" y="388"/>
                  </a:lnTo>
                  <a:lnTo>
                    <a:pt x="5464" y="356"/>
                  </a:lnTo>
                  <a:lnTo>
                    <a:pt x="5407" y="325"/>
                  </a:lnTo>
                  <a:lnTo>
                    <a:pt x="5351" y="298"/>
                  </a:lnTo>
                  <a:lnTo>
                    <a:pt x="5297" y="272"/>
                  </a:lnTo>
                  <a:lnTo>
                    <a:pt x="5245" y="248"/>
                  </a:lnTo>
                  <a:lnTo>
                    <a:pt x="5152" y="208"/>
                  </a:lnTo>
                  <a:lnTo>
                    <a:pt x="5075" y="176"/>
                  </a:lnTo>
                  <a:lnTo>
                    <a:pt x="5075" y="176"/>
                  </a:lnTo>
                  <a:lnTo>
                    <a:pt x="5040" y="163"/>
                  </a:lnTo>
                  <a:lnTo>
                    <a:pt x="5003" y="151"/>
                  </a:lnTo>
                  <a:lnTo>
                    <a:pt x="4963" y="138"/>
                  </a:lnTo>
                  <a:lnTo>
                    <a:pt x="4920" y="125"/>
                  </a:lnTo>
                  <a:lnTo>
                    <a:pt x="4827" y="100"/>
                  </a:lnTo>
                  <a:lnTo>
                    <a:pt x="4726" y="76"/>
                  </a:lnTo>
                  <a:lnTo>
                    <a:pt x="4617" y="54"/>
                  </a:lnTo>
                  <a:lnTo>
                    <a:pt x="4504" y="34"/>
                  </a:lnTo>
                  <a:lnTo>
                    <a:pt x="4388" y="17"/>
                  </a:lnTo>
                  <a:lnTo>
                    <a:pt x="4270" y="1"/>
                  </a:lnTo>
                  <a:lnTo>
                    <a:pt x="4270" y="1"/>
                  </a:lnTo>
                  <a:lnTo>
                    <a:pt x="4240" y="0"/>
                  </a:lnTo>
                  <a:lnTo>
                    <a:pt x="4209" y="1"/>
                  </a:lnTo>
                  <a:lnTo>
                    <a:pt x="4176" y="4"/>
                  </a:lnTo>
                  <a:lnTo>
                    <a:pt x="4140" y="10"/>
                  </a:lnTo>
                  <a:lnTo>
                    <a:pt x="4103" y="19"/>
                  </a:lnTo>
                  <a:lnTo>
                    <a:pt x="4065" y="29"/>
                  </a:lnTo>
                  <a:lnTo>
                    <a:pt x="4025" y="40"/>
                  </a:lnTo>
                  <a:lnTo>
                    <a:pt x="3985" y="54"/>
                  </a:lnTo>
                  <a:lnTo>
                    <a:pt x="3942" y="70"/>
                  </a:lnTo>
                  <a:lnTo>
                    <a:pt x="3898" y="87"/>
                  </a:lnTo>
                  <a:lnTo>
                    <a:pt x="3806" y="125"/>
                  </a:lnTo>
                  <a:lnTo>
                    <a:pt x="3708" y="166"/>
                  </a:lnTo>
                  <a:lnTo>
                    <a:pt x="3607" y="212"/>
                  </a:lnTo>
                  <a:lnTo>
                    <a:pt x="3499" y="258"/>
                  </a:lnTo>
                  <a:lnTo>
                    <a:pt x="3387" y="305"/>
                  </a:lnTo>
                  <a:lnTo>
                    <a:pt x="3270" y="351"/>
                  </a:lnTo>
                  <a:lnTo>
                    <a:pt x="3211" y="374"/>
                  </a:lnTo>
                  <a:lnTo>
                    <a:pt x="3149" y="396"/>
                  </a:lnTo>
                  <a:lnTo>
                    <a:pt x="3088" y="416"/>
                  </a:lnTo>
                  <a:lnTo>
                    <a:pt x="3025" y="436"/>
                  </a:lnTo>
                  <a:lnTo>
                    <a:pt x="2960" y="454"/>
                  </a:lnTo>
                  <a:lnTo>
                    <a:pt x="2896" y="473"/>
                  </a:lnTo>
                  <a:lnTo>
                    <a:pt x="2830" y="489"/>
                  </a:lnTo>
                  <a:lnTo>
                    <a:pt x="2764" y="503"/>
                  </a:lnTo>
                  <a:lnTo>
                    <a:pt x="2696" y="516"/>
                  </a:lnTo>
                  <a:lnTo>
                    <a:pt x="2628" y="526"/>
                  </a:lnTo>
                  <a:lnTo>
                    <a:pt x="2628" y="526"/>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16" name="Freeform 6"/>
            <p:cNvSpPr>
              <a:spLocks/>
            </p:cNvSpPr>
            <p:nvPr/>
          </p:nvSpPr>
          <p:spPr bwMode="auto">
            <a:xfrm>
              <a:off x="359281" y="5878113"/>
              <a:ext cx="166337" cy="137459"/>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17" name="Freeform 6"/>
            <p:cNvSpPr>
              <a:spLocks/>
            </p:cNvSpPr>
            <p:nvPr/>
          </p:nvSpPr>
          <p:spPr bwMode="auto">
            <a:xfrm>
              <a:off x="622647" y="5894137"/>
              <a:ext cx="135624" cy="112078"/>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18" name="Freeform 5"/>
            <p:cNvSpPr>
              <a:spLocks/>
            </p:cNvSpPr>
            <p:nvPr/>
          </p:nvSpPr>
          <p:spPr bwMode="auto">
            <a:xfrm>
              <a:off x="3478095" y="6497533"/>
              <a:ext cx="374258" cy="248172"/>
            </a:xfrm>
            <a:custGeom>
              <a:avLst/>
              <a:gdLst/>
              <a:ahLst/>
              <a:cxnLst>
                <a:cxn ang="0">
                  <a:pos x="2536" y="532"/>
                </a:cxn>
                <a:cxn ang="0">
                  <a:pos x="2160" y="499"/>
                </a:cxn>
                <a:cxn ang="0">
                  <a:pos x="1749" y="459"/>
                </a:cxn>
                <a:cxn ang="0">
                  <a:pos x="1557" y="464"/>
                </a:cxn>
                <a:cxn ang="0">
                  <a:pos x="1432" y="505"/>
                </a:cxn>
                <a:cxn ang="0">
                  <a:pos x="1386" y="542"/>
                </a:cxn>
                <a:cxn ang="0">
                  <a:pos x="1292" y="605"/>
                </a:cxn>
                <a:cxn ang="0">
                  <a:pos x="1031" y="697"/>
                </a:cxn>
                <a:cxn ang="0">
                  <a:pos x="869" y="763"/>
                </a:cxn>
                <a:cxn ang="0">
                  <a:pos x="787" y="826"/>
                </a:cxn>
                <a:cxn ang="0">
                  <a:pos x="565" y="1108"/>
                </a:cxn>
                <a:cxn ang="0">
                  <a:pos x="374" y="1386"/>
                </a:cxn>
                <a:cxn ang="0">
                  <a:pos x="265" y="1598"/>
                </a:cxn>
                <a:cxn ang="0">
                  <a:pos x="232" y="1699"/>
                </a:cxn>
                <a:cxn ang="0">
                  <a:pos x="65" y="2156"/>
                </a:cxn>
                <a:cxn ang="0">
                  <a:pos x="9" y="2405"/>
                </a:cxn>
                <a:cxn ang="0">
                  <a:pos x="6" y="2619"/>
                </a:cxn>
                <a:cxn ang="0">
                  <a:pos x="32" y="2724"/>
                </a:cxn>
                <a:cxn ang="0">
                  <a:pos x="82" y="2817"/>
                </a:cxn>
                <a:cxn ang="0">
                  <a:pos x="162" y="2893"/>
                </a:cxn>
                <a:cxn ang="0">
                  <a:pos x="249" y="2940"/>
                </a:cxn>
                <a:cxn ang="0">
                  <a:pos x="701" y="3119"/>
                </a:cxn>
                <a:cxn ang="0">
                  <a:pos x="872" y="3215"/>
                </a:cxn>
                <a:cxn ang="0">
                  <a:pos x="972" y="3309"/>
                </a:cxn>
                <a:cxn ang="0">
                  <a:pos x="1065" y="3436"/>
                </a:cxn>
                <a:cxn ang="0">
                  <a:pos x="1211" y="3684"/>
                </a:cxn>
                <a:cxn ang="0">
                  <a:pos x="1413" y="3962"/>
                </a:cxn>
                <a:cxn ang="0">
                  <a:pos x="1591" y="4160"/>
                </a:cxn>
                <a:cxn ang="0">
                  <a:pos x="1798" y="4345"/>
                </a:cxn>
                <a:cxn ang="0">
                  <a:pos x="2031" y="4506"/>
                </a:cxn>
                <a:cxn ang="0">
                  <a:pos x="2292" y="4633"/>
                </a:cxn>
                <a:cxn ang="0">
                  <a:pos x="2542" y="4718"/>
                </a:cxn>
                <a:cxn ang="0">
                  <a:pos x="3095" y="4853"/>
                </a:cxn>
                <a:cxn ang="0">
                  <a:pos x="3650" y="4919"/>
                </a:cxn>
                <a:cxn ang="0">
                  <a:pos x="4131" y="4913"/>
                </a:cxn>
                <a:cxn ang="0">
                  <a:pos x="4531" y="4857"/>
                </a:cxn>
                <a:cxn ang="0">
                  <a:pos x="4839" y="4771"/>
                </a:cxn>
                <a:cxn ang="0">
                  <a:pos x="5047" y="4673"/>
                </a:cxn>
                <a:cxn ang="0">
                  <a:pos x="5440" y="4402"/>
                </a:cxn>
                <a:cxn ang="0">
                  <a:pos x="5846" y="4099"/>
                </a:cxn>
                <a:cxn ang="0">
                  <a:pos x="5988" y="3959"/>
                </a:cxn>
                <a:cxn ang="0">
                  <a:pos x="6045" y="3872"/>
                </a:cxn>
                <a:cxn ang="0">
                  <a:pos x="6097" y="3697"/>
                </a:cxn>
                <a:cxn ang="0">
                  <a:pos x="6160" y="3254"/>
                </a:cxn>
                <a:cxn ang="0">
                  <a:pos x="6190" y="2754"/>
                </a:cxn>
                <a:cxn ang="0">
                  <a:pos x="6200" y="2371"/>
                </a:cxn>
                <a:cxn ang="0">
                  <a:pos x="6208" y="2014"/>
                </a:cxn>
                <a:cxn ang="0">
                  <a:pos x="6194" y="1716"/>
                </a:cxn>
                <a:cxn ang="0">
                  <a:pos x="6148" y="1305"/>
                </a:cxn>
                <a:cxn ang="0">
                  <a:pos x="6062" y="976"/>
                </a:cxn>
                <a:cxn ang="0">
                  <a:pos x="5968" y="787"/>
                </a:cxn>
                <a:cxn ang="0">
                  <a:pos x="5880" y="667"/>
                </a:cxn>
                <a:cxn ang="0">
                  <a:pos x="5791" y="578"/>
                </a:cxn>
                <a:cxn ang="0">
                  <a:pos x="5579" y="423"/>
                </a:cxn>
                <a:cxn ang="0">
                  <a:pos x="5297" y="272"/>
                </a:cxn>
                <a:cxn ang="0">
                  <a:pos x="5040" y="163"/>
                </a:cxn>
                <a:cxn ang="0">
                  <a:pos x="4726" y="76"/>
                </a:cxn>
                <a:cxn ang="0">
                  <a:pos x="4270" y="1"/>
                </a:cxn>
                <a:cxn ang="0">
                  <a:pos x="4103" y="19"/>
                </a:cxn>
                <a:cxn ang="0">
                  <a:pos x="3898" y="87"/>
                </a:cxn>
                <a:cxn ang="0">
                  <a:pos x="3387" y="305"/>
                </a:cxn>
                <a:cxn ang="0">
                  <a:pos x="3025" y="436"/>
                </a:cxn>
                <a:cxn ang="0">
                  <a:pos x="2696" y="516"/>
                </a:cxn>
              </a:cxnLst>
              <a:rect l="0" t="0" r="r" b="b"/>
              <a:pathLst>
                <a:path w="6210" h="4923">
                  <a:moveTo>
                    <a:pt x="2628" y="526"/>
                  </a:moveTo>
                  <a:lnTo>
                    <a:pt x="2628" y="526"/>
                  </a:lnTo>
                  <a:lnTo>
                    <a:pt x="2599" y="529"/>
                  </a:lnTo>
                  <a:lnTo>
                    <a:pt x="2569" y="532"/>
                  </a:lnTo>
                  <a:lnTo>
                    <a:pt x="2536" y="532"/>
                  </a:lnTo>
                  <a:lnTo>
                    <a:pt x="2500" y="530"/>
                  </a:lnTo>
                  <a:lnTo>
                    <a:pt x="2423" y="526"/>
                  </a:lnTo>
                  <a:lnTo>
                    <a:pt x="2339" y="519"/>
                  </a:lnTo>
                  <a:lnTo>
                    <a:pt x="2252" y="509"/>
                  </a:lnTo>
                  <a:lnTo>
                    <a:pt x="2160" y="499"/>
                  </a:lnTo>
                  <a:lnTo>
                    <a:pt x="2067" y="487"/>
                  </a:lnTo>
                  <a:lnTo>
                    <a:pt x="1974" y="476"/>
                  </a:lnTo>
                  <a:lnTo>
                    <a:pt x="1881" y="467"/>
                  </a:lnTo>
                  <a:lnTo>
                    <a:pt x="1792" y="460"/>
                  </a:lnTo>
                  <a:lnTo>
                    <a:pt x="1749" y="459"/>
                  </a:lnTo>
                  <a:lnTo>
                    <a:pt x="1707" y="457"/>
                  </a:lnTo>
                  <a:lnTo>
                    <a:pt x="1667" y="457"/>
                  </a:lnTo>
                  <a:lnTo>
                    <a:pt x="1628" y="459"/>
                  </a:lnTo>
                  <a:lnTo>
                    <a:pt x="1591" y="462"/>
                  </a:lnTo>
                  <a:lnTo>
                    <a:pt x="1557" y="464"/>
                  </a:lnTo>
                  <a:lnTo>
                    <a:pt x="1524" y="470"/>
                  </a:lnTo>
                  <a:lnTo>
                    <a:pt x="1494" y="477"/>
                  </a:lnTo>
                  <a:lnTo>
                    <a:pt x="1466" y="487"/>
                  </a:lnTo>
                  <a:lnTo>
                    <a:pt x="1442" y="499"/>
                  </a:lnTo>
                  <a:lnTo>
                    <a:pt x="1432" y="505"/>
                  </a:lnTo>
                  <a:lnTo>
                    <a:pt x="1421" y="512"/>
                  </a:lnTo>
                  <a:lnTo>
                    <a:pt x="1412" y="519"/>
                  </a:lnTo>
                  <a:lnTo>
                    <a:pt x="1403" y="526"/>
                  </a:lnTo>
                  <a:lnTo>
                    <a:pt x="1403" y="526"/>
                  </a:lnTo>
                  <a:lnTo>
                    <a:pt x="1386" y="542"/>
                  </a:lnTo>
                  <a:lnTo>
                    <a:pt x="1369" y="558"/>
                  </a:lnTo>
                  <a:lnTo>
                    <a:pt x="1350" y="571"/>
                  </a:lnTo>
                  <a:lnTo>
                    <a:pt x="1332" y="583"/>
                  </a:lnTo>
                  <a:lnTo>
                    <a:pt x="1312" y="595"/>
                  </a:lnTo>
                  <a:lnTo>
                    <a:pt x="1292" y="605"/>
                  </a:lnTo>
                  <a:lnTo>
                    <a:pt x="1251" y="625"/>
                  </a:lnTo>
                  <a:lnTo>
                    <a:pt x="1208" y="642"/>
                  </a:lnTo>
                  <a:lnTo>
                    <a:pt x="1164" y="657"/>
                  </a:lnTo>
                  <a:lnTo>
                    <a:pt x="1075" y="684"/>
                  </a:lnTo>
                  <a:lnTo>
                    <a:pt x="1031" y="697"/>
                  </a:lnTo>
                  <a:lnTo>
                    <a:pt x="988" y="711"/>
                  </a:lnTo>
                  <a:lnTo>
                    <a:pt x="946" y="725"/>
                  </a:lnTo>
                  <a:lnTo>
                    <a:pt x="906" y="743"/>
                  </a:lnTo>
                  <a:lnTo>
                    <a:pt x="887" y="753"/>
                  </a:lnTo>
                  <a:lnTo>
                    <a:pt x="869" y="763"/>
                  </a:lnTo>
                  <a:lnTo>
                    <a:pt x="851" y="773"/>
                  </a:lnTo>
                  <a:lnTo>
                    <a:pt x="834" y="784"/>
                  </a:lnTo>
                  <a:lnTo>
                    <a:pt x="817" y="797"/>
                  </a:lnTo>
                  <a:lnTo>
                    <a:pt x="801" y="811"/>
                  </a:lnTo>
                  <a:lnTo>
                    <a:pt x="787" y="826"/>
                  </a:lnTo>
                  <a:lnTo>
                    <a:pt x="774" y="841"/>
                  </a:lnTo>
                  <a:lnTo>
                    <a:pt x="774" y="841"/>
                  </a:lnTo>
                  <a:lnTo>
                    <a:pt x="714" y="916"/>
                  </a:lnTo>
                  <a:lnTo>
                    <a:pt x="642" y="1006"/>
                  </a:lnTo>
                  <a:lnTo>
                    <a:pt x="565" y="1108"/>
                  </a:lnTo>
                  <a:lnTo>
                    <a:pt x="525" y="1163"/>
                  </a:lnTo>
                  <a:lnTo>
                    <a:pt x="485" y="1217"/>
                  </a:lnTo>
                  <a:lnTo>
                    <a:pt x="446" y="1273"/>
                  </a:lnTo>
                  <a:lnTo>
                    <a:pt x="409" y="1330"/>
                  </a:lnTo>
                  <a:lnTo>
                    <a:pt x="374" y="1386"/>
                  </a:lnTo>
                  <a:lnTo>
                    <a:pt x="341" y="1441"/>
                  </a:lnTo>
                  <a:lnTo>
                    <a:pt x="311" y="1495"/>
                  </a:lnTo>
                  <a:lnTo>
                    <a:pt x="287" y="1548"/>
                  </a:lnTo>
                  <a:lnTo>
                    <a:pt x="275" y="1574"/>
                  </a:lnTo>
                  <a:lnTo>
                    <a:pt x="265" y="1598"/>
                  </a:lnTo>
                  <a:lnTo>
                    <a:pt x="257" y="1623"/>
                  </a:lnTo>
                  <a:lnTo>
                    <a:pt x="249" y="1646"/>
                  </a:lnTo>
                  <a:lnTo>
                    <a:pt x="249" y="1646"/>
                  </a:lnTo>
                  <a:lnTo>
                    <a:pt x="241" y="1670"/>
                  </a:lnTo>
                  <a:lnTo>
                    <a:pt x="232" y="1699"/>
                  </a:lnTo>
                  <a:lnTo>
                    <a:pt x="208" y="1763"/>
                  </a:lnTo>
                  <a:lnTo>
                    <a:pt x="146" y="1922"/>
                  </a:lnTo>
                  <a:lnTo>
                    <a:pt x="112" y="2013"/>
                  </a:lnTo>
                  <a:lnTo>
                    <a:pt x="80" y="2107"/>
                  </a:lnTo>
                  <a:lnTo>
                    <a:pt x="65" y="2156"/>
                  </a:lnTo>
                  <a:lnTo>
                    <a:pt x="50" y="2206"/>
                  </a:lnTo>
                  <a:lnTo>
                    <a:pt x="37" y="2256"/>
                  </a:lnTo>
                  <a:lnTo>
                    <a:pt x="26" y="2305"/>
                  </a:lnTo>
                  <a:lnTo>
                    <a:pt x="16" y="2355"/>
                  </a:lnTo>
                  <a:lnTo>
                    <a:pt x="9" y="2405"/>
                  </a:lnTo>
                  <a:lnTo>
                    <a:pt x="3" y="2454"/>
                  </a:lnTo>
                  <a:lnTo>
                    <a:pt x="0" y="2503"/>
                  </a:lnTo>
                  <a:lnTo>
                    <a:pt x="0" y="2550"/>
                  </a:lnTo>
                  <a:lnTo>
                    <a:pt x="3" y="2596"/>
                  </a:lnTo>
                  <a:lnTo>
                    <a:pt x="6" y="2619"/>
                  </a:lnTo>
                  <a:lnTo>
                    <a:pt x="9" y="2641"/>
                  </a:lnTo>
                  <a:lnTo>
                    <a:pt x="13" y="2662"/>
                  </a:lnTo>
                  <a:lnTo>
                    <a:pt x="19" y="2684"/>
                  </a:lnTo>
                  <a:lnTo>
                    <a:pt x="24" y="2704"/>
                  </a:lnTo>
                  <a:lnTo>
                    <a:pt x="32" y="2724"/>
                  </a:lnTo>
                  <a:lnTo>
                    <a:pt x="39" y="2744"/>
                  </a:lnTo>
                  <a:lnTo>
                    <a:pt x="49" y="2764"/>
                  </a:lnTo>
                  <a:lnTo>
                    <a:pt x="59" y="2783"/>
                  </a:lnTo>
                  <a:lnTo>
                    <a:pt x="70" y="2800"/>
                  </a:lnTo>
                  <a:lnTo>
                    <a:pt x="82" y="2817"/>
                  </a:lnTo>
                  <a:lnTo>
                    <a:pt x="96" y="2834"/>
                  </a:lnTo>
                  <a:lnTo>
                    <a:pt x="110" y="2850"/>
                  </a:lnTo>
                  <a:lnTo>
                    <a:pt x="126" y="2866"/>
                  </a:lnTo>
                  <a:lnTo>
                    <a:pt x="143" y="2880"/>
                  </a:lnTo>
                  <a:lnTo>
                    <a:pt x="162" y="2893"/>
                  </a:lnTo>
                  <a:lnTo>
                    <a:pt x="182" y="2906"/>
                  </a:lnTo>
                  <a:lnTo>
                    <a:pt x="202" y="2919"/>
                  </a:lnTo>
                  <a:lnTo>
                    <a:pt x="225" y="2929"/>
                  </a:lnTo>
                  <a:lnTo>
                    <a:pt x="249" y="2940"/>
                  </a:lnTo>
                  <a:lnTo>
                    <a:pt x="249" y="2940"/>
                  </a:lnTo>
                  <a:lnTo>
                    <a:pt x="343" y="2976"/>
                  </a:lnTo>
                  <a:lnTo>
                    <a:pt x="429" y="3010"/>
                  </a:lnTo>
                  <a:lnTo>
                    <a:pt x="578" y="3068"/>
                  </a:lnTo>
                  <a:lnTo>
                    <a:pt x="642" y="3094"/>
                  </a:lnTo>
                  <a:lnTo>
                    <a:pt x="701" y="3119"/>
                  </a:lnTo>
                  <a:lnTo>
                    <a:pt x="754" y="3145"/>
                  </a:lnTo>
                  <a:lnTo>
                    <a:pt x="804" y="3171"/>
                  </a:lnTo>
                  <a:lnTo>
                    <a:pt x="827" y="3185"/>
                  </a:lnTo>
                  <a:lnTo>
                    <a:pt x="850" y="3201"/>
                  </a:lnTo>
                  <a:lnTo>
                    <a:pt x="872" y="3215"/>
                  </a:lnTo>
                  <a:lnTo>
                    <a:pt x="893" y="3233"/>
                  </a:lnTo>
                  <a:lnTo>
                    <a:pt x="913" y="3250"/>
                  </a:lnTo>
                  <a:lnTo>
                    <a:pt x="933" y="3268"/>
                  </a:lnTo>
                  <a:lnTo>
                    <a:pt x="953" y="3289"/>
                  </a:lnTo>
                  <a:lnTo>
                    <a:pt x="972" y="3309"/>
                  </a:lnTo>
                  <a:lnTo>
                    <a:pt x="991" y="3332"/>
                  </a:lnTo>
                  <a:lnTo>
                    <a:pt x="1009" y="3355"/>
                  </a:lnTo>
                  <a:lnTo>
                    <a:pt x="1028" y="3380"/>
                  </a:lnTo>
                  <a:lnTo>
                    <a:pt x="1046" y="3408"/>
                  </a:lnTo>
                  <a:lnTo>
                    <a:pt x="1065" y="3436"/>
                  </a:lnTo>
                  <a:lnTo>
                    <a:pt x="1085" y="3466"/>
                  </a:lnTo>
                  <a:lnTo>
                    <a:pt x="1124" y="3534"/>
                  </a:lnTo>
                  <a:lnTo>
                    <a:pt x="1124" y="3534"/>
                  </a:lnTo>
                  <a:lnTo>
                    <a:pt x="1165" y="3608"/>
                  </a:lnTo>
                  <a:lnTo>
                    <a:pt x="1211" y="3684"/>
                  </a:lnTo>
                  <a:lnTo>
                    <a:pt x="1263" y="3763"/>
                  </a:lnTo>
                  <a:lnTo>
                    <a:pt x="1320" y="3842"/>
                  </a:lnTo>
                  <a:lnTo>
                    <a:pt x="1349" y="3882"/>
                  </a:lnTo>
                  <a:lnTo>
                    <a:pt x="1380" y="3922"/>
                  </a:lnTo>
                  <a:lnTo>
                    <a:pt x="1413" y="3962"/>
                  </a:lnTo>
                  <a:lnTo>
                    <a:pt x="1446" y="4002"/>
                  </a:lnTo>
                  <a:lnTo>
                    <a:pt x="1481" y="4043"/>
                  </a:lnTo>
                  <a:lnTo>
                    <a:pt x="1517" y="4083"/>
                  </a:lnTo>
                  <a:lnTo>
                    <a:pt x="1554" y="4121"/>
                  </a:lnTo>
                  <a:lnTo>
                    <a:pt x="1591" y="4160"/>
                  </a:lnTo>
                  <a:lnTo>
                    <a:pt x="1630" y="4199"/>
                  </a:lnTo>
                  <a:lnTo>
                    <a:pt x="1670" y="4236"/>
                  </a:lnTo>
                  <a:lnTo>
                    <a:pt x="1712" y="4273"/>
                  </a:lnTo>
                  <a:lnTo>
                    <a:pt x="1755" y="4309"/>
                  </a:lnTo>
                  <a:lnTo>
                    <a:pt x="1798" y="4345"/>
                  </a:lnTo>
                  <a:lnTo>
                    <a:pt x="1842" y="4379"/>
                  </a:lnTo>
                  <a:lnTo>
                    <a:pt x="1888" y="4412"/>
                  </a:lnTo>
                  <a:lnTo>
                    <a:pt x="1935" y="4445"/>
                  </a:lnTo>
                  <a:lnTo>
                    <a:pt x="1983" y="4476"/>
                  </a:lnTo>
                  <a:lnTo>
                    <a:pt x="2031" y="4506"/>
                  </a:lnTo>
                  <a:lnTo>
                    <a:pt x="2081" y="4534"/>
                  </a:lnTo>
                  <a:lnTo>
                    <a:pt x="2133" y="4562"/>
                  </a:lnTo>
                  <a:lnTo>
                    <a:pt x="2185" y="4587"/>
                  </a:lnTo>
                  <a:lnTo>
                    <a:pt x="2238" y="4610"/>
                  </a:lnTo>
                  <a:lnTo>
                    <a:pt x="2292" y="4633"/>
                  </a:lnTo>
                  <a:lnTo>
                    <a:pt x="2348" y="4653"/>
                  </a:lnTo>
                  <a:lnTo>
                    <a:pt x="2348" y="4653"/>
                  </a:lnTo>
                  <a:lnTo>
                    <a:pt x="2413" y="4676"/>
                  </a:lnTo>
                  <a:lnTo>
                    <a:pt x="2477" y="4698"/>
                  </a:lnTo>
                  <a:lnTo>
                    <a:pt x="2542" y="4718"/>
                  </a:lnTo>
                  <a:lnTo>
                    <a:pt x="2606" y="4736"/>
                  </a:lnTo>
                  <a:lnTo>
                    <a:pt x="2731" y="4771"/>
                  </a:lnTo>
                  <a:lnTo>
                    <a:pt x="2854" y="4802"/>
                  </a:lnTo>
                  <a:lnTo>
                    <a:pt x="2976" y="4830"/>
                  </a:lnTo>
                  <a:lnTo>
                    <a:pt x="3095" y="4853"/>
                  </a:lnTo>
                  <a:lnTo>
                    <a:pt x="3211" y="4873"/>
                  </a:lnTo>
                  <a:lnTo>
                    <a:pt x="3324" y="4888"/>
                  </a:lnTo>
                  <a:lnTo>
                    <a:pt x="3436" y="4901"/>
                  </a:lnTo>
                  <a:lnTo>
                    <a:pt x="3544" y="4911"/>
                  </a:lnTo>
                  <a:lnTo>
                    <a:pt x="3650" y="4919"/>
                  </a:lnTo>
                  <a:lnTo>
                    <a:pt x="3751" y="4923"/>
                  </a:lnTo>
                  <a:lnTo>
                    <a:pt x="3850" y="4923"/>
                  </a:lnTo>
                  <a:lnTo>
                    <a:pt x="3948" y="4923"/>
                  </a:lnTo>
                  <a:lnTo>
                    <a:pt x="4041" y="4919"/>
                  </a:lnTo>
                  <a:lnTo>
                    <a:pt x="4131" y="4913"/>
                  </a:lnTo>
                  <a:lnTo>
                    <a:pt x="4217" y="4906"/>
                  </a:lnTo>
                  <a:lnTo>
                    <a:pt x="4302" y="4896"/>
                  </a:lnTo>
                  <a:lnTo>
                    <a:pt x="4382" y="4884"/>
                  </a:lnTo>
                  <a:lnTo>
                    <a:pt x="4458" y="4871"/>
                  </a:lnTo>
                  <a:lnTo>
                    <a:pt x="4531" y="4857"/>
                  </a:lnTo>
                  <a:lnTo>
                    <a:pt x="4600" y="4843"/>
                  </a:lnTo>
                  <a:lnTo>
                    <a:pt x="4666" y="4825"/>
                  </a:lnTo>
                  <a:lnTo>
                    <a:pt x="4728" y="4808"/>
                  </a:lnTo>
                  <a:lnTo>
                    <a:pt x="4785" y="4789"/>
                  </a:lnTo>
                  <a:lnTo>
                    <a:pt x="4839" y="4771"/>
                  </a:lnTo>
                  <a:lnTo>
                    <a:pt x="4890" y="4751"/>
                  </a:lnTo>
                  <a:lnTo>
                    <a:pt x="4936" y="4732"/>
                  </a:lnTo>
                  <a:lnTo>
                    <a:pt x="4977" y="4712"/>
                  </a:lnTo>
                  <a:lnTo>
                    <a:pt x="5014" y="4692"/>
                  </a:lnTo>
                  <a:lnTo>
                    <a:pt x="5047" y="4673"/>
                  </a:lnTo>
                  <a:lnTo>
                    <a:pt x="5075" y="4653"/>
                  </a:lnTo>
                  <a:lnTo>
                    <a:pt x="5075" y="4653"/>
                  </a:lnTo>
                  <a:lnTo>
                    <a:pt x="5178" y="4582"/>
                  </a:lnTo>
                  <a:lnTo>
                    <a:pt x="5301" y="4497"/>
                  </a:lnTo>
                  <a:lnTo>
                    <a:pt x="5440" y="4402"/>
                  </a:lnTo>
                  <a:lnTo>
                    <a:pt x="5582" y="4302"/>
                  </a:lnTo>
                  <a:lnTo>
                    <a:pt x="5652" y="4250"/>
                  </a:lnTo>
                  <a:lnTo>
                    <a:pt x="5721" y="4199"/>
                  </a:lnTo>
                  <a:lnTo>
                    <a:pt x="5786" y="4149"/>
                  </a:lnTo>
                  <a:lnTo>
                    <a:pt x="5846" y="4099"/>
                  </a:lnTo>
                  <a:lnTo>
                    <a:pt x="5900" y="4050"/>
                  </a:lnTo>
                  <a:lnTo>
                    <a:pt x="5925" y="4027"/>
                  </a:lnTo>
                  <a:lnTo>
                    <a:pt x="5948" y="4004"/>
                  </a:lnTo>
                  <a:lnTo>
                    <a:pt x="5969" y="3981"/>
                  </a:lnTo>
                  <a:lnTo>
                    <a:pt x="5988" y="3959"/>
                  </a:lnTo>
                  <a:lnTo>
                    <a:pt x="6005" y="3939"/>
                  </a:lnTo>
                  <a:lnTo>
                    <a:pt x="6019" y="3919"/>
                  </a:lnTo>
                  <a:lnTo>
                    <a:pt x="6019" y="3919"/>
                  </a:lnTo>
                  <a:lnTo>
                    <a:pt x="6032" y="3898"/>
                  </a:lnTo>
                  <a:lnTo>
                    <a:pt x="6045" y="3872"/>
                  </a:lnTo>
                  <a:lnTo>
                    <a:pt x="6057" y="3843"/>
                  </a:lnTo>
                  <a:lnTo>
                    <a:pt x="6067" y="3810"/>
                  </a:lnTo>
                  <a:lnTo>
                    <a:pt x="6078" y="3776"/>
                  </a:lnTo>
                  <a:lnTo>
                    <a:pt x="6088" y="3737"/>
                  </a:lnTo>
                  <a:lnTo>
                    <a:pt x="6097" y="3697"/>
                  </a:lnTo>
                  <a:lnTo>
                    <a:pt x="6105" y="3654"/>
                  </a:lnTo>
                  <a:lnTo>
                    <a:pt x="6122" y="3562"/>
                  </a:lnTo>
                  <a:lnTo>
                    <a:pt x="6137" y="3463"/>
                  </a:lnTo>
                  <a:lnTo>
                    <a:pt x="6148" y="3360"/>
                  </a:lnTo>
                  <a:lnTo>
                    <a:pt x="6160" y="3254"/>
                  </a:lnTo>
                  <a:lnTo>
                    <a:pt x="6168" y="3148"/>
                  </a:lnTo>
                  <a:lnTo>
                    <a:pt x="6175" y="3043"/>
                  </a:lnTo>
                  <a:lnTo>
                    <a:pt x="6181" y="2942"/>
                  </a:lnTo>
                  <a:lnTo>
                    <a:pt x="6187" y="2844"/>
                  </a:lnTo>
                  <a:lnTo>
                    <a:pt x="6190" y="2754"/>
                  </a:lnTo>
                  <a:lnTo>
                    <a:pt x="6193" y="2674"/>
                  </a:lnTo>
                  <a:lnTo>
                    <a:pt x="6194" y="2545"/>
                  </a:lnTo>
                  <a:lnTo>
                    <a:pt x="6194" y="2545"/>
                  </a:lnTo>
                  <a:lnTo>
                    <a:pt x="6196" y="2451"/>
                  </a:lnTo>
                  <a:lnTo>
                    <a:pt x="6200" y="2371"/>
                  </a:lnTo>
                  <a:lnTo>
                    <a:pt x="6204" y="2294"/>
                  </a:lnTo>
                  <a:lnTo>
                    <a:pt x="6207" y="2213"/>
                  </a:lnTo>
                  <a:lnTo>
                    <a:pt x="6210" y="2122"/>
                  </a:lnTo>
                  <a:lnTo>
                    <a:pt x="6210" y="2070"/>
                  </a:lnTo>
                  <a:lnTo>
                    <a:pt x="6208" y="2014"/>
                  </a:lnTo>
                  <a:lnTo>
                    <a:pt x="6207" y="1951"/>
                  </a:lnTo>
                  <a:lnTo>
                    <a:pt x="6204" y="1881"/>
                  </a:lnTo>
                  <a:lnTo>
                    <a:pt x="6200" y="1803"/>
                  </a:lnTo>
                  <a:lnTo>
                    <a:pt x="6194" y="1716"/>
                  </a:lnTo>
                  <a:lnTo>
                    <a:pt x="6194" y="1716"/>
                  </a:lnTo>
                  <a:lnTo>
                    <a:pt x="6187" y="1626"/>
                  </a:lnTo>
                  <a:lnTo>
                    <a:pt x="6180" y="1540"/>
                  </a:lnTo>
                  <a:lnTo>
                    <a:pt x="6170" y="1458"/>
                  </a:lnTo>
                  <a:lnTo>
                    <a:pt x="6160" y="1379"/>
                  </a:lnTo>
                  <a:lnTo>
                    <a:pt x="6148" y="1305"/>
                  </a:lnTo>
                  <a:lnTo>
                    <a:pt x="6135" y="1233"/>
                  </a:lnTo>
                  <a:lnTo>
                    <a:pt x="6120" y="1164"/>
                  </a:lnTo>
                  <a:lnTo>
                    <a:pt x="6102" y="1100"/>
                  </a:lnTo>
                  <a:lnTo>
                    <a:pt x="6084" y="1036"/>
                  </a:lnTo>
                  <a:lnTo>
                    <a:pt x="6062" y="976"/>
                  </a:lnTo>
                  <a:lnTo>
                    <a:pt x="6038" y="920"/>
                  </a:lnTo>
                  <a:lnTo>
                    <a:pt x="6012" y="864"/>
                  </a:lnTo>
                  <a:lnTo>
                    <a:pt x="5998" y="839"/>
                  </a:lnTo>
                  <a:lnTo>
                    <a:pt x="5983" y="813"/>
                  </a:lnTo>
                  <a:lnTo>
                    <a:pt x="5968" y="787"/>
                  </a:lnTo>
                  <a:lnTo>
                    <a:pt x="5952" y="761"/>
                  </a:lnTo>
                  <a:lnTo>
                    <a:pt x="5935" y="737"/>
                  </a:lnTo>
                  <a:lnTo>
                    <a:pt x="5917" y="714"/>
                  </a:lnTo>
                  <a:lnTo>
                    <a:pt x="5899" y="690"/>
                  </a:lnTo>
                  <a:lnTo>
                    <a:pt x="5880" y="667"/>
                  </a:lnTo>
                  <a:lnTo>
                    <a:pt x="5880" y="667"/>
                  </a:lnTo>
                  <a:lnTo>
                    <a:pt x="5859" y="644"/>
                  </a:lnTo>
                  <a:lnTo>
                    <a:pt x="5839" y="621"/>
                  </a:lnTo>
                  <a:lnTo>
                    <a:pt x="5816" y="599"/>
                  </a:lnTo>
                  <a:lnTo>
                    <a:pt x="5791" y="578"/>
                  </a:lnTo>
                  <a:lnTo>
                    <a:pt x="5767" y="558"/>
                  </a:lnTo>
                  <a:lnTo>
                    <a:pt x="5743" y="536"/>
                  </a:lnTo>
                  <a:lnTo>
                    <a:pt x="5690" y="496"/>
                  </a:lnTo>
                  <a:lnTo>
                    <a:pt x="5635" y="459"/>
                  </a:lnTo>
                  <a:lnTo>
                    <a:pt x="5579" y="423"/>
                  </a:lnTo>
                  <a:lnTo>
                    <a:pt x="5522" y="388"/>
                  </a:lnTo>
                  <a:lnTo>
                    <a:pt x="5464" y="356"/>
                  </a:lnTo>
                  <a:lnTo>
                    <a:pt x="5407" y="325"/>
                  </a:lnTo>
                  <a:lnTo>
                    <a:pt x="5351" y="298"/>
                  </a:lnTo>
                  <a:lnTo>
                    <a:pt x="5297" y="272"/>
                  </a:lnTo>
                  <a:lnTo>
                    <a:pt x="5245" y="248"/>
                  </a:lnTo>
                  <a:lnTo>
                    <a:pt x="5152" y="208"/>
                  </a:lnTo>
                  <a:lnTo>
                    <a:pt x="5075" y="176"/>
                  </a:lnTo>
                  <a:lnTo>
                    <a:pt x="5075" y="176"/>
                  </a:lnTo>
                  <a:lnTo>
                    <a:pt x="5040" y="163"/>
                  </a:lnTo>
                  <a:lnTo>
                    <a:pt x="5003" y="151"/>
                  </a:lnTo>
                  <a:lnTo>
                    <a:pt x="4963" y="138"/>
                  </a:lnTo>
                  <a:lnTo>
                    <a:pt x="4920" y="125"/>
                  </a:lnTo>
                  <a:lnTo>
                    <a:pt x="4827" y="100"/>
                  </a:lnTo>
                  <a:lnTo>
                    <a:pt x="4726" y="76"/>
                  </a:lnTo>
                  <a:lnTo>
                    <a:pt x="4617" y="54"/>
                  </a:lnTo>
                  <a:lnTo>
                    <a:pt x="4504" y="34"/>
                  </a:lnTo>
                  <a:lnTo>
                    <a:pt x="4388" y="17"/>
                  </a:lnTo>
                  <a:lnTo>
                    <a:pt x="4270" y="1"/>
                  </a:lnTo>
                  <a:lnTo>
                    <a:pt x="4270" y="1"/>
                  </a:lnTo>
                  <a:lnTo>
                    <a:pt x="4240" y="0"/>
                  </a:lnTo>
                  <a:lnTo>
                    <a:pt x="4209" y="1"/>
                  </a:lnTo>
                  <a:lnTo>
                    <a:pt x="4176" y="4"/>
                  </a:lnTo>
                  <a:lnTo>
                    <a:pt x="4140" y="10"/>
                  </a:lnTo>
                  <a:lnTo>
                    <a:pt x="4103" y="19"/>
                  </a:lnTo>
                  <a:lnTo>
                    <a:pt x="4065" y="29"/>
                  </a:lnTo>
                  <a:lnTo>
                    <a:pt x="4025" y="40"/>
                  </a:lnTo>
                  <a:lnTo>
                    <a:pt x="3985" y="54"/>
                  </a:lnTo>
                  <a:lnTo>
                    <a:pt x="3942" y="70"/>
                  </a:lnTo>
                  <a:lnTo>
                    <a:pt x="3898" y="87"/>
                  </a:lnTo>
                  <a:lnTo>
                    <a:pt x="3806" y="125"/>
                  </a:lnTo>
                  <a:lnTo>
                    <a:pt x="3708" y="166"/>
                  </a:lnTo>
                  <a:lnTo>
                    <a:pt x="3607" y="212"/>
                  </a:lnTo>
                  <a:lnTo>
                    <a:pt x="3499" y="258"/>
                  </a:lnTo>
                  <a:lnTo>
                    <a:pt x="3387" y="305"/>
                  </a:lnTo>
                  <a:lnTo>
                    <a:pt x="3270" y="351"/>
                  </a:lnTo>
                  <a:lnTo>
                    <a:pt x="3211" y="374"/>
                  </a:lnTo>
                  <a:lnTo>
                    <a:pt x="3149" y="396"/>
                  </a:lnTo>
                  <a:lnTo>
                    <a:pt x="3088" y="416"/>
                  </a:lnTo>
                  <a:lnTo>
                    <a:pt x="3025" y="436"/>
                  </a:lnTo>
                  <a:lnTo>
                    <a:pt x="2960" y="454"/>
                  </a:lnTo>
                  <a:lnTo>
                    <a:pt x="2896" y="473"/>
                  </a:lnTo>
                  <a:lnTo>
                    <a:pt x="2830" y="489"/>
                  </a:lnTo>
                  <a:lnTo>
                    <a:pt x="2764" y="503"/>
                  </a:lnTo>
                  <a:lnTo>
                    <a:pt x="2696" y="516"/>
                  </a:lnTo>
                  <a:lnTo>
                    <a:pt x="2628" y="526"/>
                  </a:lnTo>
                  <a:lnTo>
                    <a:pt x="2628" y="526"/>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19" name="Freeform 7"/>
            <p:cNvSpPr>
              <a:spLocks/>
            </p:cNvSpPr>
            <p:nvPr/>
          </p:nvSpPr>
          <p:spPr bwMode="auto">
            <a:xfrm>
              <a:off x="4143442" y="6240379"/>
              <a:ext cx="457426" cy="349721"/>
            </a:xfrm>
            <a:custGeom>
              <a:avLst/>
              <a:gdLst/>
              <a:ahLst/>
              <a:cxnLst>
                <a:cxn ang="0">
                  <a:pos x="3151" y="213"/>
                </a:cxn>
                <a:cxn ang="0">
                  <a:pos x="2973" y="123"/>
                </a:cxn>
                <a:cxn ang="0">
                  <a:pos x="2760" y="56"/>
                </a:cxn>
                <a:cxn ang="0">
                  <a:pos x="2526" y="11"/>
                </a:cxn>
                <a:cxn ang="0">
                  <a:pos x="2340" y="1"/>
                </a:cxn>
                <a:cxn ang="0">
                  <a:pos x="2115" y="28"/>
                </a:cxn>
                <a:cxn ang="0">
                  <a:pos x="1794" y="103"/>
                </a:cxn>
                <a:cxn ang="0">
                  <a:pos x="1594" y="165"/>
                </a:cxn>
                <a:cxn ang="0">
                  <a:pos x="1364" y="285"/>
                </a:cxn>
                <a:cxn ang="0">
                  <a:pos x="1120" y="453"/>
                </a:cxn>
                <a:cxn ang="0">
                  <a:pos x="941" y="560"/>
                </a:cxn>
                <a:cxn ang="0">
                  <a:pos x="804" y="600"/>
                </a:cxn>
                <a:cxn ang="0">
                  <a:pos x="658" y="642"/>
                </a:cxn>
                <a:cxn ang="0">
                  <a:pos x="554" y="722"/>
                </a:cxn>
                <a:cxn ang="0">
                  <a:pos x="350" y="914"/>
                </a:cxn>
                <a:cxn ang="0">
                  <a:pos x="211" y="1069"/>
                </a:cxn>
                <a:cxn ang="0">
                  <a:pos x="114" y="1231"/>
                </a:cxn>
                <a:cxn ang="0">
                  <a:pos x="53" y="1398"/>
                </a:cxn>
                <a:cxn ang="0">
                  <a:pos x="12" y="1628"/>
                </a:cxn>
                <a:cxn ang="0">
                  <a:pos x="0" y="1929"/>
                </a:cxn>
                <a:cxn ang="0">
                  <a:pos x="22" y="2076"/>
                </a:cxn>
                <a:cxn ang="0">
                  <a:pos x="82" y="2238"/>
                </a:cxn>
                <a:cxn ang="0">
                  <a:pos x="172" y="2397"/>
                </a:cxn>
                <a:cxn ang="0">
                  <a:pos x="284" y="2540"/>
                </a:cxn>
                <a:cxn ang="0">
                  <a:pos x="410" y="2653"/>
                </a:cxn>
                <a:cxn ang="0">
                  <a:pos x="542" y="2722"/>
                </a:cxn>
                <a:cxn ang="0">
                  <a:pos x="688" y="2748"/>
                </a:cxn>
                <a:cxn ang="0">
                  <a:pos x="951" y="2820"/>
                </a:cxn>
                <a:cxn ang="0">
                  <a:pos x="1249" y="2883"/>
                </a:cxn>
                <a:cxn ang="0">
                  <a:pos x="1536" y="2919"/>
                </a:cxn>
                <a:cxn ang="0">
                  <a:pos x="1756" y="2920"/>
                </a:cxn>
                <a:cxn ang="0">
                  <a:pos x="2073" y="2883"/>
                </a:cxn>
                <a:cxn ang="0">
                  <a:pos x="2310" y="2860"/>
                </a:cxn>
                <a:cxn ang="0">
                  <a:pos x="2459" y="2877"/>
                </a:cxn>
                <a:cxn ang="0">
                  <a:pos x="2586" y="2921"/>
                </a:cxn>
                <a:cxn ang="0">
                  <a:pos x="2824" y="2986"/>
                </a:cxn>
                <a:cxn ang="0">
                  <a:pos x="3167" y="3012"/>
                </a:cxn>
                <a:cxn ang="0">
                  <a:pos x="3441" y="2970"/>
                </a:cxn>
                <a:cxn ang="0">
                  <a:pos x="3567" y="2923"/>
                </a:cxn>
                <a:cxn ang="0">
                  <a:pos x="3649" y="2871"/>
                </a:cxn>
                <a:cxn ang="0">
                  <a:pos x="3769" y="2742"/>
                </a:cxn>
                <a:cxn ang="0">
                  <a:pos x="3907" y="2580"/>
                </a:cxn>
                <a:cxn ang="0">
                  <a:pos x="4001" y="2521"/>
                </a:cxn>
                <a:cxn ang="0">
                  <a:pos x="4127" y="2488"/>
                </a:cxn>
                <a:cxn ang="0">
                  <a:pos x="4305" y="2483"/>
                </a:cxn>
                <a:cxn ang="0">
                  <a:pos x="4557" y="2478"/>
                </a:cxn>
                <a:cxn ang="0">
                  <a:pos x="4673" y="2448"/>
                </a:cxn>
                <a:cxn ang="0">
                  <a:pos x="4762" y="2377"/>
                </a:cxn>
                <a:cxn ang="0">
                  <a:pos x="4817" y="2246"/>
                </a:cxn>
                <a:cxn ang="0">
                  <a:pos x="4840" y="2041"/>
                </a:cxn>
                <a:cxn ang="0">
                  <a:pos x="4867" y="1816"/>
                </a:cxn>
                <a:cxn ang="0">
                  <a:pos x="4827" y="1506"/>
                </a:cxn>
                <a:cxn ang="0">
                  <a:pos x="4780" y="1347"/>
                </a:cxn>
                <a:cxn ang="0">
                  <a:pos x="4672" y="1147"/>
                </a:cxn>
                <a:cxn ang="0">
                  <a:pos x="4473" y="876"/>
                </a:cxn>
                <a:cxn ang="0">
                  <a:pos x="4150" y="504"/>
                </a:cxn>
                <a:cxn ang="0">
                  <a:pos x="4087" y="417"/>
                </a:cxn>
                <a:cxn ang="0">
                  <a:pos x="4003" y="358"/>
                </a:cxn>
                <a:cxn ang="0">
                  <a:pos x="3851" y="315"/>
                </a:cxn>
                <a:cxn ang="0">
                  <a:pos x="3560" y="285"/>
                </a:cxn>
                <a:cxn ang="0">
                  <a:pos x="3253" y="285"/>
                </a:cxn>
              </a:cxnLst>
              <a:rect l="0" t="0" r="r" b="b"/>
              <a:pathLst>
                <a:path w="4867" h="3013">
                  <a:moveTo>
                    <a:pt x="3253" y="285"/>
                  </a:moveTo>
                  <a:lnTo>
                    <a:pt x="3253" y="285"/>
                  </a:lnTo>
                  <a:lnTo>
                    <a:pt x="3220" y="259"/>
                  </a:lnTo>
                  <a:lnTo>
                    <a:pt x="3186" y="236"/>
                  </a:lnTo>
                  <a:lnTo>
                    <a:pt x="3151" y="213"/>
                  </a:lnTo>
                  <a:lnTo>
                    <a:pt x="3117" y="193"/>
                  </a:lnTo>
                  <a:lnTo>
                    <a:pt x="3081" y="173"/>
                  </a:lnTo>
                  <a:lnTo>
                    <a:pt x="3045" y="156"/>
                  </a:lnTo>
                  <a:lnTo>
                    <a:pt x="3009" y="139"/>
                  </a:lnTo>
                  <a:lnTo>
                    <a:pt x="2973" y="123"/>
                  </a:lnTo>
                  <a:lnTo>
                    <a:pt x="2938" y="110"/>
                  </a:lnTo>
                  <a:lnTo>
                    <a:pt x="2902" y="96"/>
                  </a:lnTo>
                  <a:lnTo>
                    <a:pt x="2866" y="84"/>
                  </a:lnTo>
                  <a:lnTo>
                    <a:pt x="2830" y="74"/>
                  </a:lnTo>
                  <a:lnTo>
                    <a:pt x="2760" y="56"/>
                  </a:lnTo>
                  <a:lnTo>
                    <a:pt x="2694" y="40"/>
                  </a:lnTo>
                  <a:lnTo>
                    <a:pt x="2694" y="40"/>
                  </a:lnTo>
                  <a:lnTo>
                    <a:pt x="2628" y="27"/>
                  </a:lnTo>
                  <a:lnTo>
                    <a:pt x="2561" y="16"/>
                  </a:lnTo>
                  <a:lnTo>
                    <a:pt x="2526" y="11"/>
                  </a:lnTo>
                  <a:lnTo>
                    <a:pt x="2492" y="7"/>
                  </a:lnTo>
                  <a:lnTo>
                    <a:pt x="2454" y="4"/>
                  </a:lnTo>
                  <a:lnTo>
                    <a:pt x="2419" y="1"/>
                  </a:lnTo>
                  <a:lnTo>
                    <a:pt x="2380" y="0"/>
                  </a:lnTo>
                  <a:lnTo>
                    <a:pt x="2340" y="1"/>
                  </a:lnTo>
                  <a:lnTo>
                    <a:pt x="2298" y="3"/>
                  </a:lnTo>
                  <a:lnTo>
                    <a:pt x="2255" y="6"/>
                  </a:lnTo>
                  <a:lnTo>
                    <a:pt x="2211" y="11"/>
                  </a:lnTo>
                  <a:lnTo>
                    <a:pt x="2163" y="18"/>
                  </a:lnTo>
                  <a:lnTo>
                    <a:pt x="2115" y="28"/>
                  </a:lnTo>
                  <a:lnTo>
                    <a:pt x="2065" y="40"/>
                  </a:lnTo>
                  <a:lnTo>
                    <a:pt x="2065" y="40"/>
                  </a:lnTo>
                  <a:lnTo>
                    <a:pt x="1966" y="64"/>
                  </a:lnTo>
                  <a:lnTo>
                    <a:pt x="1875" y="84"/>
                  </a:lnTo>
                  <a:lnTo>
                    <a:pt x="1794" y="103"/>
                  </a:lnTo>
                  <a:lnTo>
                    <a:pt x="1753" y="113"/>
                  </a:lnTo>
                  <a:lnTo>
                    <a:pt x="1713" y="123"/>
                  </a:lnTo>
                  <a:lnTo>
                    <a:pt x="1675" y="136"/>
                  </a:lnTo>
                  <a:lnTo>
                    <a:pt x="1634" y="149"/>
                  </a:lnTo>
                  <a:lnTo>
                    <a:pt x="1594" y="165"/>
                  </a:lnTo>
                  <a:lnTo>
                    <a:pt x="1553" y="183"/>
                  </a:lnTo>
                  <a:lnTo>
                    <a:pt x="1508" y="203"/>
                  </a:lnTo>
                  <a:lnTo>
                    <a:pt x="1462" y="228"/>
                  </a:lnTo>
                  <a:lnTo>
                    <a:pt x="1415" y="255"/>
                  </a:lnTo>
                  <a:lnTo>
                    <a:pt x="1364" y="285"/>
                  </a:lnTo>
                  <a:lnTo>
                    <a:pt x="1364" y="285"/>
                  </a:lnTo>
                  <a:lnTo>
                    <a:pt x="1315" y="318"/>
                  </a:lnTo>
                  <a:lnTo>
                    <a:pt x="1269" y="348"/>
                  </a:lnTo>
                  <a:lnTo>
                    <a:pt x="1189" y="404"/>
                  </a:lnTo>
                  <a:lnTo>
                    <a:pt x="1120" y="453"/>
                  </a:lnTo>
                  <a:lnTo>
                    <a:pt x="1058" y="496"/>
                  </a:lnTo>
                  <a:lnTo>
                    <a:pt x="1030" y="514"/>
                  </a:lnTo>
                  <a:lnTo>
                    <a:pt x="1001" y="532"/>
                  </a:lnTo>
                  <a:lnTo>
                    <a:pt x="971" y="547"/>
                  </a:lnTo>
                  <a:lnTo>
                    <a:pt x="941" y="560"/>
                  </a:lnTo>
                  <a:lnTo>
                    <a:pt x="911" y="573"/>
                  </a:lnTo>
                  <a:lnTo>
                    <a:pt x="878" y="583"/>
                  </a:lnTo>
                  <a:lnTo>
                    <a:pt x="843" y="593"/>
                  </a:lnTo>
                  <a:lnTo>
                    <a:pt x="804" y="600"/>
                  </a:lnTo>
                  <a:lnTo>
                    <a:pt x="804" y="600"/>
                  </a:lnTo>
                  <a:lnTo>
                    <a:pt x="767" y="606"/>
                  </a:lnTo>
                  <a:lnTo>
                    <a:pt x="736" y="613"/>
                  </a:lnTo>
                  <a:lnTo>
                    <a:pt x="707" y="622"/>
                  </a:lnTo>
                  <a:lnTo>
                    <a:pt x="681" y="631"/>
                  </a:lnTo>
                  <a:lnTo>
                    <a:pt x="658" y="642"/>
                  </a:lnTo>
                  <a:lnTo>
                    <a:pt x="637" y="654"/>
                  </a:lnTo>
                  <a:lnTo>
                    <a:pt x="617" y="666"/>
                  </a:lnTo>
                  <a:lnTo>
                    <a:pt x="597" y="682"/>
                  </a:lnTo>
                  <a:lnTo>
                    <a:pt x="575" y="701"/>
                  </a:lnTo>
                  <a:lnTo>
                    <a:pt x="554" y="722"/>
                  </a:lnTo>
                  <a:lnTo>
                    <a:pt x="502" y="773"/>
                  </a:lnTo>
                  <a:lnTo>
                    <a:pt x="436" y="836"/>
                  </a:lnTo>
                  <a:lnTo>
                    <a:pt x="396" y="873"/>
                  </a:lnTo>
                  <a:lnTo>
                    <a:pt x="350" y="914"/>
                  </a:lnTo>
                  <a:lnTo>
                    <a:pt x="350" y="914"/>
                  </a:lnTo>
                  <a:lnTo>
                    <a:pt x="319" y="945"/>
                  </a:lnTo>
                  <a:lnTo>
                    <a:pt x="288" y="975"/>
                  </a:lnTo>
                  <a:lnTo>
                    <a:pt x="261" y="1006"/>
                  </a:lnTo>
                  <a:lnTo>
                    <a:pt x="235" y="1036"/>
                  </a:lnTo>
                  <a:lnTo>
                    <a:pt x="211" y="1069"/>
                  </a:lnTo>
                  <a:lnTo>
                    <a:pt x="188" y="1101"/>
                  </a:lnTo>
                  <a:lnTo>
                    <a:pt x="167" y="1132"/>
                  </a:lnTo>
                  <a:lnTo>
                    <a:pt x="148" y="1165"/>
                  </a:lnTo>
                  <a:lnTo>
                    <a:pt x="131" y="1198"/>
                  </a:lnTo>
                  <a:lnTo>
                    <a:pt x="114" y="1231"/>
                  </a:lnTo>
                  <a:lnTo>
                    <a:pt x="99" y="1264"/>
                  </a:lnTo>
                  <a:lnTo>
                    <a:pt x="86" y="1297"/>
                  </a:lnTo>
                  <a:lnTo>
                    <a:pt x="73" y="1332"/>
                  </a:lnTo>
                  <a:lnTo>
                    <a:pt x="63" y="1365"/>
                  </a:lnTo>
                  <a:lnTo>
                    <a:pt x="53" y="1398"/>
                  </a:lnTo>
                  <a:lnTo>
                    <a:pt x="45" y="1432"/>
                  </a:lnTo>
                  <a:lnTo>
                    <a:pt x="36" y="1465"/>
                  </a:lnTo>
                  <a:lnTo>
                    <a:pt x="30" y="1498"/>
                  </a:lnTo>
                  <a:lnTo>
                    <a:pt x="19" y="1564"/>
                  </a:lnTo>
                  <a:lnTo>
                    <a:pt x="12" y="1628"/>
                  </a:lnTo>
                  <a:lnTo>
                    <a:pt x="6" y="1693"/>
                  </a:lnTo>
                  <a:lnTo>
                    <a:pt x="3" y="1754"/>
                  </a:lnTo>
                  <a:lnTo>
                    <a:pt x="2" y="1815"/>
                  </a:lnTo>
                  <a:lnTo>
                    <a:pt x="0" y="1929"/>
                  </a:lnTo>
                  <a:lnTo>
                    <a:pt x="0" y="1929"/>
                  </a:lnTo>
                  <a:lnTo>
                    <a:pt x="2" y="1957"/>
                  </a:lnTo>
                  <a:lnTo>
                    <a:pt x="5" y="1985"/>
                  </a:lnTo>
                  <a:lnTo>
                    <a:pt x="9" y="2015"/>
                  </a:lnTo>
                  <a:lnTo>
                    <a:pt x="15" y="2045"/>
                  </a:lnTo>
                  <a:lnTo>
                    <a:pt x="22" y="2076"/>
                  </a:lnTo>
                  <a:lnTo>
                    <a:pt x="32" y="2107"/>
                  </a:lnTo>
                  <a:lnTo>
                    <a:pt x="42" y="2140"/>
                  </a:lnTo>
                  <a:lnTo>
                    <a:pt x="53" y="2172"/>
                  </a:lnTo>
                  <a:lnTo>
                    <a:pt x="68" y="2205"/>
                  </a:lnTo>
                  <a:lnTo>
                    <a:pt x="82" y="2238"/>
                  </a:lnTo>
                  <a:lnTo>
                    <a:pt x="98" y="2269"/>
                  </a:lnTo>
                  <a:lnTo>
                    <a:pt x="115" y="2302"/>
                  </a:lnTo>
                  <a:lnTo>
                    <a:pt x="134" y="2334"/>
                  </a:lnTo>
                  <a:lnTo>
                    <a:pt x="152" y="2365"/>
                  </a:lnTo>
                  <a:lnTo>
                    <a:pt x="172" y="2397"/>
                  </a:lnTo>
                  <a:lnTo>
                    <a:pt x="192" y="2427"/>
                  </a:lnTo>
                  <a:lnTo>
                    <a:pt x="214" y="2457"/>
                  </a:lnTo>
                  <a:lnTo>
                    <a:pt x="237" y="2486"/>
                  </a:lnTo>
                  <a:lnTo>
                    <a:pt x="260" y="2513"/>
                  </a:lnTo>
                  <a:lnTo>
                    <a:pt x="284" y="2540"/>
                  </a:lnTo>
                  <a:lnTo>
                    <a:pt x="308" y="2566"/>
                  </a:lnTo>
                  <a:lnTo>
                    <a:pt x="333" y="2590"/>
                  </a:lnTo>
                  <a:lnTo>
                    <a:pt x="359" y="2613"/>
                  </a:lnTo>
                  <a:lnTo>
                    <a:pt x="384" y="2633"/>
                  </a:lnTo>
                  <a:lnTo>
                    <a:pt x="410" y="2653"/>
                  </a:lnTo>
                  <a:lnTo>
                    <a:pt x="436" y="2671"/>
                  </a:lnTo>
                  <a:lnTo>
                    <a:pt x="463" y="2686"/>
                  </a:lnTo>
                  <a:lnTo>
                    <a:pt x="489" y="2701"/>
                  </a:lnTo>
                  <a:lnTo>
                    <a:pt x="516" y="2712"/>
                  </a:lnTo>
                  <a:lnTo>
                    <a:pt x="542" y="2722"/>
                  </a:lnTo>
                  <a:lnTo>
                    <a:pt x="568" y="2729"/>
                  </a:lnTo>
                  <a:lnTo>
                    <a:pt x="595" y="2734"/>
                  </a:lnTo>
                  <a:lnTo>
                    <a:pt x="595" y="2734"/>
                  </a:lnTo>
                  <a:lnTo>
                    <a:pt x="644" y="2741"/>
                  </a:lnTo>
                  <a:lnTo>
                    <a:pt x="688" y="2748"/>
                  </a:lnTo>
                  <a:lnTo>
                    <a:pt x="728" y="2757"/>
                  </a:lnTo>
                  <a:lnTo>
                    <a:pt x="766" y="2765"/>
                  </a:lnTo>
                  <a:lnTo>
                    <a:pt x="836" y="2785"/>
                  </a:lnTo>
                  <a:lnTo>
                    <a:pt x="909" y="2808"/>
                  </a:lnTo>
                  <a:lnTo>
                    <a:pt x="951" y="2820"/>
                  </a:lnTo>
                  <a:lnTo>
                    <a:pt x="997" y="2831"/>
                  </a:lnTo>
                  <a:lnTo>
                    <a:pt x="1048" y="2844"/>
                  </a:lnTo>
                  <a:lnTo>
                    <a:pt x="1107" y="2857"/>
                  </a:lnTo>
                  <a:lnTo>
                    <a:pt x="1173" y="2870"/>
                  </a:lnTo>
                  <a:lnTo>
                    <a:pt x="1249" y="2883"/>
                  </a:lnTo>
                  <a:lnTo>
                    <a:pt x="1336" y="2896"/>
                  </a:lnTo>
                  <a:lnTo>
                    <a:pt x="1434" y="2908"/>
                  </a:lnTo>
                  <a:lnTo>
                    <a:pt x="1434" y="2908"/>
                  </a:lnTo>
                  <a:lnTo>
                    <a:pt x="1485" y="2914"/>
                  </a:lnTo>
                  <a:lnTo>
                    <a:pt x="1536" y="2919"/>
                  </a:lnTo>
                  <a:lnTo>
                    <a:pt x="1583" y="2921"/>
                  </a:lnTo>
                  <a:lnTo>
                    <a:pt x="1629" y="2923"/>
                  </a:lnTo>
                  <a:lnTo>
                    <a:pt x="1673" y="2923"/>
                  </a:lnTo>
                  <a:lnTo>
                    <a:pt x="1715" y="2923"/>
                  </a:lnTo>
                  <a:lnTo>
                    <a:pt x="1756" y="2920"/>
                  </a:lnTo>
                  <a:lnTo>
                    <a:pt x="1796" y="2919"/>
                  </a:lnTo>
                  <a:lnTo>
                    <a:pt x="1871" y="2911"/>
                  </a:lnTo>
                  <a:lnTo>
                    <a:pt x="1943" y="2903"/>
                  </a:lnTo>
                  <a:lnTo>
                    <a:pt x="2009" y="2893"/>
                  </a:lnTo>
                  <a:lnTo>
                    <a:pt x="2073" y="2883"/>
                  </a:lnTo>
                  <a:lnTo>
                    <a:pt x="2133" y="2873"/>
                  </a:lnTo>
                  <a:lnTo>
                    <a:pt x="2194" y="2865"/>
                  </a:lnTo>
                  <a:lnTo>
                    <a:pt x="2251" y="2860"/>
                  </a:lnTo>
                  <a:lnTo>
                    <a:pt x="2281" y="2860"/>
                  </a:lnTo>
                  <a:lnTo>
                    <a:pt x="2310" y="2860"/>
                  </a:lnTo>
                  <a:lnTo>
                    <a:pt x="2338" y="2860"/>
                  </a:lnTo>
                  <a:lnTo>
                    <a:pt x="2368" y="2863"/>
                  </a:lnTo>
                  <a:lnTo>
                    <a:pt x="2397" y="2865"/>
                  </a:lnTo>
                  <a:lnTo>
                    <a:pt x="2427" y="2871"/>
                  </a:lnTo>
                  <a:lnTo>
                    <a:pt x="2459" y="2877"/>
                  </a:lnTo>
                  <a:lnTo>
                    <a:pt x="2489" y="2886"/>
                  </a:lnTo>
                  <a:lnTo>
                    <a:pt x="2520" y="2896"/>
                  </a:lnTo>
                  <a:lnTo>
                    <a:pt x="2553" y="2908"/>
                  </a:lnTo>
                  <a:lnTo>
                    <a:pt x="2553" y="2908"/>
                  </a:lnTo>
                  <a:lnTo>
                    <a:pt x="2586" y="2921"/>
                  </a:lnTo>
                  <a:lnTo>
                    <a:pt x="2619" y="2933"/>
                  </a:lnTo>
                  <a:lnTo>
                    <a:pt x="2654" y="2944"/>
                  </a:lnTo>
                  <a:lnTo>
                    <a:pt x="2687" y="2954"/>
                  </a:lnTo>
                  <a:lnTo>
                    <a:pt x="2755" y="2972"/>
                  </a:lnTo>
                  <a:lnTo>
                    <a:pt x="2824" y="2986"/>
                  </a:lnTo>
                  <a:lnTo>
                    <a:pt x="2895" y="2997"/>
                  </a:lnTo>
                  <a:lnTo>
                    <a:pt x="2963" y="3006"/>
                  </a:lnTo>
                  <a:lnTo>
                    <a:pt x="3032" y="3012"/>
                  </a:lnTo>
                  <a:lnTo>
                    <a:pt x="3100" y="3013"/>
                  </a:lnTo>
                  <a:lnTo>
                    <a:pt x="3167" y="3012"/>
                  </a:lnTo>
                  <a:lnTo>
                    <a:pt x="3231" y="3007"/>
                  </a:lnTo>
                  <a:lnTo>
                    <a:pt x="3294" y="3000"/>
                  </a:lnTo>
                  <a:lnTo>
                    <a:pt x="3355" y="2990"/>
                  </a:lnTo>
                  <a:lnTo>
                    <a:pt x="3413" y="2979"/>
                  </a:lnTo>
                  <a:lnTo>
                    <a:pt x="3441" y="2970"/>
                  </a:lnTo>
                  <a:lnTo>
                    <a:pt x="3468" y="2963"/>
                  </a:lnTo>
                  <a:lnTo>
                    <a:pt x="3494" y="2953"/>
                  </a:lnTo>
                  <a:lnTo>
                    <a:pt x="3520" y="2944"/>
                  </a:lnTo>
                  <a:lnTo>
                    <a:pt x="3544" y="2934"/>
                  </a:lnTo>
                  <a:lnTo>
                    <a:pt x="3567" y="2923"/>
                  </a:lnTo>
                  <a:lnTo>
                    <a:pt x="3567" y="2923"/>
                  </a:lnTo>
                  <a:lnTo>
                    <a:pt x="3590" y="2911"/>
                  </a:lnTo>
                  <a:lnTo>
                    <a:pt x="3611" y="2898"/>
                  </a:lnTo>
                  <a:lnTo>
                    <a:pt x="3630" y="2886"/>
                  </a:lnTo>
                  <a:lnTo>
                    <a:pt x="3649" y="2871"/>
                  </a:lnTo>
                  <a:lnTo>
                    <a:pt x="3666" y="2857"/>
                  </a:lnTo>
                  <a:lnTo>
                    <a:pt x="3683" y="2841"/>
                  </a:lnTo>
                  <a:lnTo>
                    <a:pt x="3714" y="2810"/>
                  </a:lnTo>
                  <a:lnTo>
                    <a:pt x="3742" y="2777"/>
                  </a:lnTo>
                  <a:lnTo>
                    <a:pt x="3769" y="2742"/>
                  </a:lnTo>
                  <a:lnTo>
                    <a:pt x="3821" y="2673"/>
                  </a:lnTo>
                  <a:lnTo>
                    <a:pt x="3848" y="2642"/>
                  </a:lnTo>
                  <a:lnTo>
                    <a:pt x="3876" y="2610"/>
                  </a:lnTo>
                  <a:lnTo>
                    <a:pt x="3891" y="2595"/>
                  </a:lnTo>
                  <a:lnTo>
                    <a:pt x="3907" y="2580"/>
                  </a:lnTo>
                  <a:lnTo>
                    <a:pt x="3924" y="2567"/>
                  </a:lnTo>
                  <a:lnTo>
                    <a:pt x="3941" y="2554"/>
                  </a:lnTo>
                  <a:lnTo>
                    <a:pt x="3960" y="2543"/>
                  </a:lnTo>
                  <a:lnTo>
                    <a:pt x="3980" y="2531"/>
                  </a:lnTo>
                  <a:lnTo>
                    <a:pt x="4001" y="2521"/>
                  </a:lnTo>
                  <a:lnTo>
                    <a:pt x="4023" y="2513"/>
                  </a:lnTo>
                  <a:lnTo>
                    <a:pt x="4047" y="2504"/>
                  </a:lnTo>
                  <a:lnTo>
                    <a:pt x="4071" y="2498"/>
                  </a:lnTo>
                  <a:lnTo>
                    <a:pt x="4099" y="2493"/>
                  </a:lnTo>
                  <a:lnTo>
                    <a:pt x="4127" y="2488"/>
                  </a:lnTo>
                  <a:lnTo>
                    <a:pt x="4127" y="2488"/>
                  </a:lnTo>
                  <a:lnTo>
                    <a:pt x="4157" y="2486"/>
                  </a:lnTo>
                  <a:lnTo>
                    <a:pt x="4186" y="2484"/>
                  </a:lnTo>
                  <a:lnTo>
                    <a:pt x="4246" y="2483"/>
                  </a:lnTo>
                  <a:lnTo>
                    <a:pt x="4305" y="2483"/>
                  </a:lnTo>
                  <a:lnTo>
                    <a:pt x="4364" y="2484"/>
                  </a:lnTo>
                  <a:lnTo>
                    <a:pt x="4421" y="2484"/>
                  </a:lnTo>
                  <a:lnTo>
                    <a:pt x="4477" y="2484"/>
                  </a:lnTo>
                  <a:lnTo>
                    <a:pt x="4532" y="2481"/>
                  </a:lnTo>
                  <a:lnTo>
                    <a:pt x="4557" y="2478"/>
                  </a:lnTo>
                  <a:lnTo>
                    <a:pt x="4582" y="2476"/>
                  </a:lnTo>
                  <a:lnTo>
                    <a:pt x="4606" y="2471"/>
                  </a:lnTo>
                  <a:lnTo>
                    <a:pt x="4629" y="2466"/>
                  </a:lnTo>
                  <a:lnTo>
                    <a:pt x="4652" y="2457"/>
                  </a:lnTo>
                  <a:lnTo>
                    <a:pt x="4673" y="2448"/>
                  </a:lnTo>
                  <a:lnTo>
                    <a:pt x="4694" y="2438"/>
                  </a:lnTo>
                  <a:lnTo>
                    <a:pt x="4712" y="2425"/>
                  </a:lnTo>
                  <a:lnTo>
                    <a:pt x="4731" y="2411"/>
                  </a:lnTo>
                  <a:lnTo>
                    <a:pt x="4747" y="2395"/>
                  </a:lnTo>
                  <a:lnTo>
                    <a:pt x="4762" y="2377"/>
                  </a:lnTo>
                  <a:lnTo>
                    <a:pt x="4777" y="2355"/>
                  </a:lnTo>
                  <a:lnTo>
                    <a:pt x="4788" y="2332"/>
                  </a:lnTo>
                  <a:lnTo>
                    <a:pt x="4800" y="2306"/>
                  </a:lnTo>
                  <a:lnTo>
                    <a:pt x="4808" y="2278"/>
                  </a:lnTo>
                  <a:lnTo>
                    <a:pt x="4817" y="2246"/>
                  </a:lnTo>
                  <a:lnTo>
                    <a:pt x="4823" y="2212"/>
                  </a:lnTo>
                  <a:lnTo>
                    <a:pt x="4827" y="2175"/>
                  </a:lnTo>
                  <a:lnTo>
                    <a:pt x="4827" y="2175"/>
                  </a:lnTo>
                  <a:lnTo>
                    <a:pt x="4833" y="2101"/>
                  </a:lnTo>
                  <a:lnTo>
                    <a:pt x="4840" y="2041"/>
                  </a:lnTo>
                  <a:lnTo>
                    <a:pt x="4851" y="1951"/>
                  </a:lnTo>
                  <a:lnTo>
                    <a:pt x="4860" y="1888"/>
                  </a:lnTo>
                  <a:lnTo>
                    <a:pt x="4864" y="1863"/>
                  </a:lnTo>
                  <a:lnTo>
                    <a:pt x="4866" y="1839"/>
                  </a:lnTo>
                  <a:lnTo>
                    <a:pt x="4867" y="1816"/>
                  </a:lnTo>
                  <a:lnTo>
                    <a:pt x="4867" y="1790"/>
                  </a:lnTo>
                  <a:lnTo>
                    <a:pt x="4864" y="1762"/>
                  </a:lnTo>
                  <a:lnTo>
                    <a:pt x="4861" y="1727"/>
                  </a:lnTo>
                  <a:lnTo>
                    <a:pt x="4848" y="1638"/>
                  </a:lnTo>
                  <a:lnTo>
                    <a:pt x="4827" y="1506"/>
                  </a:lnTo>
                  <a:lnTo>
                    <a:pt x="4827" y="1506"/>
                  </a:lnTo>
                  <a:lnTo>
                    <a:pt x="4818" y="1468"/>
                  </a:lnTo>
                  <a:lnTo>
                    <a:pt x="4808" y="1428"/>
                  </a:lnTo>
                  <a:lnTo>
                    <a:pt x="4795" y="1387"/>
                  </a:lnTo>
                  <a:lnTo>
                    <a:pt x="4780" y="1347"/>
                  </a:lnTo>
                  <a:lnTo>
                    <a:pt x="4761" y="1307"/>
                  </a:lnTo>
                  <a:lnTo>
                    <a:pt x="4742" y="1267"/>
                  </a:lnTo>
                  <a:lnTo>
                    <a:pt x="4721" y="1227"/>
                  </a:lnTo>
                  <a:lnTo>
                    <a:pt x="4696" y="1187"/>
                  </a:lnTo>
                  <a:lnTo>
                    <a:pt x="4672" y="1147"/>
                  </a:lnTo>
                  <a:lnTo>
                    <a:pt x="4646" y="1107"/>
                  </a:lnTo>
                  <a:lnTo>
                    <a:pt x="4619" y="1066"/>
                  </a:lnTo>
                  <a:lnTo>
                    <a:pt x="4592" y="1028"/>
                  </a:lnTo>
                  <a:lnTo>
                    <a:pt x="4533" y="950"/>
                  </a:lnTo>
                  <a:lnTo>
                    <a:pt x="4473" y="876"/>
                  </a:lnTo>
                  <a:lnTo>
                    <a:pt x="4411" y="803"/>
                  </a:lnTo>
                  <a:lnTo>
                    <a:pt x="4352" y="734"/>
                  </a:lnTo>
                  <a:lnTo>
                    <a:pt x="4242" y="609"/>
                  </a:lnTo>
                  <a:lnTo>
                    <a:pt x="4193" y="555"/>
                  </a:lnTo>
                  <a:lnTo>
                    <a:pt x="4150" y="504"/>
                  </a:lnTo>
                  <a:lnTo>
                    <a:pt x="4117" y="461"/>
                  </a:lnTo>
                  <a:lnTo>
                    <a:pt x="4103" y="443"/>
                  </a:lnTo>
                  <a:lnTo>
                    <a:pt x="4091" y="426"/>
                  </a:lnTo>
                  <a:lnTo>
                    <a:pt x="4091" y="426"/>
                  </a:lnTo>
                  <a:lnTo>
                    <a:pt x="4087" y="417"/>
                  </a:lnTo>
                  <a:lnTo>
                    <a:pt x="4080" y="410"/>
                  </a:lnTo>
                  <a:lnTo>
                    <a:pt x="4066" y="395"/>
                  </a:lnTo>
                  <a:lnTo>
                    <a:pt x="4047" y="381"/>
                  </a:lnTo>
                  <a:lnTo>
                    <a:pt x="4026" y="370"/>
                  </a:lnTo>
                  <a:lnTo>
                    <a:pt x="4003" y="358"/>
                  </a:lnTo>
                  <a:lnTo>
                    <a:pt x="3975" y="347"/>
                  </a:lnTo>
                  <a:lnTo>
                    <a:pt x="3947" y="338"/>
                  </a:lnTo>
                  <a:lnTo>
                    <a:pt x="3917" y="330"/>
                  </a:lnTo>
                  <a:lnTo>
                    <a:pt x="3885" y="322"/>
                  </a:lnTo>
                  <a:lnTo>
                    <a:pt x="3851" y="315"/>
                  </a:lnTo>
                  <a:lnTo>
                    <a:pt x="3816" y="309"/>
                  </a:lnTo>
                  <a:lnTo>
                    <a:pt x="3780" y="304"/>
                  </a:lnTo>
                  <a:lnTo>
                    <a:pt x="3707" y="295"/>
                  </a:lnTo>
                  <a:lnTo>
                    <a:pt x="3633" y="289"/>
                  </a:lnTo>
                  <a:lnTo>
                    <a:pt x="3560" y="285"/>
                  </a:lnTo>
                  <a:lnTo>
                    <a:pt x="3491" y="284"/>
                  </a:lnTo>
                  <a:lnTo>
                    <a:pt x="3426" y="282"/>
                  </a:lnTo>
                  <a:lnTo>
                    <a:pt x="3369" y="282"/>
                  </a:lnTo>
                  <a:lnTo>
                    <a:pt x="3284" y="284"/>
                  </a:lnTo>
                  <a:lnTo>
                    <a:pt x="3253" y="285"/>
                  </a:lnTo>
                  <a:lnTo>
                    <a:pt x="3253" y="285"/>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20" name="Freeform 6"/>
            <p:cNvSpPr>
              <a:spLocks/>
            </p:cNvSpPr>
            <p:nvPr/>
          </p:nvSpPr>
          <p:spPr bwMode="auto">
            <a:xfrm>
              <a:off x="3270174" y="6577263"/>
              <a:ext cx="166337" cy="137459"/>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21" name="Freeform 6"/>
            <p:cNvSpPr>
              <a:spLocks/>
            </p:cNvSpPr>
            <p:nvPr/>
          </p:nvSpPr>
          <p:spPr bwMode="auto">
            <a:xfrm>
              <a:off x="2646411" y="6633627"/>
              <a:ext cx="271510" cy="224373"/>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22" name="Freeform 6"/>
            <p:cNvSpPr>
              <a:spLocks/>
            </p:cNvSpPr>
            <p:nvPr/>
          </p:nvSpPr>
          <p:spPr bwMode="auto">
            <a:xfrm>
              <a:off x="3270174" y="6240379"/>
              <a:ext cx="332674" cy="254017"/>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23" name="Freeform 5"/>
            <p:cNvSpPr>
              <a:spLocks/>
            </p:cNvSpPr>
            <p:nvPr/>
          </p:nvSpPr>
          <p:spPr bwMode="auto">
            <a:xfrm>
              <a:off x="4559284" y="6071937"/>
              <a:ext cx="374258" cy="360467"/>
            </a:xfrm>
            <a:custGeom>
              <a:avLst/>
              <a:gdLst/>
              <a:ahLst/>
              <a:cxnLst>
                <a:cxn ang="0">
                  <a:pos x="2536" y="532"/>
                </a:cxn>
                <a:cxn ang="0">
                  <a:pos x="2160" y="499"/>
                </a:cxn>
                <a:cxn ang="0">
                  <a:pos x="1749" y="459"/>
                </a:cxn>
                <a:cxn ang="0">
                  <a:pos x="1557" y="464"/>
                </a:cxn>
                <a:cxn ang="0">
                  <a:pos x="1432" y="505"/>
                </a:cxn>
                <a:cxn ang="0">
                  <a:pos x="1386" y="542"/>
                </a:cxn>
                <a:cxn ang="0">
                  <a:pos x="1292" y="605"/>
                </a:cxn>
                <a:cxn ang="0">
                  <a:pos x="1031" y="697"/>
                </a:cxn>
                <a:cxn ang="0">
                  <a:pos x="869" y="763"/>
                </a:cxn>
                <a:cxn ang="0">
                  <a:pos x="787" y="826"/>
                </a:cxn>
                <a:cxn ang="0">
                  <a:pos x="565" y="1108"/>
                </a:cxn>
                <a:cxn ang="0">
                  <a:pos x="374" y="1386"/>
                </a:cxn>
                <a:cxn ang="0">
                  <a:pos x="265" y="1598"/>
                </a:cxn>
                <a:cxn ang="0">
                  <a:pos x="232" y="1699"/>
                </a:cxn>
                <a:cxn ang="0">
                  <a:pos x="65" y="2156"/>
                </a:cxn>
                <a:cxn ang="0">
                  <a:pos x="9" y="2405"/>
                </a:cxn>
                <a:cxn ang="0">
                  <a:pos x="6" y="2619"/>
                </a:cxn>
                <a:cxn ang="0">
                  <a:pos x="32" y="2724"/>
                </a:cxn>
                <a:cxn ang="0">
                  <a:pos x="82" y="2817"/>
                </a:cxn>
                <a:cxn ang="0">
                  <a:pos x="162" y="2893"/>
                </a:cxn>
                <a:cxn ang="0">
                  <a:pos x="249" y="2940"/>
                </a:cxn>
                <a:cxn ang="0">
                  <a:pos x="701" y="3119"/>
                </a:cxn>
                <a:cxn ang="0">
                  <a:pos x="872" y="3215"/>
                </a:cxn>
                <a:cxn ang="0">
                  <a:pos x="972" y="3309"/>
                </a:cxn>
                <a:cxn ang="0">
                  <a:pos x="1065" y="3436"/>
                </a:cxn>
                <a:cxn ang="0">
                  <a:pos x="1211" y="3684"/>
                </a:cxn>
                <a:cxn ang="0">
                  <a:pos x="1413" y="3962"/>
                </a:cxn>
                <a:cxn ang="0">
                  <a:pos x="1591" y="4160"/>
                </a:cxn>
                <a:cxn ang="0">
                  <a:pos x="1798" y="4345"/>
                </a:cxn>
                <a:cxn ang="0">
                  <a:pos x="2031" y="4506"/>
                </a:cxn>
                <a:cxn ang="0">
                  <a:pos x="2292" y="4633"/>
                </a:cxn>
                <a:cxn ang="0">
                  <a:pos x="2542" y="4718"/>
                </a:cxn>
                <a:cxn ang="0">
                  <a:pos x="3095" y="4853"/>
                </a:cxn>
                <a:cxn ang="0">
                  <a:pos x="3650" y="4919"/>
                </a:cxn>
                <a:cxn ang="0">
                  <a:pos x="4131" y="4913"/>
                </a:cxn>
                <a:cxn ang="0">
                  <a:pos x="4531" y="4857"/>
                </a:cxn>
                <a:cxn ang="0">
                  <a:pos x="4839" y="4771"/>
                </a:cxn>
                <a:cxn ang="0">
                  <a:pos x="5047" y="4673"/>
                </a:cxn>
                <a:cxn ang="0">
                  <a:pos x="5440" y="4402"/>
                </a:cxn>
                <a:cxn ang="0">
                  <a:pos x="5846" y="4099"/>
                </a:cxn>
                <a:cxn ang="0">
                  <a:pos x="5988" y="3959"/>
                </a:cxn>
                <a:cxn ang="0">
                  <a:pos x="6045" y="3872"/>
                </a:cxn>
                <a:cxn ang="0">
                  <a:pos x="6097" y="3697"/>
                </a:cxn>
                <a:cxn ang="0">
                  <a:pos x="6160" y="3254"/>
                </a:cxn>
                <a:cxn ang="0">
                  <a:pos x="6190" y="2754"/>
                </a:cxn>
                <a:cxn ang="0">
                  <a:pos x="6200" y="2371"/>
                </a:cxn>
                <a:cxn ang="0">
                  <a:pos x="6208" y="2014"/>
                </a:cxn>
                <a:cxn ang="0">
                  <a:pos x="6194" y="1716"/>
                </a:cxn>
                <a:cxn ang="0">
                  <a:pos x="6148" y="1305"/>
                </a:cxn>
                <a:cxn ang="0">
                  <a:pos x="6062" y="976"/>
                </a:cxn>
                <a:cxn ang="0">
                  <a:pos x="5968" y="787"/>
                </a:cxn>
                <a:cxn ang="0">
                  <a:pos x="5880" y="667"/>
                </a:cxn>
                <a:cxn ang="0">
                  <a:pos x="5791" y="578"/>
                </a:cxn>
                <a:cxn ang="0">
                  <a:pos x="5579" y="423"/>
                </a:cxn>
                <a:cxn ang="0">
                  <a:pos x="5297" y="272"/>
                </a:cxn>
                <a:cxn ang="0">
                  <a:pos x="5040" y="163"/>
                </a:cxn>
                <a:cxn ang="0">
                  <a:pos x="4726" y="76"/>
                </a:cxn>
                <a:cxn ang="0">
                  <a:pos x="4270" y="1"/>
                </a:cxn>
                <a:cxn ang="0">
                  <a:pos x="4103" y="19"/>
                </a:cxn>
                <a:cxn ang="0">
                  <a:pos x="3898" y="87"/>
                </a:cxn>
                <a:cxn ang="0">
                  <a:pos x="3387" y="305"/>
                </a:cxn>
                <a:cxn ang="0">
                  <a:pos x="3025" y="436"/>
                </a:cxn>
                <a:cxn ang="0">
                  <a:pos x="2696" y="516"/>
                </a:cxn>
              </a:cxnLst>
              <a:rect l="0" t="0" r="r" b="b"/>
              <a:pathLst>
                <a:path w="6210" h="4923">
                  <a:moveTo>
                    <a:pt x="2628" y="526"/>
                  </a:moveTo>
                  <a:lnTo>
                    <a:pt x="2628" y="526"/>
                  </a:lnTo>
                  <a:lnTo>
                    <a:pt x="2599" y="529"/>
                  </a:lnTo>
                  <a:lnTo>
                    <a:pt x="2569" y="532"/>
                  </a:lnTo>
                  <a:lnTo>
                    <a:pt x="2536" y="532"/>
                  </a:lnTo>
                  <a:lnTo>
                    <a:pt x="2500" y="530"/>
                  </a:lnTo>
                  <a:lnTo>
                    <a:pt x="2423" y="526"/>
                  </a:lnTo>
                  <a:lnTo>
                    <a:pt x="2339" y="519"/>
                  </a:lnTo>
                  <a:lnTo>
                    <a:pt x="2252" y="509"/>
                  </a:lnTo>
                  <a:lnTo>
                    <a:pt x="2160" y="499"/>
                  </a:lnTo>
                  <a:lnTo>
                    <a:pt x="2067" y="487"/>
                  </a:lnTo>
                  <a:lnTo>
                    <a:pt x="1974" y="476"/>
                  </a:lnTo>
                  <a:lnTo>
                    <a:pt x="1881" y="467"/>
                  </a:lnTo>
                  <a:lnTo>
                    <a:pt x="1792" y="460"/>
                  </a:lnTo>
                  <a:lnTo>
                    <a:pt x="1749" y="459"/>
                  </a:lnTo>
                  <a:lnTo>
                    <a:pt x="1707" y="457"/>
                  </a:lnTo>
                  <a:lnTo>
                    <a:pt x="1667" y="457"/>
                  </a:lnTo>
                  <a:lnTo>
                    <a:pt x="1628" y="459"/>
                  </a:lnTo>
                  <a:lnTo>
                    <a:pt x="1591" y="462"/>
                  </a:lnTo>
                  <a:lnTo>
                    <a:pt x="1557" y="464"/>
                  </a:lnTo>
                  <a:lnTo>
                    <a:pt x="1524" y="470"/>
                  </a:lnTo>
                  <a:lnTo>
                    <a:pt x="1494" y="477"/>
                  </a:lnTo>
                  <a:lnTo>
                    <a:pt x="1466" y="487"/>
                  </a:lnTo>
                  <a:lnTo>
                    <a:pt x="1442" y="499"/>
                  </a:lnTo>
                  <a:lnTo>
                    <a:pt x="1432" y="505"/>
                  </a:lnTo>
                  <a:lnTo>
                    <a:pt x="1421" y="512"/>
                  </a:lnTo>
                  <a:lnTo>
                    <a:pt x="1412" y="519"/>
                  </a:lnTo>
                  <a:lnTo>
                    <a:pt x="1403" y="526"/>
                  </a:lnTo>
                  <a:lnTo>
                    <a:pt x="1403" y="526"/>
                  </a:lnTo>
                  <a:lnTo>
                    <a:pt x="1386" y="542"/>
                  </a:lnTo>
                  <a:lnTo>
                    <a:pt x="1369" y="558"/>
                  </a:lnTo>
                  <a:lnTo>
                    <a:pt x="1350" y="571"/>
                  </a:lnTo>
                  <a:lnTo>
                    <a:pt x="1332" y="583"/>
                  </a:lnTo>
                  <a:lnTo>
                    <a:pt x="1312" y="595"/>
                  </a:lnTo>
                  <a:lnTo>
                    <a:pt x="1292" y="605"/>
                  </a:lnTo>
                  <a:lnTo>
                    <a:pt x="1251" y="625"/>
                  </a:lnTo>
                  <a:lnTo>
                    <a:pt x="1208" y="642"/>
                  </a:lnTo>
                  <a:lnTo>
                    <a:pt x="1164" y="657"/>
                  </a:lnTo>
                  <a:lnTo>
                    <a:pt x="1075" y="684"/>
                  </a:lnTo>
                  <a:lnTo>
                    <a:pt x="1031" y="697"/>
                  </a:lnTo>
                  <a:lnTo>
                    <a:pt x="988" y="711"/>
                  </a:lnTo>
                  <a:lnTo>
                    <a:pt x="946" y="725"/>
                  </a:lnTo>
                  <a:lnTo>
                    <a:pt x="906" y="743"/>
                  </a:lnTo>
                  <a:lnTo>
                    <a:pt x="887" y="753"/>
                  </a:lnTo>
                  <a:lnTo>
                    <a:pt x="869" y="763"/>
                  </a:lnTo>
                  <a:lnTo>
                    <a:pt x="851" y="773"/>
                  </a:lnTo>
                  <a:lnTo>
                    <a:pt x="834" y="784"/>
                  </a:lnTo>
                  <a:lnTo>
                    <a:pt x="817" y="797"/>
                  </a:lnTo>
                  <a:lnTo>
                    <a:pt x="801" y="811"/>
                  </a:lnTo>
                  <a:lnTo>
                    <a:pt x="787" y="826"/>
                  </a:lnTo>
                  <a:lnTo>
                    <a:pt x="774" y="841"/>
                  </a:lnTo>
                  <a:lnTo>
                    <a:pt x="774" y="841"/>
                  </a:lnTo>
                  <a:lnTo>
                    <a:pt x="714" y="916"/>
                  </a:lnTo>
                  <a:lnTo>
                    <a:pt x="642" y="1006"/>
                  </a:lnTo>
                  <a:lnTo>
                    <a:pt x="565" y="1108"/>
                  </a:lnTo>
                  <a:lnTo>
                    <a:pt x="525" y="1163"/>
                  </a:lnTo>
                  <a:lnTo>
                    <a:pt x="485" y="1217"/>
                  </a:lnTo>
                  <a:lnTo>
                    <a:pt x="446" y="1273"/>
                  </a:lnTo>
                  <a:lnTo>
                    <a:pt x="409" y="1330"/>
                  </a:lnTo>
                  <a:lnTo>
                    <a:pt x="374" y="1386"/>
                  </a:lnTo>
                  <a:lnTo>
                    <a:pt x="341" y="1441"/>
                  </a:lnTo>
                  <a:lnTo>
                    <a:pt x="311" y="1495"/>
                  </a:lnTo>
                  <a:lnTo>
                    <a:pt x="287" y="1548"/>
                  </a:lnTo>
                  <a:lnTo>
                    <a:pt x="275" y="1574"/>
                  </a:lnTo>
                  <a:lnTo>
                    <a:pt x="265" y="1598"/>
                  </a:lnTo>
                  <a:lnTo>
                    <a:pt x="257" y="1623"/>
                  </a:lnTo>
                  <a:lnTo>
                    <a:pt x="249" y="1646"/>
                  </a:lnTo>
                  <a:lnTo>
                    <a:pt x="249" y="1646"/>
                  </a:lnTo>
                  <a:lnTo>
                    <a:pt x="241" y="1670"/>
                  </a:lnTo>
                  <a:lnTo>
                    <a:pt x="232" y="1699"/>
                  </a:lnTo>
                  <a:lnTo>
                    <a:pt x="208" y="1763"/>
                  </a:lnTo>
                  <a:lnTo>
                    <a:pt x="146" y="1922"/>
                  </a:lnTo>
                  <a:lnTo>
                    <a:pt x="112" y="2013"/>
                  </a:lnTo>
                  <a:lnTo>
                    <a:pt x="80" y="2107"/>
                  </a:lnTo>
                  <a:lnTo>
                    <a:pt x="65" y="2156"/>
                  </a:lnTo>
                  <a:lnTo>
                    <a:pt x="50" y="2206"/>
                  </a:lnTo>
                  <a:lnTo>
                    <a:pt x="37" y="2256"/>
                  </a:lnTo>
                  <a:lnTo>
                    <a:pt x="26" y="2305"/>
                  </a:lnTo>
                  <a:lnTo>
                    <a:pt x="16" y="2355"/>
                  </a:lnTo>
                  <a:lnTo>
                    <a:pt x="9" y="2405"/>
                  </a:lnTo>
                  <a:lnTo>
                    <a:pt x="3" y="2454"/>
                  </a:lnTo>
                  <a:lnTo>
                    <a:pt x="0" y="2503"/>
                  </a:lnTo>
                  <a:lnTo>
                    <a:pt x="0" y="2550"/>
                  </a:lnTo>
                  <a:lnTo>
                    <a:pt x="3" y="2596"/>
                  </a:lnTo>
                  <a:lnTo>
                    <a:pt x="6" y="2619"/>
                  </a:lnTo>
                  <a:lnTo>
                    <a:pt x="9" y="2641"/>
                  </a:lnTo>
                  <a:lnTo>
                    <a:pt x="13" y="2662"/>
                  </a:lnTo>
                  <a:lnTo>
                    <a:pt x="19" y="2684"/>
                  </a:lnTo>
                  <a:lnTo>
                    <a:pt x="24" y="2704"/>
                  </a:lnTo>
                  <a:lnTo>
                    <a:pt x="32" y="2724"/>
                  </a:lnTo>
                  <a:lnTo>
                    <a:pt x="39" y="2744"/>
                  </a:lnTo>
                  <a:lnTo>
                    <a:pt x="49" y="2764"/>
                  </a:lnTo>
                  <a:lnTo>
                    <a:pt x="59" y="2783"/>
                  </a:lnTo>
                  <a:lnTo>
                    <a:pt x="70" y="2800"/>
                  </a:lnTo>
                  <a:lnTo>
                    <a:pt x="82" y="2817"/>
                  </a:lnTo>
                  <a:lnTo>
                    <a:pt x="96" y="2834"/>
                  </a:lnTo>
                  <a:lnTo>
                    <a:pt x="110" y="2850"/>
                  </a:lnTo>
                  <a:lnTo>
                    <a:pt x="126" y="2866"/>
                  </a:lnTo>
                  <a:lnTo>
                    <a:pt x="143" y="2880"/>
                  </a:lnTo>
                  <a:lnTo>
                    <a:pt x="162" y="2893"/>
                  </a:lnTo>
                  <a:lnTo>
                    <a:pt x="182" y="2906"/>
                  </a:lnTo>
                  <a:lnTo>
                    <a:pt x="202" y="2919"/>
                  </a:lnTo>
                  <a:lnTo>
                    <a:pt x="225" y="2929"/>
                  </a:lnTo>
                  <a:lnTo>
                    <a:pt x="249" y="2940"/>
                  </a:lnTo>
                  <a:lnTo>
                    <a:pt x="249" y="2940"/>
                  </a:lnTo>
                  <a:lnTo>
                    <a:pt x="343" y="2976"/>
                  </a:lnTo>
                  <a:lnTo>
                    <a:pt x="429" y="3010"/>
                  </a:lnTo>
                  <a:lnTo>
                    <a:pt x="578" y="3068"/>
                  </a:lnTo>
                  <a:lnTo>
                    <a:pt x="642" y="3094"/>
                  </a:lnTo>
                  <a:lnTo>
                    <a:pt x="701" y="3119"/>
                  </a:lnTo>
                  <a:lnTo>
                    <a:pt x="754" y="3145"/>
                  </a:lnTo>
                  <a:lnTo>
                    <a:pt x="804" y="3171"/>
                  </a:lnTo>
                  <a:lnTo>
                    <a:pt x="827" y="3185"/>
                  </a:lnTo>
                  <a:lnTo>
                    <a:pt x="850" y="3201"/>
                  </a:lnTo>
                  <a:lnTo>
                    <a:pt x="872" y="3215"/>
                  </a:lnTo>
                  <a:lnTo>
                    <a:pt x="893" y="3233"/>
                  </a:lnTo>
                  <a:lnTo>
                    <a:pt x="913" y="3250"/>
                  </a:lnTo>
                  <a:lnTo>
                    <a:pt x="933" y="3268"/>
                  </a:lnTo>
                  <a:lnTo>
                    <a:pt x="953" y="3289"/>
                  </a:lnTo>
                  <a:lnTo>
                    <a:pt x="972" y="3309"/>
                  </a:lnTo>
                  <a:lnTo>
                    <a:pt x="991" y="3332"/>
                  </a:lnTo>
                  <a:lnTo>
                    <a:pt x="1009" y="3355"/>
                  </a:lnTo>
                  <a:lnTo>
                    <a:pt x="1028" y="3380"/>
                  </a:lnTo>
                  <a:lnTo>
                    <a:pt x="1046" y="3408"/>
                  </a:lnTo>
                  <a:lnTo>
                    <a:pt x="1065" y="3436"/>
                  </a:lnTo>
                  <a:lnTo>
                    <a:pt x="1085" y="3466"/>
                  </a:lnTo>
                  <a:lnTo>
                    <a:pt x="1124" y="3534"/>
                  </a:lnTo>
                  <a:lnTo>
                    <a:pt x="1124" y="3534"/>
                  </a:lnTo>
                  <a:lnTo>
                    <a:pt x="1165" y="3608"/>
                  </a:lnTo>
                  <a:lnTo>
                    <a:pt x="1211" y="3684"/>
                  </a:lnTo>
                  <a:lnTo>
                    <a:pt x="1263" y="3763"/>
                  </a:lnTo>
                  <a:lnTo>
                    <a:pt x="1320" y="3842"/>
                  </a:lnTo>
                  <a:lnTo>
                    <a:pt x="1349" y="3882"/>
                  </a:lnTo>
                  <a:lnTo>
                    <a:pt x="1380" y="3922"/>
                  </a:lnTo>
                  <a:lnTo>
                    <a:pt x="1413" y="3962"/>
                  </a:lnTo>
                  <a:lnTo>
                    <a:pt x="1446" y="4002"/>
                  </a:lnTo>
                  <a:lnTo>
                    <a:pt x="1481" y="4043"/>
                  </a:lnTo>
                  <a:lnTo>
                    <a:pt x="1517" y="4083"/>
                  </a:lnTo>
                  <a:lnTo>
                    <a:pt x="1554" y="4121"/>
                  </a:lnTo>
                  <a:lnTo>
                    <a:pt x="1591" y="4160"/>
                  </a:lnTo>
                  <a:lnTo>
                    <a:pt x="1630" y="4199"/>
                  </a:lnTo>
                  <a:lnTo>
                    <a:pt x="1670" y="4236"/>
                  </a:lnTo>
                  <a:lnTo>
                    <a:pt x="1712" y="4273"/>
                  </a:lnTo>
                  <a:lnTo>
                    <a:pt x="1755" y="4309"/>
                  </a:lnTo>
                  <a:lnTo>
                    <a:pt x="1798" y="4345"/>
                  </a:lnTo>
                  <a:lnTo>
                    <a:pt x="1842" y="4379"/>
                  </a:lnTo>
                  <a:lnTo>
                    <a:pt x="1888" y="4412"/>
                  </a:lnTo>
                  <a:lnTo>
                    <a:pt x="1935" y="4445"/>
                  </a:lnTo>
                  <a:lnTo>
                    <a:pt x="1983" y="4476"/>
                  </a:lnTo>
                  <a:lnTo>
                    <a:pt x="2031" y="4506"/>
                  </a:lnTo>
                  <a:lnTo>
                    <a:pt x="2081" y="4534"/>
                  </a:lnTo>
                  <a:lnTo>
                    <a:pt x="2133" y="4562"/>
                  </a:lnTo>
                  <a:lnTo>
                    <a:pt x="2185" y="4587"/>
                  </a:lnTo>
                  <a:lnTo>
                    <a:pt x="2238" y="4610"/>
                  </a:lnTo>
                  <a:lnTo>
                    <a:pt x="2292" y="4633"/>
                  </a:lnTo>
                  <a:lnTo>
                    <a:pt x="2348" y="4653"/>
                  </a:lnTo>
                  <a:lnTo>
                    <a:pt x="2348" y="4653"/>
                  </a:lnTo>
                  <a:lnTo>
                    <a:pt x="2413" y="4676"/>
                  </a:lnTo>
                  <a:lnTo>
                    <a:pt x="2477" y="4698"/>
                  </a:lnTo>
                  <a:lnTo>
                    <a:pt x="2542" y="4718"/>
                  </a:lnTo>
                  <a:lnTo>
                    <a:pt x="2606" y="4736"/>
                  </a:lnTo>
                  <a:lnTo>
                    <a:pt x="2731" y="4771"/>
                  </a:lnTo>
                  <a:lnTo>
                    <a:pt x="2854" y="4802"/>
                  </a:lnTo>
                  <a:lnTo>
                    <a:pt x="2976" y="4830"/>
                  </a:lnTo>
                  <a:lnTo>
                    <a:pt x="3095" y="4853"/>
                  </a:lnTo>
                  <a:lnTo>
                    <a:pt x="3211" y="4873"/>
                  </a:lnTo>
                  <a:lnTo>
                    <a:pt x="3324" y="4888"/>
                  </a:lnTo>
                  <a:lnTo>
                    <a:pt x="3436" y="4901"/>
                  </a:lnTo>
                  <a:lnTo>
                    <a:pt x="3544" y="4911"/>
                  </a:lnTo>
                  <a:lnTo>
                    <a:pt x="3650" y="4919"/>
                  </a:lnTo>
                  <a:lnTo>
                    <a:pt x="3751" y="4923"/>
                  </a:lnTo>
                  <a:lnTo>
                    <a:pt x="3850" y="4923"/>
                  </a:lnTo>
                  <a:lnTo>
                    <a:pt x="3948" y="4923"/>
                  </a:lnTo>
                  <a:lnTo>
                    <a:pt x="4041" y="4919"/>
                  </a:lnTo>
                  <a:lnTo>
                    <a:pt x="4131" y="4913"/>
                  </a:lnTo>
                  <a:lnTo>
                    <a:pt x="4217" y="4906"/>
                  </a:lnTo>
                  <a:lnTo>
                    <a:pt x="4302" y="4896"/>
                  </a:lnTo>
                  <a:lnTo>
                    <a:pt x="4382" y="4884"/>
                  </a:lnTo>
                  <a:lnTo>
                    <a:pt x="4458" y="4871"/>
                  </a:lnTo>
                  <a:lnTo>
                    <a:pt x="4531" y="4857"/>
                  </a:lnTo>
                  <a:lnTo>
                    <a:pt x="4600" y="4843"/>
                  </a:lnTo>
                  <a:lnTo>
                    <a:pt x="4666" y="4825"/>
                  </a:lnTo>
                  <a:lnTo>
                    <a:pt x="4728" y="4808"/>
                  </a:lnTo>
                  <a:lnTo>
                    <a:pt x="4785" y="4789"/>
                  </a:lnTo>
                  <a:lnTo>
                    <a:pt x="4839" y="4771"/>
                  </a:lnTo>
                  <a:lnTo>
                    <a:pt x="4890" y="4751"/>
                  </a:lnTo>
                  <a:lnTo>
                    <a:pt x="4936" y="4732"/>
                  </a:lnTo>
                  <a:lnTo>
                    <a:pt x="4977" y="4712"/>
                  </a:lnTo>
                  <a:lnTo>
                    <a:pt x="5014" y="4692"/>
                  </a:lnTo>
                  <a:lnTo>
                    <a:pt x="5047" y="4673"/>
                  </a:lnTo>
                  <a:lnTo>
                    <a:pt x="5075" y="4653"/>
                  </a:lnTo>
                  <a:lnTo>
                    <a:pt x="5075" y="4653"/>
                  </a:lnTo>
                  <a:lnTo>
                    <a:pt x="5178" y="4582"/>
                  </a:lnTo>
                  <a:lnTo>
                    <a:pt x="5301" y="4497"/>
                  </a:lnTo>
                  <a:lnTo>
                    <a:pt x="5440" y="4402"/>
                  </a:lnTo>
                  <a:lnTo>
                    <a:pt x="5582" y="4302"/>
                  </a:lnTo>
                  <a:lnTo>
                    <a:pt x="5652" y="4250"/>
                  </a:lnTo>
                  <a:lnTo>
                    <a:pt x="5721" y="4199"/>
                  </a:lnTo>
                  <a:lnTo>
                    <a:pt x="5786" y="4149"/>
                  </a:lnTo>
                  <a:lnTo>
                    <a:pt x="5846" y="4099"/>
                  </a:lnTo>
                  <a:lnTo>
                    <a:pt x="5900" y="4050"/>
                  </a:lnTo>
                  <a:lnTo>
                    <a:pt x="5925" y="4027"/>
                  </a:lnTo>
                  <a:lnTo>
                    <a:pt x="5948" y="4004"/>
                  </a:lnTo>
                  <a:lnTo>
                    <a:pt x="5969" y="3981"/>
                  </a:lnTo>
                  <a:lnTo>
                    <a:pt x="5988" y="3959"/>
                  </a:lnTo>
                  <a:lnTo>
                    <a:pt x="6005" y="3939"/>
                  </a:lnTo>
                  <a:lnTo>
                    <a:pt x="6019" y="3919"/>
                  </a:lnTo>
                  <a:lnTo>
                    <a:pt x="6019" y="3919"/>
                  </a:lnTo>
                  <a:lnTo>
                    <a:pt x="6032" y="3898"/>
                  </a:lnTo>
                  <a:lnTo>
                    <a:pt x="6045" y="3872"/>
                  </a:lnTo>
                  <a:lnTo>
                    <a:pt x="6057" y="3843"/>
                  </a:lnTo>
                  <a:lnTo>
                    <a:pt x="6067" y="3810"/>
                  </a:lnTo>
                  <a:lnTo>
                    <a:pt x="6078" y="3776"/>
                  </a:lnTo>
                  <a:lnTo>
                    <a:pt x="6088" y="3737"/>
                  </a:lnTo>
                  <a:lnTo>
                    <a:pt x="6097" y="3697"/>
                  </a:lnTo>
                  <a:lnTo>
                    <a:pt x="6105" y="3654"/>
                  </a:lnTo>
                  <a:lnTo>
                    <a:pt x="6122" y="3562"/>
                  </a:lnTo>
                  <a:lnTo>
                    <a:pt x="6137" y="3463"/>
                  </a:lnTo>
                  <a:lnTo>
                    <a:pt x="6148" y="3360"/>
                  </a:lnTo>
                  <a:lnTo>
                    <a:pt x="6160" y="3254"/>
                  </a:lnTo>
                  <a:lnTo>
                    <a:pt x="6168" y="3148"/>
                  </a:lnTo>
                  <a:lnTo>
                    <a:pt x="6175" y="3043"/>
                  </a:lnTo>
                  <a:lnTo>
                    <a:pt x="6181" y="2942"/>
                  </a:lnTo>
                  <a:lnTo>
                    <a:pt x="6187" y="2844"/>
                  </a:lnTo>
                  <a:lnTo>
                    <a:pt x="6190" y="2754"/>
                  </a:lnTo>
                  <a:lnTo>
                    <a:pt x="6193" y="2674"/>
                  </a:lnTo>
                  <a:lnTo>
                    <a:pt x="6194" y="2545"/>
                  </a:lnTo>
                  <a:lnTo>
                    <a:pt x="6194" y="2545"/>
                  </a:lnTo>
                  <a:lnTo>
                    <a:pt x="6196" y="2451"/>
                  </a:lnTo>
                  <a:lnTo>
                    <a:pt x="6200" y="2371"/>
                  </a:lnTo>
                  <a:lnTo>
                    <a:pt x="6204" y="2294"/>
                  </a:lnTo>
                  <a:lnTo>
                    <a:pt x="6207" y="2213"/>
                  </a:lnTo>
                  <a:lnTo>
                    <a:pt x="6210" y="2122"/>
                  </a:lnTo>
                  <a:lnTo>
                    <a:pt x="6210" y="2070"/>
                  </a:lnTo>
                  <a:lnTo>
                    <a:pt x="6208" y="2014"/>
                  </a:lnTo>
                  <a:lnTo>
                    <a:pt x="6207" y="1951"/>
                  </a:lnTo>
                  <a:lnTo>
                    <a:pt x="6204" y="1881"/>
                  </a:lnTo>
                  <a:lnTo>
                    <a:pt x="6200" y="1803"/>
                  </a:lnTo>
                  <a:lnTo>
                    <a:pt x="6194" y="1716"/>
                  </a:lnTo>
                  <a:lnTo>
                    <a:pt x="6194" y="1716"/>
                  </a:lnTo>
                  <a:lnTo>
                    <a:pt x="6187" y="1626"/>
                  </a:lnTo>
                  <a:lnTo>
                    <a:pt x="6180" y="1540"/>
                  </a:lnTo>
                  <a:lnTo>
                    <a:pt x="6170" y="1458"/>
                  </a:lnTo>
                  <a:lnTo>
                    <a:pt x="6160" y="1379"/>
                  </a:lnTo>
                  <a:lnTo>
                    <a:pt x="6148" y="1305"/>
                  </a:lnTo>
                  <a:lnTo>
                    <a:pt x="6135" y="1233"/>
                  </a:lnTo>
                  <a:lnTo>
                    <a:pt x="6120" y="1164"/>
                  </a:lnTo>
                  <a:lnTo>
                    <a:pt x="6102" y="1100"/>
                  </a:lnTo>
                  <a:lnTo>
                    <a:pt x="6084" y="1036"/>
                  </a:lnTo>
                  <a:lnTo>
                    <a:pt x="6062" y="976"/>
                  </a:lnTo>
                  <a:lnTo>
                    <a:pt x="6038" y="920"/>
                  </a:lnTo>
                  <a:lnTo>
                    <a:pt x="6012" y="864"/>
                  </a:lnTo>
                  <a:lnTo>
                    <a:pt x="5998" y="839"/>
                  </a:lnTo>
                  <a:lnTo>
                    <a:pt x="5983" y="813"/>
                  </a:lnTo>
                  <a:lnTo>
                    <a:pt x="5968" y="787"/>
                  </a:lnTo>
                  <a:lnTo>
                    <a:pt x="5952" y="761"/>
                  </a:lnTo>
                  <a:lnTo>
                    <a:pt x="5935" y="737"/>
                  </a:lnTo>
                  <a:lnTo>
                    <a:pt x="5917" y="714"/>
                  </a:lnTo>
                  <a:lnTo>
                    <a:pt x="5899" y="690"/>
                  </a:lnTo>
                  <a:lnTo>
                    <a:pt x="5880" y="667"/>
                  </a:lnTo>
                  <a:lnTo>
                    <a:pt x="5880" y="667"/>
                  </a:lnTo>
                  <a:lnTo>
                    <a:pt x="5859" y="644"/>
                  </a:lnTo>
                  <a:lnTo>
                    <a:pt x="5839" y="621"/>
                  </a:lnTo>
                  <a:lnTo>
                    <a:pt x="5816" y="599"/>
                  </a:lnTo>
                  <a:lnTo>
                    <a:pt x="5791" y="578"/>
                  </a:lnTo>
                  <a:lnTo>
                    <a:pt x="5767" y="558"/>
                  </a:lnTo>
                  <a:lnTo>
                    <a:pt x="5743" y="536"/>
                  </a:lnTo>
                  <a:lnTo>
                    <a:pt x="5690" y="496"/>
                  </a:lnTo>
                  <a:lnTo>
                    <a:pt x="5635" y="459"/>
                  </a:lnTo>
                  <a:lnTo>
                    <a:pt x="5579" y="423"/>
                  </a:lnTo>
                  <a:lnTo>
                    <a:pt x="5522" y="388"/>
                  </a:lnTo>
                  <a:lnTo>
                    <a:pt x="5464" y="356"/>
                  </a:lnTo>
                  <a:lnTo>
                    <a:pt x="5407" y="325"/>
                  </a:lnTo>
                  <a:lnTo>
                    <a:pt x="5351" y="298"/>
                  </a:lnTo>
                  <a:lnTo>
                    <a:pt x="5297" y="272"/>
                  </a:lnTo>
                  <a:lnTo>
                    <a:pt x="5245" y="248"/>
                  </a:lnTo>
                  <a:lnTo>
                    <a:pt x="5152" y="208"/>
                  </a:lnTo>
                  <a:lnTo>
                    <a:pt x="5075" y="176"/>
                  </a:lnTo>
                  <a:lnTo>
                    <a:pt x="5075" y="176"/>
                  </a:lnTo>
                  <a:lnTo>
                    <a:pt x="5040" y="163"/>
                  </a:lnTo>
                  <a:lnTo>
                    <a:pt x="5003" y="151"/>
                  </a:lnTo>
                  <a:lnTo>
                    <a:pt x="4963" y="138"/>
                  </a:lnTo>
                  <a:lnTo>
                    <a:pt x="4920" y="125"/>
                  </a:lnTo>
                  <a:lnTo>
                    <a:pt x="4827" y="100"/>
                  </a:lnTo>
                  <a:lnTo>
                    <a:pt x="4726" y="76"/>
                  </a:lnTo>
                  <a:lnTo>
                    <a:pt x="4617" y="54"/>
                  </a:lnTo>
                  <a:lnTo>
                    <a:pt x="4504" y="34"/>
                  </a:lnTo>
                  <a:lnTo>
                    <a:pt x="4388" y="17"/>
                  </a:lnTo>
                  <a:lnTo>
                    <a:pt x="4270" y="1"/>
                  </a:lnTo>
                  <a:lnTo>
                    <a:pt x="4270" y="1"/>
                  </a:lnTo>
                  <a:lnTo>
                    <a:pt x="4240" y="0"/>
                  </a:lnTo>
                  <a:lnTo>
                    <a:pt x="4209" y="1"/>
                  </a:lnTo>
                  <a:lnTo>
                    <a:pt x="4176" y="4"/>
                  </a:lnTo>
                  <a:lnTo>
                    <a:pt x="4140" y="10"/>
                  </a:lnTo>
                  <a:lnTo>
                    <a:pt x="4103" y="19"/>
                  </a:lnTo>
                  <a:lnTo>
                    <a:pt x="4065" y="29"/>
                  </a:lnTo>
                  <a:lnTo>
                    <a:pt x="4025" y="40"/>
                  </a:lnTo>
                  <a:lnTo>
                    <a:pt x="3985" y="54"/>
                  </a:lnTo>
                  <a:lnTo>
                    <a:pt x="3942" y="70"/>
                  </a:lnTo>
                  <a:lnTo>
                    <a:pt x="3898" y="87"/>
                  </a:lnTo>
                  <a:lnTo>
                    <a:pt x="3806" y="125"/>
                  </a:lnTo>
                  <a:lnTo>
                    <a:pt x="3708" y="166"/>
                  </a:lnTo>
                  <a:lnTo>
                    <a:pt x="3607" y="212"/>
                  </a:lnTo>
                  <a:lnTo>
                    <a:pt x="3499" y="258"/>
                  </a:lnTo>
                  <a:lnTo>
                    <a:pt x="3387" y="305"/>
                  </a:lnTo>
                  <a:lnTo>
                    <a:pt x="3270" y="351"/>
                  </a:lnTo>
                  <a:lnTo>
                    <a:pt x="3211" y="374"/>
                  </a:lnTo>
                  <a:lnTo>
                    <a:pt x="3149" y="396"/>
                  </a:lnTo>
                  <a:lnTo>
                    <a:pt x="3088" y="416"/>
                  </a:lnTo>
                  <a:lnTo>
                    <a:pt x="3025" y="436"/>
                  </a:lnTo>
                  <a:lnTo>
                    <a:pt x="2960" y="454"/>
                  </a:lnTo>
                  <a:lnTo>
                    <a:pt x="2896" y="473"/>
                  </a:lnTo>
                  <a:lnTo>
                    <a:pt x="2830" y="489"/>
                  </a:lnTo>
                  <a:lnTo>
                    <a:pt x="2764" y="503"/>
                  </a:lnTo>
                  <a:lnTo>
                    <a:pt x="2696" y="516"/>
                  </a:lnTo>
                  <a:lnTo>
                    <a:pt x="2628" y="526"/>
                  </a:lnTo>
                  <a:lnTo>
                    <a:pt x="2628" y="526"/>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24" name="Freeform 6"/>
            <p:cNvSpPr>
              <a:spLocks/>
            </p:cNvSpPr>
            <p:nvPr/>
          </p:nvSpPr>
          <p:spPr bwMode="auto">
            <a:xfrm>
              <a:off x="1523638" y="6352674"/>
              <a:ext cx="166337" cy="137459"/>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25" name="Freeform 6"/>
            <p:cNvSpPr>
              <a:spLocks/>
            </p:cNvSpPr>
            <p:nvPr/>
          </p:nvSpPr>
          <p:spPr bwMode="auto">
            <a:xfrm>
              <a:off x="1149380" y="6577263"/>
              <a:ext cx="135624" cy="112078"/>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26" name="Freeform 7"/>
            <p:cNvSpPr>
              <a:spLocks/>
            </p:cNvSpPr>
            <p:nvPr/>
          </p:nvSpPr>
          <p:spPr bwMode="auto">
            <a:xfrm>
              <a:off x="3852353" y="6296526"/>
              <a:ext cx="237108" cy="181279"/>
            </a:xfrm>
            <a:custGeom>
              <a:avLst/>
              <a:gdLst/>
              <a:ahLst/>
              <a:cxnLst>
                <a:cxn ang="0">
                  <a:pos x="3151" y="213"/>
                </a:cxn>
                <a:cxn ang="0">
                  <a:pos x="2973" y="123"/>
                </a:cxn>
                <a:cxn ang="0">
                  <a:pos x="2760" y="56"/>
                </a:cxn>
                <a:cxn ang="0">
                  <a:pos x="2526" y="11"/>
                </a:cxn>
                <a:cxn ang="0">
                  <a:pos x="2340" y="1"/>
                </a:cxn>
                <a:cxn ang="0">
                  <a:pos x="2115" y="28"/>
                </a:cxn>
                <a:cxn ang="0">
                  <a:pos x="1794" y="103"/>
                </a:cxn>
                <a:cxn ang="0">
                  <a:pos x="1594" y="165"/>
                </a:cxn>
                <a:cxn ang="0">
                  <a:pos x="1364" y="285"/>
                </a:cxn>
                <a:cxn ang="0">
                  <a:pos x="1120" y="453"/>
                </a:cxn>
                <a:cxn ang="0">
                  <a:pos x="941" y="560"/>
                </a:cxn>
                <a:cxn ang="0">
                  <a:pos x="804" y="600"/>
                </a:cxn>
                <a:cxn ang="0">
                  <a:pos x="658" y="642"/>
                </a:cxn>
                <a:cxn ang="0">
                  <a:pos x="554" y="722"/>
                </a:cxn>
                <a:cxn ang="0">
                  <a:pos x="350" y="914"/>
                </a:cxn>
                <a:cxn ang="0">
                  <a:pos x="211" y="1069"/>
                </a:cxn>
                <a:cxn ang="0">
                  <a:pos x="114" y="1231"/>
                </a:cxn>
                <a:cxn ang="0">
                  <a:pos x="53" y="1398"/>
                </a:cxn>
                <a:cxn ang="0">
                  <a:pos x="12" y="1628"/>
                </a:cxn>
                <a:cxn ang="0">
                  <a:pos x="0" y="1929"/>
                </a:cxn>
                <a:cxn ang="0">
                  <a:pos x="22" y="2076"/>
                </a:cxn>
                <a:cxn ang="0">
                  <a:pos x="82" y="2238"/>
                </a:cxn>
                <a:cxn ang="0">
                  <a:pos x="172" y="2397"/>
                </a:cxn>
                <a:cxn ang="0">
                  <a:pos x="284" y="2540"/>
                </a:cxn>
                <a:cxn ang="0">
                  <a:pos x="410" y="2653"/>
                </a:cxn>
                <a:cxn ang="0">
                  <a:pos x="542" y="2722"/>
                </a:cxn>
                <a:cxn ang="0">
                  <a:pos x="688" y="2748"/>
                </a:cxn>
                <a:cxn ang="0">
                  <a:pos x="951" y="2820"/>
                </a:cxn>
                <a:cxn ang="0">
                  <a:pos x="1249" y="2883"/>
                </a:cxn>
                <a:cxn ang="0">
                  <a:pos x="1536" y="2919"/>
                </a:cxn>
                <a:cxn ang="0">
                  <a:pos x="1756" y="2920"/>
                </a:cxn>
                <a:cxn ang="0">
                  <a:pos x="2073" y="2883"/>
                </a:cxn>
                <a:cxn ang="0">
                  <a:pos x="2310" y="2860"/>
                </a:cxn>
                <a:cxn ang="0">
                  <a:pos x="2459" y="2877"/>
                </a:cxn>
                <a:cxn ang="0">
                  <a:pos x="2586" y="2921"/>
                </a:cxn>
                <a:cxn ang="0">
                  <a:pos x="2824" y="2986"/>
                </a:cxn>
                <a:cxn ang="0">
                  <a:pos x="3167" y="3012"/>
                </a:cxn>
                <a:cxn ang="0">
                  <a:pos x="3441" y="2970"/>
                </a:cxn>
                <a:cxn ang="0">
                  <a:pos x="3567" y="2923"/>
                </a:cxn>
                <a:cxn ang="0">
                  <a:pos x="3649" y="2871"/>
                </a:cxn>
                <a:cxn ang="0">
                  <a:pos x="3769" y="2742"/>
                </a:cxn>
                <a:cxn ang="0">
                  <a:pos x="3907" y="2580"/>
                </a:cxn>
                <a:cxn ang="0">
                  <a:pos x="4001" y="2521"/>
                </a:cxn>
                <a:cxn ang="0">
                  <a:pos x="4127" y="2488"/>
                </a:cxn>
                <a:cxn ang="0">
                  <a:pos x="4305" y="2483"/>
                </a:cxn>
                <a:cxn ang="0">
                  <a:pos x="4557" y="2478"/>
                </a:cxn>
                <a:cxn ang="0">
                  <a:pos x="4673" y="2448"/>
                </a:cxn>
                <a:cxn ang="0">
                  <a:pos x="4762" y="2377"/>
                </a:cxn>
                <a:cxn ang="0">
                  <a:pos x="4817" y="2246"/>
                </a:cxn>
                <a:cxn ang="0">
                  <a:pos x="4840" y="2041"/>
                </a:cxn>
                <a:cxn ang="0">
                  <a:pos x="4867" y="1816"/>
                </a:cxn>
                <a:cxn ang="0">
                  <a:pos x="4827" y="1506"/>
                </a:cxn>
                <a:cxn ang="0">
                  <a:pos x="4780" y="1347"/>
                </a:cxn>
                <a:cxn ang="0">
                  <a:pos x="4672" y="1147"/>
                </a:cxn>
                <a:cxn ang="0">
                  <a:pos x="4473" y="876"/>
                </a:cxn>
                <a:cxn ang="0">
                  <a:pos x="4150" y="504"/>
                </a:cxn>
                <a:cxn ang="0">
                  <a:pos x="4087" y="417"/>
                </a:cxn>
                <a:cxn ang="0">
                  <a:pos x="4003" y="358"/>
                </a:cxn>
                <a:cxn ang="0">
                  <a:pos x="3851" y="315"/>
                </a:cxn>
                <a:cxn ang="0">
                  <a:pos x="3560" y="285"/>
                </a:cxn>
                <a:cxn ang="0">
                  <a:pos x="3253" y="285"/>
                </a:cxn>
              </a:cxnLst>
              <a:rect l="0" t="0" r="r" b="b"/>
              <a:pathLst>
                <a:path w="4867" h="3013">
                  <a:moveTo>
                    <a:pt x="3253" y="285"/>
                  </a:moveTo>
                  <a:lnTo>
                    <a:pt x="3253" y="285"/>
                  </a:lnTo>
                  <a:lnTo>
                    <a:pt x="3220" y="259"/>
                  </a:lnTo>
                  <a:lnTo>
                    <a:pt x="3186" y="236"/>
                  </a:lnTo>
                  <a:lnTo>
                    <a:pt x="3151" y="213"/>
                  </a:lnTo>
                  <a:lnTo>
                    <a:pt x="3117" y="193"/>
                  </a:lnTo>
                  <a:lnTo>
                    <a:pt x="3081" y="173"/>
                  </a:lnTo>
                  <a:lnTo>
                    <a:pt x="3045" y="156"/>
                  </a:lnTo>
                  <a:lnTo>
                    <a:pt x="3009" y="139"/>
                  </a:lnTo>
                  <a:lnTo>
                    <a:pt x="2973" y="123"/>
                  </a:lnTo>
                  <a:lnTo>
                    <a:pt x="2938" y="110"/>
                  </a:lnTo>
                  <a:lnTo>
                    <a:pt x="2902" y="96"/>
                  </a:lnTo>
                  <a:lnTo>
                    <a:pt x="2866" y="84"/>
                  </a:lnTo>
                  <a:lnTo>
                    <a:pt x="2830" y="74"/>
                  </a:lnTo>
                  <a:lnTo>
                    <a:pt x="2760" y="56"/>
                  </a:lnTo>
                  <a:lnTo>
                    <a:pt x="2694" y="40"/>
                  </a:lnTo>
                  <a:lnTo>
                    <a:pt x="2694" y="40"/>
                  </a:lnTo>
                  <a:lnTo>
                    <a:pt x="2628" y="27"/>
                  </a:lnTo>
                  <a:lnTo>
                    <a:pt x="2561" y="16"/>
                  </a:lnTo>
                  <a:lnTo>
                    <a:pt x="2526" y="11"/>
                  </a:lnTo>
                  <a:lnTo>
                    <a:pt x="2492" y="7"/>
                  </a:lnTo>
                  <a:lnTo>
                    <a:pt x="2454" y="4"/>
                  </a:lnTo>
                  <a:lnTo>
                    <a:pt x="2419" y="1"/>
                  </a:lnTo>
                  <a:lnTo>
                    <a:pt x="2380" y="0"/>
                  </a:lnTo>
                  <a:lnTo>
                    <a:pt x="2340" y="1"/>
                  </a:lnTo>
                  <a:lnTo>
                    <a:pt x="2298" y="3"/>
                  </a:lnTo>
                  <a:lnTo>
                    <a:pt x="2255" y="6"/>
                  </a:lnTo>
                  <a:lnTo>
                    <a:pt x="2211" y="11"/>
                  </a:lnTo>
                  <a:lnTo>
                    <a:pt x="2163" y="18"/>
                  </a:lnTo>
                  <a:lnTo>
                    <a:pt x="2115" y="28"/>
                  </a:lnTo>
                  <a:lnTo>
                    <a:pt x="2065" y="40"/>
                  </a:lnTo>
                  <a:lnTo>
                    <a:pt x="2065" y="40"/>
                  </a:lnTo>
                  <a:lnTo>
                    <a:pt x="1966" y="64"/>
                  </a:lnTo>
                  <a:lnTo>
                    <a:pt x="1875" y="84"/>
                  </a:lnTo>
                  <a:lnTo>
                    <a:pt x="1794" y="103"/>
                  </a:lnTo>
                  <a:lnTo>
                    <a:pt x="1753" y="113"/>
                  </a:lnTo>
                  <a:lnTo>
                    <a:pt x="1713" y="123"/>
                  </a:lnTo>
                  <a:lnTo>
                    <a:pt x="1675" y="136"/>
                  </a:lnTo>
                  <a:lnTo>
                    <a:pt x="1634" y="149"/>
                  </a:lnTo>
                  <a:lnTo>
                    <a:pt x="1594" y="165"/>
                  </a:lnTo>
                  <a:lnTo>
                    <a:pt x="1553" y="183"/>
                  </a:lnTo>
                  <a:lnTo>
                    <a:pt x="1508" y="203"/>
                  </a:lnTo>
                  <a:lnTo>
                    <a:pt x="1462" y="228"/>
                  </a:lnTo>
                  <a:lnTo>
                    <a:pt x="1415" y="255"/>
                  </a:lnTo>
                  <a:lnTo>
                    <a:pt x="1364" y="285"/>
                  </a:lnTo>
                  <a:lnTo>
                    <a:pt x="1364" y="285"/>
                  </a:lnTo>
                  <a:lnTo>
                    <a:pt x="1315" y="318"/>
                  </a:lnTo>
                  <a:lnTo>
                    <a:pt x="1269" y="348"/>
                  </a:lnTo>
                  <a:lnTo>
                    <a:pt x="1189" y="404"/>
                  </a:lnTo>
                  <a:lnTo>
                    <a:pt x="1120" y="453"/>
                  </a:lnTo>
                  <a:lnTo>
                    <a:pt x="1058" y="496"/>
                  </a:lnTo>
                  <a:lnTo>
                    <a:pt x="1030" y="514"/>
                  </a:lnTo>
                  <a:lnTo>
                    <a:pt x="1001" y="532"/>
                  </a:lnTo>
                  <a:lnTo>
                    <a:pt x="971" y="547"/>
                  </a:lnTo>
                  <a:lnTo>
                    <a:pt x="941" y="560"/>
                  </a:lnTo>
                  <a:lnTo>
                    <a:pt x="911" y="573"/>
                  </a:lnTo>
                  <a:lnTo>
                    <a:pt x="878" y="583"/>
                  </a:lnTo>
                  <a:lnTo>
                    <a:pt x="843" y="593"/>
                  </a:lnTo>
                  <a:lnTo>
                    <a:pt x="804" y="600"/>
                  </a:lnTo>
                  <a:lnTo>
                    <a:pt x="804" y="600"/>
                  </a:lnTo>
                  <a:lnTo>
                    <a:pt x="767" y="606"/>
                  </a:lnTo>
                  <a:lnTo>
                    <a:pt x="736" y="613"/>
                  </a:lnTo>
                  <a:lnTo>
                    <a:pt x="707" y="622"/>
                  </a:lnTo>
                  <a:lnTo>
                    <a:pt x="681" y="631"/>
                  </a:lnTo>
                  <a:lnTo>
                    <a:pt x="658" y="642"/>
                  </a:lnTo>
                  <a:lnTo>
                    <a:pt x="637" y="654"/>
                  </a:lnTo>
                  <a:lnTo>
                    <a:pt x="617" y="666"/>
                  </a:lnTo>
                  <a:lnTo>
                    <a:pt x="597" y="682"/>
                  </a:lnTo>
                  <a:lnTo>
                    <a:pt x="575" y="701"/>
                  </a:lnTo>
                  <a:lnTo>
                    <a:pt x="554" y="722"/>
                  </a:lnTo>
                  <a:lnTo>
                    <a:pt x="502" y="773"/>
                  </a:lnTo>
                  <a:lnTo>
                    <a:pt x="436" y="836"/>
                  </a:lnTo>
                  <a:lnTo>
                    <a:pt x="396" y="873"/>
                  </a:lnTo>
                  <a:lnTo>
                    <a:pt x="350" y="914"/>
                  </a:lnTo>
                  <a:lnTo>
                    <a:pt x="350" y="914"/>
                  </a:lnTo>
                  <a:lnTo>
                    <a:pt x="319" y="945"/>
                  </a:lnTo>
                  <a:lnTo>
                    <a:pt x="288" y="975"/>
                  </a:lnTo>
                  <a:lnTo>
                    <a:pt x="261" y="1006"/>
                  </a:lnTo>
                  <a:lnTo>
                    <a:pt x="235" y="1036"/>
                  </a:lnTo>
                  <a:lnTo>
                    <a:pt x="211" y="1069"/>
                  </a:lnTo>
                  <a:lnTo>
                    <a:pt x="188" y="1101"/>
                  </a:lnTo>
                  <a:lnTo>
                    <a:pt x="167" y="1132"/>
                  </a:lnTo>
                  <a:lnTo>
                    <a:pt x="148" y="1165"/>
                  </a:lnTo>
                  <a:lnTo>
                    <a:pt x="131" y="1198"/>
                  </a:lnTo>
                  <a:lnTo>
                    <a:pt x="114" y="1231"/>
                  </a:lnTo>
                  <a:lnTo>
                    <a:pt x="99" y="1264"/>
                  </a:lnTo>
                  <a:lnTo>
                    <a:pt x="86" y="1297"/>
                  </a:lnTo>
                  <a:lnTo>
                    <a:pt x="73" y="1332"/>
                  </a:lnTo>
                  <a:lnTo>
                    <a:pt x="63" y="1365"/>
                  </a:lnTo>
                  <a:lnTo>
                    <a:pt x="53" y="1398"/>
                  </a:lnTo>
                  <a:lnTo>
                    <a:pt x="45" y="1432"/>
                  </a:lnTo>
                  <a:lnTo>
                    <a:pt x="36" y="1465"/>
                  </a:lnTo>
                  <a:lnTo>
                    <a:pt x="30" y="1498"/>
                  </a:lnTo>
                  <a:lnTo>
                    <a:pt x="19" y="1564"/>
                  </a:lnTo>
                  <a:lnTo>
                    <a:pt x="12" y="1628"/>
                  </a:lnTo>
                  <a:lnTo>
                    <a:pt x="6" y="1693"/>
                  </a:lnTo>
                  <a:lnTo>
                    <a:pt x="3" y="1754"/>
                  </a:lnTo>
                  <a:lnTo>
                    <a:pt x="2" y="1815"/>
                  </a:lnTo>
                  <a:lnTo>
                    <a:pt x="0" y="1929"/>
                  </a:lnTo>
                  <a:lnTo>
                    <a:pt x="0" y="1929"/>
                  </a:lnTo>
                  <a:lnTo>
                    <a:pt x="2" y="1957"/>
                  </a:lnTo>
                  <a:lnTo>
                    <a:pt x="5" y="1985"/>
                  </a:lnTo>
                  <a:lnTo>
                    <a:pt x="9" y="2015"/>
                  </a:lnTo>
                  <a:lnTo>
                    <a:pt x="15" y="2045"/>
                  </a:lnTo>
                  <a:lnTo>
                    <a:pt x="22" y="2076"/>
                  </a:lnTo>
                  <a:lnTo>
                    <a:pt x="32" y="2107"/>
                  </a:lnTo>
                  <a:lnTo>
                    <a:pt x="42" y="2140"/>
                  </a:lnTo>
                  <a:lnTo>
                    <a:pt x="53" y="2172"/>
                  </a:lnTo>
                  <a:lnTo>
                    <a:pt x="68" y="2205"/>
                  </a:lnTo>
                  <a:lnTo>
                    <a:pt x="82" y="2238"/>
                  </a:lnTo>
                  <a:lnTo>
                    <a:pt x="98" y="2269"/>
                  </a:lnTo>
                  <a:lnTo>
                    <a:pt x="115" y="2302"/>
                  </a:lnTo>
                  <a:lnTo>
                    <a:pt x="134" y="2334"/>
                  </a:lnTo>
                  <a:lnTo>
                    <a:pt x="152" y="2365"/>
                  </a:lnTo>
                  <a:lnTo>
                    <a:pt x="172" y="2397"/>
                  </a:lnTo>
                  <a:lnTo>
                    <a:pt x="192" y="2427"/>
                  </a:lnTo>
                  <a:lnTo>
                    <a:pt x="214" y="2457"/>
                  </a:lnTo>
                  <a:lnTo>
                    <a:pt x="237" y="2486"/>
                  </a:lnTo>
                  <a:lnTo>
                    <a:pt x="260" y="2513"/>
                  </a:lnTo>
                  <a:lnTo>
                    <a:pt x="284" y="2540"/>
                  </a:lnTo>
                  <a:lnTo>
                    <a:pt x="308" y="2566"/>
                  </a:lnTo>
                  <a:lnTo>
                    <a:pt x="333" y="2590"/>
                  </a:lnTo>
                  <a:lnTo>
                    <a:pt x="359" y="2613"/>
                  </a:lnTo>
                  <a:lnTo>
                    <a:pt x="384" y="2633"/>
                  </a:lnTo>
                  <a:lnTo>
                    <a:pt x="410" y="2653"/>
                  </a:lnTo>
                  <a:lnTo>
                    <a:pt x="436" y="2671"/>
                  </a:lnTo>
                  <a:lnTo>
                    <a:pt x="463" y="2686"/>
                  </a:lnTo>
                  <a:lnTo>
                    <a:pt x="489" y="2701"/>
                  </a:lnTo>
                  <a:lnTo>
                    <a:pt x="516" y="2712"/>
                  </a:lnTo>
                  <a:lnTo>
                    <a:pt x="542" y="2722"/>
                  </a:lnTo>
                  <a:lnTo>
                    <a:pt x="568" y="2729"/>
                  </a:lnTo>
                  <a:lnTo>
                    <a:pt x="595" y="2734"/>
                  </a:lnTo>
                  <a:lnTo>
                    <a:pt x="595" y="2734"/>
                  </a:lnTo>
                  <a:lnTo>
                    <a:pt x="644" y="2741"/>
                  </a:lnTo>
                  <a:lnTo>
                    <a:pt x="688" y="2748"/>
                  </a:lnTo>
                  <a:lnTo>
                    <a:pt x="728" y="2757"/>
                  </a:lnTo>
                  <a:lnTo>
                    <a:pt x="766" y="2765"/>
                  </a:lnTo>
                  <a:lnTo>
                    <a:pt x="836" y="2785"/>
                  </a:lnTo>
                  <a:lnTo>
                    <a:pt x="909" y="2808"/>
                  </a:lnTo>
                  <a:lnTo>
                    <a:pt x="951" y="2820"/>
                  </a:lnTo>
                  <a:lnTo>
                    <a:pt x="997" y="2831"/>
                  </a:lnTo>
                  <a:lnTo>
                    <a:pt x="1048" y="2844"/>
                  </a:lnTo>
                  <a:lnTo>
                    <a:pt x="1107" y="2857"/>
                  </a:lnTo>
                  <a:lnTo>
                    <a:pt x="1173" y="2870"/>
                  </a:lnTo>
                  <a:lnTo>
                    <a:pt x="1249" y="2883"/>
                  </a:lnTo>
                  <a:lnTo>
                    <a:pt x="1336" y="2896"/>
                  </a:lnTo>
                  <a:lnTo>
                    <a:pt x="1434" y="2908"/>
                  </a:lnTo>
                  <a:lnTo>
                    <a:pt x="1434" y="2908"/>
                  </a:lnTo>
                  <a:lnTo>
                    <a:pt x="1485" y="2914"/>
                  </a:lnTo>
                  <a:lnTo>
                    <a:pt x="1536" y="2919"/>
                  </a:lnTo>
                  <a:lnTo>
                    <a:pt x="1583" y="2921"/>
                  </a:lnTo>
                  <a:lnTo>
                    <a:pt x="1629" y="2923"/>
                  </a:lnTo>
                  <a:lnTo>
                    <a:pt x="1673" y="2923"/>
                  </a:lnTo>
                  <a:lnTo>
                    <a:pt x="1715" y="2923"/>
                  </a:lnTo>
                  <a:lnTo>
                    <a:pt x="1756" y="2920"/>
                  </a:lnTo>
                  <a:lnTo>
                    <a:pt x="1796" y="2919"/>
                  </a:lnTo>
                  <a:lnTo>
                    <a:pt x="1871" y="2911"/>
                  </a:lnTo>
                  <a:lnTo>
                    <a:pt x="1943" y="2903"/>
                  </a:lnTo>
                  <a:lnTo>
                    <a:pt x="2009" y="2893"/>
                  </a:lnTo>
                  <a:lnTo>
                    <a:pt x="2073" y="2883"/>
                  </a:lnTo>
                  <a:lnTo>
                    <a:pt x="2133" y="2873"/>
                  </a:lnTo>
                  <a:lnTo>
                    <a:pt x="2194" y="2865"/>
                  </a:lnTo>
                  <a:lnTo>
                    <a:pt x="2251" y="2860"/>
                  </a:lnTo>
                  <a:lnTo>
                    <a:pt x="2281" y="2860"/>
                  </a:lnTo>
                  <a:lnTo>
                    <a:pt x="2310" y="2860"/>
                  </a:lnTo>
                  <a:lnTo>
                    <a:pt x="2338" y="2860"/>
                  </a:lnTo>
                  <a:lnTo>
                    <a:pt x="2368" y="2863"/>
                  </a:lnTo>
                  <a:lnTo>
                    <a:pt x="2397" y="2865"/>
                  </a:lnTo>
                  <a:lnTo>
                    <a:pt x="2427" y="2871"/>
                  </a:lnTo>
                  <a:lnTo>
                    <a:pt x="2459" y="2877"/>
                  </a:lnTo>
                  <a:lnTo>
                    <a:pt x="2489" y="2886"/>
                  </a:lnTo>
                  <a:lnTo>
                    <a:pt x="2520" y="2896"/>
                  </a:lnTo>
                  <a:lnTo>
                    <a:pt x="2553" y="2908"/>
                  </a:lnTo>
                  <a:lnTo>
                    <a:pt x="2553" y="2908"/>
                  </a:lnTo>
                  <a:lnTo>
                    <a:pt x="2586" y="2921"/>
                  </a:lnTo>
                  <a:lnTo>
                    <a:pt x="2619" y="2933"/>
                  </a:lnTo>
                  <a:lnTo>
                    <a:pt x="2654" y="2944"/>
                  </a:lnTo>
                  <a:lnTo>
                    <a:pt x="2687" y="2954"/>
                  </a:lnTo>
                  <a:lnTo>
                    <a:pt x="2755" y="2972"/>
                  </a:lnTo>
                  <a:lnTo>
                    <a:pt x="2824" y="2986"/>
                  </a:lnTo>
                  <a:lnTo>
                    <a:pt x="2895" y="2997"/>
                  </a:lnTo>
                  <a:lnTo>
                    <a:pt x="2963" y="3006"/>
                  </a:lnTo>
                  <a:lnTo>
                    <a:pt x="3032" y="3012"/>
                  </a:lnTo>
                  <a:lnTo>
                    <a:pt x="3100" y="3013"/>
                  </a:lnTo>
                  <a:lnTo>
                    <a:pt x="3167" y="3012"/>
                  </a:lnTo>
                  <a:lnTo>
                    <a:pt x="3231" y="3007"/>
                  </a:lnTo>
                  <a:lnTo>
                    <a:pt x="3294" y="3000"/>
                  </a:lnTo>
                  <a:lnTo>
                    <a:pt x="3355" y="2990"/>
                  </a:lnTo>
                  <a:lnTo>
                    <a:pt x="3413" y="2979"/>
                  </a:lnTo>
                  <a:lnTo>
                    <a:pt x="3441" y="2970"/>
                  </a:lnTo>
                  <a:lnTo>
                    <a:pt x="3468" y="2963"/>
                  </a:lnTo>
                  <a:lnTo>
                    <a:pt x="3494" y="2953"/>
                  </a:lnTo>
                  <a:lnTo>
                    <a:pt x="3520" y="2944"/>
                  </a:lnTo>
                  <a:lnTo>
                    <a:pt x="3544" y="2934"/>
                  </a:lnTo>
                  <a:lnTo>
                    <a:pt x="3567" y="2923"/>
                  </a:lnTo>
                  <a:lnTo>
                    <a:pt x="3567" y="2923"/>
                  </a:lnTo>
                  <a:lnTo>
                    <a:pt x="3590" y="2911"/>
                  </a:lnTo>
                  <a:lnTo>
                    <a:pt x="3611" y="2898"/>
                  </a:lnTo>
                  <a:lnTo>
                    <a:pt x="3630" y="2886"/>
                  </a:lnTo>
                  <a:lnTo>
                    <a:pt x="3649" y="2871"/>
                  </a:lnTo>
                  <a:lnTo>
                    <a:pt x="3666" y="2857"/>
                  </a:lnTo>
                  <a:lnTo>
                    <a:pt x="3683" y="2841"/>
                  </a:lnTo>
                  <a:lnTo>
                    <a:pt x="3714" y="2810"/>
                  </a:lnTo>
                  <a:lnTo>
                    <a:pt x="3742" y="2777"/>
                  </a:lnTo>
                  <a:lnTo>
                    <a:pt x="3769" y="2742"/>
                  </a:lnTo>
                  <a:lnTo>
                    <a:pt x="3821" y="2673"/>
                  </a:lnTo>
                  <a:lnTo>
                    <a:pt x="3848" y="2642"/>
                  </a:lnTo>
                  <a:lnTo>
                    <a:pt x="3876" y="2610"/>
                  </a:lnTo>
                  <a:lnTo>
                    <a:pt x="3891" y="2595"/>
                  </a:lnTo>
                  <a:lnTo>
                    <a:pt x="3907" y="2580"/>
                  </a:lnTo>
                  <a:lnTo>
                    <a:pt x="3924" y="2567"/>
                  </a:lnTo>
                  <a:lnTo>
                    <a:pt x="3941" y="2554"/>
                  </a:lnTo>
                  <a:lnTo>
                    <a:pt x="3960" y="2543"/>
                  </a:lnTo>
                  <a:lnTo>
                    <a:pt x="3980" y="2531"/>
                  </a:lnTo>
                  <a:lnTo>
                    <a:pt x="4001" y="2521"/>
                  </a:lnTo>
                  <a:lnTo>
                    <a:pt x="4023" y="2513"/>
                  </a:lnTo>
                  <a:lnTo>
                    <a:pt x="4047" y="2504"/>
                  </a:lnTo>
                  <a:lnTo>
                    <a:pt x="4071" y="2498"/>
                  </a:lnTo>
                  <a:lnTo>
                    <a:pt x="4099" y="2493"/>
                  </a:lnTo>
                  <a:lnTo>
                    <a:pt x="4127" y="2488"/>
                  </a:lnTo>
                  <a:lnTo>
                    <a:pt x="4127" y="2488"/>
                  </a:lnTo>
                  <a:lnTo>
                    <a:pt x="4157" y="2486"/>
                  </a:lnTo>
                  <a:lnTo>
                    <a:pt x="4186" y="2484"/>
                  </a:lnTo>
                  <a:lnTo>
                    <a:pt x="4246" y="2483"/>
                  </a:lnTo>
                  <a:lnTo>
                    <a:pt x="4305" y="2483"/>
                  </a:lnTo>
                  <a:lnTo>
                    <a:pt x="4364" y="2484"/>
                  </a:lnTo>
                  <a:lnTo>
                    <a:pt x="4421" y="2484"/>
                  </a:lnTo>
                  <a:lnTo>
                    <a:pt x="4477" y="2484"/>
                  </a:lnTo>
                  <a:lnTo>
                    <a:pt x="4532" y="2481"/>
                  </a:lnTo>
                  <a:lnTo>
                    <a:pt x="4557" y="2478"/>
                  </a:lnTo>
                  <a:lnTo>
                    <a:pt x="4582" y="2476"/>
                  </a:lnTo>
                  <a:lnTo>
                    <a:pt x="4606" y="2471"/>
                  </a:lnTo>
                  <a:lnTo>
                    <a:pt x="4629" y="2466"/>
                  </a:lnTo>
                  <a:lnTo>
                    <a:pt x="4652" y="2457"/>
                  </a:lnTo>
                  <a:lnTo>
                    <a:pt x="4673" y="2448"/>
                  </a:lnTo>
                  <a:lnTo>
                    <a:pt x="4694" y="2438"/>
                  </a:lnTo>
                  <a:lnTo>
                    <a:pt x="4712" y="2425"/>
                  </a:lnTo>
                  <a:lnTo>
                    <a:pt x="4731" y="2411"/>
                  </a:lnTo>
                  <a:lnTo>
                    <a:pt x="4747" y="2395"/>
                  </a:lnTo>
                  <a:lnTo>
                    <a:pt x="4762" y="2377"/>
                  </a:lnTo>
                  <a:lnTo>
                    <a:pt x="4777" y="2355"/>
                  </a:lnTo>
                  <a:lnTo>
                    <a:pt x="4788" y="2332"/>
                  </a:lnTo>
                  <a:lnTo>
                    <a:pt x="4800" y="2306"/>
                  </a:lnTo>
                  <a:lnTo>
                    <a:pt x="4808" y="2278"/>
                  </a:lnTo>
                  <a:lnTo>
                    <a:pt x="4817" y="2246"/>
                  </a:lnTo>
                  <a:lnTo>
                    <a:pt x="4823" y="2212"/>
                  </a:lnTo>
                  <a:lnTo>
                    <a:pt x="4827" y="2175"/>
                  </a:lnTo>
                  <a:lnTo>
                    <a:pt x="4827" y="2175"/>
                  </a:lnTo>
                  <a:lnTo>
                    <a:pt x="4833" y="2101"/>
                  </a:lnTo>
                  <a:lnTo>
                    <a:pt x="4840" y="2041"/>
                  </a:lnTo>
                  <a:lnTo>
                    <a:pt x="4851" y="1951"/>
                  </a:lnTo>
                  <a:lnTo>
                    <a:pt x="4860" y="1888"/>
                  </a:lnTo>
                  <a:lnTo>
                    <a:pt x="4864" y="1863"/>
                  </a:lnTo>
                  <a:lnTo>
                    <a:pt x="4866" y="1839"/>
                  </a:lnTo>
                  <a:lnTo>
                    <a:pt x="4867" y="1816"/>
                  </a:lnTo>
                  <a:lnTo>
                    <a:pt x="4867" y="1790"/>
                  </a:lnTo>
                  <a:lnTo>
                    <a:pt x="4864" y="1762"/>
                  </a:lnTo>
                  <a:lnTo>
                    <a:pt x="4861" y="1727"/>
                  </a:lnTo>
                  <a:lnTo>
                    <a:pt x="4848" y="1638"/>
                  </a:lnTo>
                  <a:lnTo>
                    <a:pt x="4827" y="1506"/>
                  </a:lnTo>
                  <a:lnTo>
                    <a:pt x="4827" y="1506"/>
                  </a:lnTo>
                  <a:lnTo>
                    <a:pt x="4818" y="1468"/>
                  </a:lnTo>
                  <a:lnTo>
                    <a:pt x="4808" y="1428"/>
                  </a:lnTo>
                  <a:lnTo>
                    <a:pt x="4795" y="1387"/>
                  </a:lnTo>
                  <a:lnTo>
                    <a:pt x="4780" y="1347"/>
                  </a:lnTo>
                  <a:lnTo>
                    <a:pt x="4761" y="1307"/>
                  </a:lnTo>
                  <a:lnTo>
                    <a:pt x="4742" y="1267"/>
                  </a:lnTo>
                  <a:lnTo>
                    <a:pt x="4721" y="1227"/>
                  </a:lnTo>
                  <a:lnTo>
                    <a:pt x="4696" y="1187"/>
                  </a:lnTo>
                  <a:lnTo>
                    <a:pt x="4672" y="1147"/>
                  </a:lnTo>
                  <a:lnTo>
                    <a:pt x="4646" y="1107"/>
                  </a:lnTo>
                  <a:lnTo>
                    <a:pt x="4619" y="1066"/>
                  </a:lnTo>
                  <a:lnTo>
                    <a:pt x="4592" y="1028"/>
                  </a:lnTo>
                  <a:lnTo>
                    <a:pt x="4533" y="950"/>
                  </a:lnTo>
                  <a:lnTo>
                    <a:pt x="4473" y="876"/>
                  </a:lnTo>
                  <a:lnTo>
                    <a:pt x="4411" y="803"/>
                  </a:lnTo>
                  <a:lnTo>
                    <a:pt x="4352" y="734"/>
                  </a:lnTo>
                  <a:lnTo>
                    <a:pt x="4242" y="609"/>
                  </a:lnTo>
                  <a:lnTo>
                    <a:pt x="4193" y="555"/>
                  </a:lnTo>
                  <a:lnTo>
                    <a:pt x="4150" y="504"/>
                  </a:lnTo>
                  <a:lnTo>
                    <a:pt x="4117" y="461"/>
                  </a:lnTo>
                  <a:lnTo>
                    <a:pt x="4103" y="443"/>
                  </a:lnTo>
                  <a:lnTo>
                    <a:pt x="4091" y="426"/>
                  </a:lnTo>
                  <a:lnTo>
                    <a:pt x="4091" y="426"/>
                  </a:lnTo>
                  <a:lnTo>
                    <a:pt x="4087" y="417"/>
                  </a:lnTo>
                  <a:lnTo>
                    <a:pt x="4080" y="410"/>
                  </a:lnTo>
                  <a:lnTo>
                    <a:pt x="4066" y="395"/>
                  </a:lnTo>
                  <a:lnTo>
                    <a:pt x="4047" y="381"/>
                  </a:lnTo>
                  <a:lnTo>
                    <a:pt x="4026" y="370"/>
                  </a:lnTo>
                  <a:lnTo>
                    <a:pt x="4003" y="358"/>
                  </a:lnTo>
                  <a:lnTo>
                    <a:pt x="3975" y="347"/>
                  </a:lnTo>
                  <a:lnTo>
                    <a:pt x="3947" y="338"/>
                  </a:lnTo>
                  <a:lnTo>
                    <a:pt x="3917" y="330"/>
                  </a:lnTo>
                  <a:lnTo>
                    <a:pt x="3885" y="322"/>
                  </a:lnTo>
                  <a:lnTo>
                    <a:pt x="3851" y="315"/>
                  </a:lnTo>
                  <a:lnTo>
                    <a:pt x="3816" y="309"/>
                  </a:lnTo>
                  <a:lnTo>
                    <a:pt x="3780" y="304"/>
                  </a:lnTo>
                  <a:lnTo>
                    <a:pt x="3707" y="295"/>
                  </a:lnTo>
                  <a:lnTo>
                    <a:pt x="3633" y="289"/>
                  </a:lnTo>
                  <a:lnTo>
                    <a:pt x="3560" y="285"/>
                  </a:lnTo>
                  <a:lnTo>
                    <a:pt x="3491" y="284"/>
                  </a:lnTo>
                  <a:lnTo>
                    <a:pt x="3426" y="282"/>
                  </a:lnTo>
                  <a:lnTo>
                    <a:pt x="3369" y="282"/>
                  </a:lnTo>
                  <a:lnTo>
                    <a:pt x="3284" y="284"/>
                  </a:lnTo>
                  <a:lnTo>
                    <a:pt x="3253" y="285"/>
                  </a:lnTo>
                  <a:lnTo>
                    <a:pt x="3253" y="285"/>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27" name="Freeform 6"/>
            <p:cNvSpPr>
              <a:spLocks/>
            </p:cNvSpPr>
            <p:nvPr/>
          </p:nvSpPr>
          <p:spPr bwMode="auto">
            <a:xfrm>
              <a:off x="4351363" y="6071937"/>
              <a:ext cx="135624" cy="112078"/>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28" name="Freeform 6"/>
            <p:cNvSpPr>
              <a:spLocks/>
            </p:cNvSpPr>
            <p:nvPr/>
          </p:nvSpPr>
          <p:spPr bwMode="auto">
            <a:xfrm>
              <a:off x="3893937" y="6521116"/>
              <a:ext cx="332674" cy="254017"/>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29" name="Freeform 7"/>
            <p:cNvSpPr>
              <a:spLocks/>
            </p:cNvSpPr>
            <p:nvPr/>
          </p:nvSpPr>
          <p:spPr bwMode="auto">
            <a:xfrm>
              <a:off x="4642452" y="6464968"/>
              <a:ext cx="310548" cy="237426"/>
            </a:xfrm>
            <a:custGeom>
              <a:avLst/>
              <a:gdLst/>
              <a:ahLst/>
              <a:cxnLst>
                <a:cxn ang="0">
                  <a:pos x="3151" y="213"/>
                </a:cxn>
                <a:cxn ang="0">
                  <a:pos x="2973" y="123"/>
                </a:cxn>
                <a:cxn ang="0">
                  <a:pos x="2760" y="56"/>
                </a:cxn>
                <a:cxn ang="0">
                  <a:pos x="2526" y="11"/>
                </a:cxn>
                <a:cxn ang="0">
                  <a:pos x="2340" y="1"/>
                </a:cxn>
                <a:cxn ang="0">
                  <a:pos x="2115" y="28"/>
                </a:cxn>
                <a:cxn ang="0">
                  <a:pos x="1794" y="103"/>
                </a:cxn>
                <a:cxn ang="0">
                  <a:pos x="1594" y="165"/>
                </a:cxn>
                <a:cxn ang="0">
                  <a:pos x="1364" y="285"/>
                </a:cxn>
                <a:cxn ang="0">
                  <a:pos x="1120" y="453"/>
                </a:cxn>
                <a:cxn ang="0">
                  <a:pos x="941" y="560"/>
                </a:cxn>
                <a:cxn ang="0">
                  <a:pos x="804" y="600"/>
                </a:cxn>
                <a:cxn ang="0">
                  <a:pos x="658" y="642"/>
                </a:cxn>
                <a:cxn ang="0">
                  <a:pos x="554" y="722"/>
                </a:cxn>
                <a:cxn ang="0">
                  <a:pos x="350" y="914"/>
                </a:cxn>
                <a:cxn ang="0">
                  <a:pos x="211" y="1069"/>
                </a:cxn>
                <a:cxn ang="0">
                  <a:pos x="114" y="1231"/>
                </a:cxn>
                <a:cxn ang="0">
                  <a:pos x="53" y="1398"/>
                </a:cxn>
                <a:cxn ang="0">
                  <a:pos x="12" y="1628"/>
                </a:cxn>
                <a:cxn ang="0">
                  <a:pos x="0" y="1929"/>
                </a:cxn>
                <a:cxn ang="0">
                  <a:pos x="22" y="2076"/>
                </a:cxn>
                <a:cxn ang="0">
                  <a:pos x="82" y="2238"/>
                </a:cxn>
                <a:cxn ang="0">
                  <a:pos x="172" y="2397"/>
                </a:cxn>
                <a:cxn ang="0">
                  <a:pos x="284" y="2540"/>
                </a:cxn>
                <a:cxn ang="0">
                  <a:pos x="410" y="2653"/>
                </a:cxn>
                <a:cxn ang="0">
                  <a:pos x="542" y="2722"/>
                </a:cxn>
                <a:cxn ang="0">
                  <a:pos x="688" y="2748"/>
                </a:cxn>
                <a:cxn ang="0">
                  <a:pos x="951" y="2820"/>
                </a:cxn>
                <a:cxn ang="0">
                  <a:pos x="1249" y="2883"/>
                </a:cxn>
                <a:cxn ang="0">
                  <a:pos x="1536" y="2919"/>
                </a:cxn>
                <a:cxn ang="0">
                  <a:pos x="1756" y="2920"/>
                </a:cxn>
                <a:cxn ang="0">
                  <a:pos x="2073" y="2883"/>
                </a:cxn>
                <a:cxn ang="0">
                  <a:pos x="2310" y="2860"/>
                </a:cxn>
                <a:cxn ang="0">
                  <a:pos x="2459" y="2877"/>
                </a:cxn>
                <a:cxn ang="0">
                  <a:pos x="2586" y="2921"/>
                </a:cxn>
                <a:cxn ang="0">
                  <a:pos x="2824" y="2986"/>
                </a:cxn>
                <a:cxn ang="0">
                  <a:pos x="3167" y="3012"/>
                </a:cxn>
                <a:cxn ang="0">
                  <a:pos x="3441" y="2970"/>
                </a:cxn>
                <a:cxn ang="0">
                  <a:pos x="3567" y="2923"/>
                </a:cxn>
                <a:cxn ang="0">
                  <a:pos x="3649" y="2871"/>
                </a:cxn>
                <a:cxn ang="0">
                  <a:pos x="3769" y="2742"/>
                </a:cxn>
                <a:cxn ang="0">
                  <a:pos x="3907" y="2580"/>
                </a:cxn>
                <a:cxn ang="0">
                  <a:pos x="4001" y="2521"/>
                </a:cxn>
                <a:cxn ang="0">
                  <a:pos x="4127" y="2488"/>
                </a:cxn>
                <a:cxn ang="0">
                  <a:pos x="4305" y="2483"/>
                </a:cxn>
                <a:cxn ang="0">
                  <a:pos x="4557" y="2478"/>
                </a:cxn>
                <a:cxn ang="0">
                  <a:pos x="4673" y="2448"/>
                </a:cxn>
                <a:cxn ang="0">
                  <a:pos x="4762" y="2377"/>
                </a:cxn>
                <a:cxn ang="0">
                  <a:pos x="4817" y="2246"/>
                </a:cxn>
                <a:cxn ang="0">
                  <a:pos x="4840" y="2041"/>
                </a:cxn>
                <a:cxn ang="0">
                  <a:pos x="4867" y="1816"/>
                </a:cxn>
                <a:cxn ang="0">
                  <a:pos x="4827" y="1506"/>
                </a:cxn>
                <a:cxn ang="0">
                  <a:pos x="4780" y="1347"/>
                </a:cxn>
                <a:cxn ang="0">
                  <a:pos x="4672" y="1147"/>
                </a:cxn>
                <a:cxn ang="0">
                  <a:pos x="4473" y="876"/>
                </a:cxn>
                <a:cxn ang="0">
                  <a:pos x="4150" y="504"/>
                </a:cxn>
                <a:cxn ang="0">
                  <a:pos x="4087" y="417"/>
                </a:cxn>
                <a:cxn ang="0">
                  <a:pos x="4003" y="358"/>
                </a:cxn>
                <a:cxn ang="0">
                  <a:pos x="3851" y="315"/>
                </a:cxn>
                <a:cxn ang="0">
                  <a:pos x="3560" y="285"/>
                </a:cxn>
                <a:cxn ang="0">
                  <a:pos x="3253" y="285"/>
                </a:cxn>
              </a:cxnLst>
              <a:rect l="0" t="0" r="r" b="b"/>
              <a:pathLst>
                <a:path w="4867" h="3013">
                  <a:moveTo>
                    <a:pt x="3253" y="285"/>
                  </a:moveTo>
                  <a:lnTo>
                    <a:pt x="3253" y="285"/>
                  </a:lnTo>
                  <a:lnTo>
                    <a:pt x="3220" y="259"/>
                  </a:lnTo>
                  <a:lnTo>
                    <a:pt x="3186" y="236"/>
                  </a:lnTo>
                  <a:lnTo>
                    <a:pt x="3151" y="213"/>
                  </a:lnTo>
                  <a:lnTo>
                    <a:pt x="3117" y="193"/>
                  </a:lnTo>
                  <a:lnTo>
                    <a:pt x="3081" y="173"/>
                  </a:lnTo>
                  <a:lnTo>
                    <a:pt x="3045" y="156"/>
                  </a:lnTo>
                  <a:lnTo>
                    <a:pt x="3009" y="139"/>
                  </a:lnTo>
                  <a:lnTo>
                    <a:pt x="2973" y="123"/>
                  </a:lnTo>
                  <a:lnTo>
                    <a:pt x="2938" y="110"/>
                  </a:lnTo>
                  <a:lnTo>
                    <a:pt x="2902" y="96"/>
                  </a:lnTo>
                  <a:lnTo>
                    <a:pt x="2866" y="84"/>
                  </a:lnTo>
                  <a:lnTo>
                    <a:pt x="2830" y="74"/>
                  </a:lnTo>
                  <a:lnTo>
                    <a:pt x="2760" y="56"/>
                  </a:lnTo>
                  <a:lnTo>
                    <a:pt x="2694" y="40"/>
                  </a:lnTo>
                  <a:lnTo>
                    <a:pt x="2694" y="40"/>
                  </a:lnTo>
                  <a:lnTo>
                    <a:pt x="2628" y="27"/>
                  </a:lnTo>
                  <a:lnTo>
                    <a:pt x="2561" y="16"/>
                  </a:lnTo>
                  <a:lnTo>
                    <a:pt x="2526" y="11"/>
                  </a:lnTo>
                  <a:lnTo>
                    <a:pt x="2492" y="7"/>
                  </a:lnTo>
                  <a:lnTo>
                    <a:pt x="2454" y="4"/>
                  </a:lnTo>
                  <a:lnTo>
                    <a:pt x="2419" y="1"/>
                  </a:lnTo>
                  <a:lnTo>
                    <a:pt x="2380" y="0"/>
                  </a:lnTo>
                  <a:lnTo>
                    <a:pt x="2340" y="1"/>
                  </a:lnTo>
                  <a:lnTo>
                    <a:pt x="2298" y="3"/>
                  </a:lnTo>
                  <a:lnTo>
                    <a:pt x="2255" y="6"/>
                  </a:lnTo>
                  <a:lnTo>
                    <a:pt x="2211" y="11"/>
                  </a:lnTo>
                  <a:lnTo>
                    <a:pt x="2163" y="18"/>
                  </a:lnTo>
                  <a:lnTo>
                    <a:pt x="2115" y="28"/>
                  </a:lnTo>
                  <a:lnTo>
                    <a:pt x="2065" y="40"/>
                  </a:lnTo>
                  <a:lnTo>
                    <a:pt x="2065" y="40"/>
                  </a:lnTo>
                  <a:lnTo>
                    <a:pt x="1966" y="64"/>
                  </a:lnTo>
                  <a:lnTo>
                    <a:pt x="1875" y="84"/>
                  </a:lnTo>
                  <a:lnTo>
                    <a:pt x="1794" y="103"/>
                  </a:lnTo>
                  <a:lnTo>
                    <a:pt x="1753" y="113"/>
                  </a:lnTo>
                  <a:lnTo>
                    <a:pt x="1713" y="123"/>
                  </a:lnTo>
                  <a:lnTo>
                    <a:pt x="1675" y="136"/>
                  </a:lnTo>
                  <a:lnTo>
                    <a:pt x="1634" y="149"/>
                  </a:lnTo>
                  <a:lnTo>
                    <a:pt x="1594" y="165"/>
                  </a:lnTo>
                  <a:lnTo>
                    <a:pt x="1553" y="183"/>
                  </a:lnTo>
                  <a:lnTo>
                    <a:pt x="1508" y="203"/>
                  </a:lnTo>
                  <a:lnTo>
                    <a:pt x="1462" y="228"/>
                  </a:lnTo>
                  <a:lnTo>
                    <a:pt x="1415" y="255"/>
                  </a:lnTo>
                  <a:lnTo>
                    <a:pt x="1364" y="285"/>
                  </a:lnTo>
                  <a:lnTo>
                    <a:pt x="1364" y="285"/>
                  </a:lnTo>
                  <a:lnTo>
                    <a:pt x="1315" y="318"/>
                  </a:lnTo>
                  <a:lnTo>
                    <a:pt x="1269" y="348"/>
                  </a:lnTo>
                  <a:lnTo>
                    <a:pt x="1189" y="404"/>
                  </a:lnTo>
                  <a:lnTo>
                    <a:pt x="1120" y="453"/>
                  </a:lnTo>
                  <a:lnTo>
                    <a:pt x="1058" y="496"/>
                  </a:lnTo>
                  <a:lnTo>
                    <a:pt x="1030" y="514"/>
                  </a:lnTo>
                  <a:lnTo>
                    <a:pt x="1001" y="532"/>
                  </a:lnTo>
                  <a:lnTo>
                    <a:pt x="971" y="547"/>
                  </a:lnTo>
                  <a:lnTo>
                    <a:pt x="941" y="560"/>
                  </a:lnTo>
                  <a:lnTo>
                    <a:pt x="911" y="573"/>
                  </a:lnTo>
                  <a:lnTo>
                    <a:pt x="878" y="583"/>
                  </a:lnTo>
                  <a:lnTo>
                    <a:pt x="843" y="593"/>
                  </a:lnTo>
                  <a:lnTo>
                    <a:pt x="804" y="600"/>
                  </a:lnTo>
                  <a:lnTo>
                    <a:pt x="804" y="600"/>
                  </a:lnTo>
                  <a:lnTo>
                    <a:pt x="767" y="606"/>
                  </a:lnTo>
                  <a:lnTo>
                    <a:pt x="736" y="613"/>
                  </a:lnTo>
                  <a:lnTo>
                    <a:pt x="707" y="622"/>
                  </a:lnTo>
                  <a:lnTo>
                    <a:pt x="681" y="631"/>
                  </a:lnTo>
                  <a:lnTo>
                    <a:pt x="658" y="642"/>
                  </a:lnTo>
                  <a:lnTo>
                    <a:pt x="637" y="654"/>
                  </a:lnTo>
                  <a:lnTo>
                    <a:pt x="617" y="666"/>
                  </a:lnTo>
                  <a:lnTo>
                    <a:pt x="597" y="682"/>
                  </a:lnTo>
                  <a:lnTo>
                    <a:pt x="575" y="701"/>
                  </a:lnTo>
                  <a:lnTo>
                    <a:pt x="554" y="722"/>
                  </a:lnTo>
                  <a:lnTo>
                    <a:pt x="502" y="773"/>
                  </a:lnTo>
                  <a:lnTo>
                    <a:pt x="436" y="836"/>
                  </a:lnTo>
                  <a:lnTo>
                    <a:pt x="396" y="873"/>
                  </a:lnTo>
                  <a:lnTo>
                    <a:pt x="350" y="914"/>
                  </a:lnTo>
                  <a:lnTo>
                    <a:pt x="350" y="914"/>
                  </a:lnTo>
                  <a:lnTo>
                    <a:pt x="319" y="945"/>
                  </a:lnTo>
                  <a:lnTo>
                    <a:pt x="288" y="975"/>
                  </a:lnTo>
                  <a:lnTo>
                    <a:pt x="261" y="1006"/>
                  </a:lnTo>
                  <a:lnTo>
                    <a:pt x="235" y="1036"/>
                  </a:lnTo>
                  <a:lnTo>
                    <a:pt x="211" y="1069"/>
                  </a:lnTo>
                  <a:lnTo>
                    <a:pt x="188" y="1101"/>
                  </a:lnTo>
                  <a:lnTo>
                    <a:pt x="167" y="1132"/>
                  </a:lnTo>
                  <a:lnTo>
                    <a:pt x="148" y="1165"/>
                  </a:lnTo>
                  <a:lnTo>
                    <a:pt x="131" y="1198"/>
                  </a:lnTo>
                  <a:lnTo>
                    <a:pt x="114" y="1231"/>
                  </a:lnTo>
                  <a:lnTo>
                    <a:pt x="99" y="1264"/>
                  </a:lnTo>
                  <a:lnTo>
                    <a:pt x="86" y="1297"/>
                  </a:lnTo>
                  <a:lnTo>
                    <a:pt x="73" y="1332"/>
                  </a:lnTo>
                  <a:lnTo>
                    <a:pt x="63" y="1365"/>
                  </a:lnTo>
                  <a:lnTo>
                    <a:pt x="53" y="1398"/>
                  </a:lnTo>
                  <a:lnTo>
                    <a:pt x="45" y="1432"/>
                  </a:lnTo>
                  <a:lnTo>
                    <a:pt x="36" y="1465"/>
                  </a:lnTo>
                  <a:lnTo>
                    <a:pt x="30" y="1498"/>
                  </a:lnTo>
                  <a:lnTo>
                    <a:pt x="19" y="1564"/>
                  </a:lnTo>
                  <a:lnTo>
                    <a:pt x="12" y="1628"/>
                  </a:lnTo>
                  <a:lnTo>
                    <a:pt x="6" y="1693"/>
                  </a:lnTo>
                  <a:lnTo>
                    <a:pt x="3" y="1754"/>
                  </a:lnTo>
                  <a:lnTo>
                    <a:pt x="2" y="1815"/>
                  </a:lnTo>
                  <a:lnTo>
                    <a:pt x="0" y="1929"/>
                  </a:lnTo>
                  <a:lnTo>
                    <a:pt x="0" y="1929"/>
                  </a:lnTo>
                  <a:lnTo>
                    <a:pt x="2" y="1957"/>
                  </a:lnTo>
                  <a:lnTo>
                    <a:pt x="5" y="1985"/>
                  </a:lnTo>
                  <a:lnTo>
                    <a:pt x="9" y="2015"/>
                  </a:lnTo>
                  <a:lnTo>
                    <a:pt x="15" y="2045"/>
                  </a:lnTo>
                  <a:lnTo>
                    <a:pt x="22" y="2076"/>
                  </a:lnTo>
                  <a:lnTo>
                    <a:pt x="32" y="2107"/>
                  </a:lnTo>
                  <a:lnTo>
                    <a:pt x="42" y="2140"/>
                  </a:lnTo>
                  <a:lnTo>
                    <a:pt x="53" y="2172"/>
                  </a:lnTo>
                  <a:lnTo>
                    <a:pt x="68" y="2205"/>
                  </a:lnTo>
                  <a:lnTo>
                    <a:pt x="82" y="2238"/>
                  </a:lnTo>
                  <a:lnTo>
                    <a:pt x="98" y="2269"/>
                  </a:lnTo>
                  <a:lnTo>
                    <a:pt x="115" y="2302"/>
                  </a:lnTo>
                  <a:lnTo>
                    <a:pt x="134" y="2334"/>
                  </a:lnTo>
                  <a:lnTo>
                    <a:pt x="152" y="2365"/>
                  </a:lnTo>
                  <a:lnTo>
                    <a:pt x="172" y="2397"/>
                  </a:lnTo>
                  <a:lnTo>
                    <a:pt x="192" y="2427"/>
                  </a:lnTo>
                  <a:lnTo>
                    <a:pt x="214" y="2457"/>
                  </a:lnTo>
                  <a:lnTo>
                    <a:pt x="237" y="2486"/>
                  </a:lnTo>
                  <a:lnTo>
                    <a:pt x="260" y="2513"/>
                  </a:lnTo>
                  <a:lnTo>
                    <a:pt x="284" y="2540"/>
                  </a:lnTo>
                  <a:lnTo>
                    <a:pt x="308" y="2566"/>
                  </a:lnTo>
                  <a:lnTo>
                    <a:pt x="333" y="2590"/>
                  </a:lnTo>
                  <a:lnTo>
                    <a:pt x="359" y="2613"/>
                  </a:lnTo>
                  <a:lnTo>
                    <a:pt x="384" y="2633"/>
                  </a:lnTo>
                  <a:lnTo>
                    <a:pt x="410" y="2653"/>
                  </a:lnTo>
                  <a:lnTo>
                    <a:pt x="436" y="2671"/>
                  </a:lnTo>
                  <a:lnTo>
                    <a:pt x="463" y="2686"/>
                  </a:lnTo>
                  <a:lnTo>
                    <a:pt x="489" y="2701"/>
                  </a:lnTo>
                  <a:lnTo>
                    <a:pt x="516" y="2712"/>
                  </a:lnTo>
                  <a:lnTo>
                    <a:pt x="542" y="2722"/>
                  </a:lnTo>
                  <a:lnTo>
                    <a:pt x="568" y="2729"/>
                  </a:lnTo>
                  <a:lnTo>
                    <a:pt x="595" y="2734"/>
                  </a:lnTo>
                  <a:lnTo>
                    <a:pt x="595" y="2734"/>
                  </a:lnTo>
                  <a:lnTo>
                    <a:pt x="644" y="2741"/>
                  </a:lnTo>
                  <a:lnTo>
                    <a:pt x="688" y="2748"/>
                  </a:lnTo>
                  <a:lnTo>
                    <a:pt x="728" y="2757"/>
                  </a:lnTo>
                  <a:lnTo>
                    <a:pt x="766" y="2765"/>
                  </a:lnTo>
                  <a:lnTo>
                    <a:pt x="836" y="2785"/>
                  </a:lnTo>
                  <a:lnTo>
                    <a:pt x="909" y="2808"/>
                  </a:lnTo>
                  <a:lnTo>
                    <a:pt x="951" y="2820"/>
                  </a:lnTo>
                  <a:lnTo>
                    <a:pt x="997" y="2831"/>
                  </a:lnTo>
                  <a:lnTo>
                    <a:pt x="1048" y="2844"/>
                  </a:lnTo>
                  <a:lnTo>
                    <a:pt x="1107" y="2857"/>
                  </a:lnTo>
                  <a:lnTo>
                    <a:pt x="1173" y="2870"/>
                  </a:lnTo>
                  <a:lnTo>
                    <a:pt x="1249" y="2883"/>
                  </a:lnTo>
                  <a:lnTo>
                    <a:pt x="1336" y="2896"/>
                  </a:lnTo>
                  <a:lnTo>
                    <a:pt x="1434" y="2908"/>
                  </a:lnTo>
                  <a:lnTo>
                    <a:pt x="1434" y="2908"/>
                  </a:lnTo>
                  <a:lnTo>
                    <a:pt x="1485" y="2914"/>
                  </a:lnTo>
                  <a:lnTo>
                    <a:pt x="1536" y="2919"/>
                  </a:lnTo>
                  <a:lnTo>
                    <a:pt x="1583" y="2921"/>
                  </a:lnTo>
                  <a:lnTo>
                    <a:pt x="1629" y="2923"/>
                  </a:lnTo>
                  <a:lnTo>
                    <a:pt x="1673" y="2923"/>
                  </a:lnTo>
                  <a:lnTo>
                    <a:pt x="1715" y="2923"/>
                  </a:lnTo>
                  <a:lnTo>
                    <a:pt x="1756" y="2920"/>
                  </a:lnTo>
                  <a:lnTo>
                    <a:pt x="1796" y="2919"/>
                  </a:lnTo>
                  <a:lnTo>
                    <a:pt x="1871" y="2911"/>
                  </a:lnTo>
                  <a:lnTo>
                    <a:pt x="1943" y="2903"/>
                  </a:lnTo>
                  <a:lnTo>
                    <a:pt x="2009" y="2893"/>
                  </a:lnTo>
                  <a:lnTo>
                    <a:pt x="2073" y="2883"/>
                  </a:lnTo>
                  <a:lnTo>
                    <a:pt x="2133" y="2873"/>
                  </a:lnTo>
                  <a:lnTo>
                    <a:pt x="2194" y="2865"/>
                  </a:lnTo>
                  <a:lnTo>
                    <a:pt x="2251" y="2860"/>
                  </a:lnTo>
                  <a:lnTo>
                    <a:pt x="2281" y="2860"/>
                  </a:lnTo>
                  <a:lnTo>
                    <a:pt x="2310" y="2860"/>
                  </a:lnTo>
                  <a:lnTo>
                    <a:pt x="2338" y="2860"/>
                  </a:lnTo>
                  <a:lnTo>
                    <a:pt x="2368" y="2863"/>
                  </a:lnTo>
                  <a:lnTo>
                    <a:pt x="2397" y="2865"/>
                  </a:lnTo>
                  <a:lnTo>
                    <a:pt x="2427" y="2871"/>
                  </a:lnTo>
                  <a:lnTo>
                    <a:pt x="2459" y="2877"/>
                  </a:lnTo>
                  <a:lnTo>
                    <a:pt x="2489" y="2886"/>
                  </a:lnTo>
                  <a:lnTo>
                    <a:pt x="2520" y="2896"/>
                  </a:lnTo>
                  <a:lnTo>
                    <a:pt x="2553" y="2908"/>
                  </a:lnTo>
                  <a:lnTo>
                    <a:pt x="2553" y="2908"/>
                  </a:lnTo>
                  <a:lnTo>
                    <a:pt x="2586" y="2921"/>
                  </a:lnTo>
                  <a:lnTo>
                    <a:pt x="2619" y="2933"/>
                  </a:lnTo>
                  <a:lnTo>
                    <a:pt x="2654" y="2944"/>
                  </a:lnTo>
                  <a:lnTo>
                    <a:pt x="2687" y="2954"/>
                  </a:lnTo>
                  <a:lnTo>
                    <a:pt x="2755" y="2972"/>
                  </a:lnTo>
                  <a:lnTo>
                    <a:pt x="2824" y="2986"/>
                  </a:lnTo>
                  <a:lnTo>
                    <a:pt x="2895" y="2997"/>
                  </a:lnTo>
                  <a:lnTo>
                    <a:pt x="2963" y="3006"/>
                  </a:lnTo>
                  <a:lnTo>
                    <a:pt x="3032" y="3012"/>
                  </a:lnTo>
                  <a:lnTo>
                    <a:pt x="3100" y="3013"/>
                  </a:lnTo>
                  <a:lnTo>
                    <a:pt x="3167" y="3012"/>
                  </a:lnTo>
                  <a:lnTo>
                    <a:pt x="3231" y="3007"/>
                  </a:lnTo>
                  <a:lnTo>
                    <a:pt x="3294" y="3000"/>
                  </a:lnTo>
                  <a:lnTo>
                    <a:pt x="3355" y="2990"/>
                  </a:lnTo>
                  <a:lnTo>
                    <a:pt x="3413" y="2979"/>
                  </a:lnTo>
                  <a:lnTo>
                    <a:pt x="3441" y="2970"/>
                  </a:lnTo>
                  <a:lnTo>
                    <a:pt x="3468" y="2963"/>
                  </a:lnTo>
                  <a:lnTo>
                    <a:pt x="3494" y="2953"/>
                  </a:lnTo>
                  <a:lnTo>
                    <a:pt x="3520" y="2944"/>
                  </a:lnTo>
                  <a:lnTo>
                    <a:pt x="3544" y="2934"/>
                  </a:lnTo>
                  <a:lnTo>
                    <a:pt x="3567" y="2923"/>
                  </a:lnTo>
                  <a:lnTo>
                    <a:pt x="3567" y="2923"/>
                  </a:lnTo>
                  <a:lnTo>
                    <a:pt x="3590" y="2911"/>
                  </a:lnTo>
                  <a:lnTo>
                    <a:pt x="3611" y="2898"/>
                  </a:lnTo>
                  <a:lnTo>
                    <a:pt x="3630" y="2886"/>
                  </a:lnTo>
                  <a:lnTo>
                    <a:pt x="3649" y="2871"/>
                  </a:lnTo>
                  <a:lnTo>
                    <a:pt x="3666" y="2857"/>
                  </a:lnTo>
                  <a:lnTo>
                    <a:pt x="3683" y="2841"/>
                  </a:lnTo>
                  <a:lnTo>
                    <a:pt x="3714" y="2810"/>
                  </a:lnTo>
                  <a:lnTo>
                    <a:pt x="3742" y="2777"/>
                  </a:lnTo>
                  <a:lnTo>
                    <a:pt x="3769" y="2742"/>
                  </a:lnTo>
                  <a:lnTo>
                    <a:pt x="3821" y="2673"/>
                  </a:lnTo>
                  <a:lnTo>
                    <a:pt x="3848" y="2642"/>
                  </a:lnTo>
                  <a:lnTo>
                    <a:pt x="3876" y="2610"/>
                  </a:lnTo>
                  <a:lnTo>
                    <a:pt x="3891" y="2595"/>
                  </a:lnTo>
                  <a:lnTo>
                    <a:pt x="3907" y="2580"/>
                  </a:lnTo>
                  <a:lnTo>
                    <a:pt x="3924" y="2567"/>
                  </a:lnTo>
                  <a:lnTo>
                    <a:pt x="3941" y="2554"/>
                  </a:lnTo>
                  <a:lnTo>
                    <a:pt x="3960" y="2543"/>
                  </a:lnTo>
                  <a:lnTo>
                    <a:pt x="3980" y="2531"/>
                  </a:lnTo>
                  <a:lnTo>
                    <a:pt x="4001" y="2521"/>
                  </a:lnTo>
                  <a:lnTo>
                    <a:pt x="4023" y="2513"/>
                  </a:lnTo>
                  <a:lnTo>
                    <a:pt x="4047" y="2504"/>
                  </a:lnTo>
                  <a:lnTo>
                    <a:pt x="4071" y="2498"/>
                  </a:lnTo>
                  <a:lnTo>
                    <a:pt x="4099" y="2493"/>
                  </a:lnTo>
                  <a:lnTo>
                    <a:pt x="4127" y="2488"/>
                  </a:lnTo>
                  <a:lnTo>
                    <a:pt x="4127" y="2488"/>
                  </a:lnTo>
                  <a:lnTo>
                    <a:pt x="4157" y="2486"/>
                  </a:lnTo>
                  <a:lnTo>
                    <a:pt x="4186" y="2484"/>
                  </a:lnTo>
                  <a:lnTo>
                    <a:pt x="4246" y="2483"/>
                  </a:lnTo>
                  <a:lnTo>
                    <a:pt x="4305" y="2483"/>
                  </a:lnTo>
                  <a:lnTo>
                    <a:pt x="4364" y="2484"/>
                  </a:lnTo>
                  <a:lnTo>
                    <a:pt x="4421" y="2484"/>
                  </a:lnTo>
                  <a:lnTo>
                    <a:pt x="4477" y="2484"/>
                  </a:lnTo>
                  <a:lnTo>
                    <a:pt x="4532" y="2481"/>
                  </a:lnTo>
                  <a:lnTo>
                    <a:pt x="4557" y="2478"/>
                  </a:lnTo>
                  <a:lnTo>
                    <a:pt x="4582" y="2476"/>
                  </a:lnTo>
                  <a:lnTo>
                    <a:pt x="4606" y="2471"/>
                  </a:lnTo>
                  <a:lnTo>
                    <a:pt x="4629" y="2466"/>
                  </a:lnTo>
                  <a:lnTo>
                    <a:pt x="4652" y="2457"/>
                  </a:lnTo>
                  <a:lnTo>
                    <a:pt x="4673" y="2448"/>
                  </a:lnTo>
                  <a:lnTo>
                    <a:pt x="4694" y="2438"/>
                  </a:lnTo>
                  <a:lnTo>
                    <a:pt x="4712" y="2425"/>
                  </a:lnTo>
                  <a:lnTo>
                    <a:pt x="4731" y="2411"/>
                  </a:lnTo>
                  <a:lnTo>
                    <a:pt x="4747" y="2395"/>
                  </a:lnTo>
                  <a:lnTo>
                    <a:pt x="4762" y="2377"/>
                  </a:lnTo>
                  <a:lnTo>
                    <a:pt x="4777" y="2355"/>
                  </a:lnTo>
                  <a:lnTo>
                    <a:pt x="4788" y="2332"/>
                  </a:lnTo>
                  <a:lnTo>
                    <a:pt x="4800" y="2306"/>
                  </a:lnTo>
                  <a:lnTo>
                    <a:pt x="4808" y="2278"/>
                  </a:lnTo>
                  <a:lnTo>
                    <a:pt x="4817" y="2246"/>
                  </a:lnTo>
                  <a:lnTo>
                    <a:pt x="4823" y="2212"/>
                  </a:lnTo>
                  <a:lnTo>
                    <a:pt x="4827" y="2175"/>
                  </a:lnTo>
                  <a:lnTo>
                    <a:pt x="4827" y="2175"/>
                  </a:lnTo>
                  <a:lnTo>
                    <a:pt x="4833" y="2101"/>
                  </a:lnTo>
                  <a:lnTo>
                    <a:pt x="4840" y="2041"/>
                  </a:lnTo>
                  <a:lnTo>
                    <a:pt x="4851" y="1951"/>
                  </a:lnTo>
                  <a:lnTo>
                    <a:pt x="4860" y="1888"/>
                  </a:lnTo>
                  <a:lnTo>
                    <a:pt x="4864" y="1863"/>
                  </a:lnTo>
                  <a:lnTo>
                    <a:pt x="4866" y="1839"/>
                  </a:lnTo>
                  <a:lnTo>
                    <a:pt x="4867" y="1816"/>
                  </a:lnTo>
                  <a:lnTo>
                    <a:pt x="4867" y="1790"/>
                  </a:lnTo>
                  <a:lnTo>
                    <a:pt x="4864" y="1762"/>
                  </a:lnTo>
                  <a:lnTo>
                    <a:pt x="4861" y="1727"/>
                  </a:lnTo>
                  <a:lnTo>
                    <a:pt x="4848" y="1638"/>
                  </a:lnTo>
                  <a:lnTo>
                    <a:pt x="4827" y="1506"/>
                  </a:lnTo>
                  <a:lnTo>
                    <a:pt x="4827" y="1506"/>
                  </a:lnTo>
                  <a:lnTo>
                    <a:pt x="4818" y="1468"/>
                  </a:lnTo>
                  <a:lnTo>
                    <a:pt x="4808" y="1428"/>
                  </a:lnTo>
                  <a:lnTo>
                    <a:pt x="4795" y="1387"/>
                  </a:lnTo>
                  <a:lnTo>
                    <a:pt x="4780" y="1347"/>
                  </a:lnTo>
                  <a:lnTo>
                    <a:pt x="4761" y="1307"/>
                  </a:lnTo>
                  <a:lnTo>
                    <a:pt x="4742" y="1267"/>
                  </a:lnTo>
                  <a:lnTo>
                    <a:pt x="4721" y="1227"/>
                  </a:lnTo>
                  <a:lnTo>
                    <a:pt x="4696" y="1187"/>
                  </a:lnTo>
                  <a:lnTo>
                    <a:pt x="4672" y="1147"/>
                  </a:lnTo>
                  <a:lnTo>
                    <a:pt x="4646" y="1107"/>
                  </a:lnTo>
                  <a:lnTo>
                    <a:pt x="4619" y="1066"/>
                  </a:lnTo>
                  <a:lnTo>
                    <a:pt x="4592" y="1028"/>
                  </a:lnTo>
                  <a:lnTo>
                    <a:pt x="4533" y="950"/>
                  </a:lnTo>
                  <a:lnTo>
                    <a:pt x="4473" y="876"/>
                  </a:lnTo>
                  <a:lnTo>
                    <a:pt x="4411" y="803"/>
                  </a:lnTo>
                  <a:lnTo>
                    <a:pt x="4352" y="734"/>
                  </a:lnTo>
                  <a:lnTo>
                    <a:pt x="4242" y="609"/>
                  </a:lnTo>
                  <a:lnTo>
                    <a:pt x="4193" y="555"/>
                  </a:lnTo>
                  <a:lnTo>
                    <a:pt x="4150" y="504"/>
                  </a:lnTo>
                  <a:lnTo>
                    <a:pt x="4117" y="461"/>
                  </a:lnTo>
                  <a:lnTo>
                    <a:pt x="4103" y="443"/>
                  </a:lnTo>
                  <a:lnTo>
                    <a:pt x="4091" y="426"/>
                  </a:lnTo>
                  <a:lnTo>
                    <a:pt x="4091" y="426"/>
                  </a:lnTo>
                  <a:lnTo>
                    <a:pt x="4087" y="417"/>
                  </a:lnTo>
                  <a:lnTo>
                    <a:pt x="4080" y="410"/>
                  </a:lnTo>
                  <a:lnTo>
                    <a:pt x="4066" y="395"/>
                  </a:lnTo>
                  <a:lnTo>
                    <a:pt x="4047" y="381"/>
                  </a:lnTo>
                  <a:lnTo>
                    <a:pt x="4026" y="370"/>
                  </a:lnTo>
                  <a:lnTo>
                    <a:pt x="4003" y="358"/>
                  </a:lnTo>
                  <a:lnTo>
                    <a:pt x="3975" y="347"/>
                  </a:lnTo>
                  <a:lnTo>
                    <a:pt x="3947" y="338"/>
                  </a:lnTo>
                  <a:lnTo>
                    <a:pt x="3917" y="330"/>
                  </a:lnTo>
                  <a:lnTo>
                    <a:pt x="3885" y="322"/>
                  </a:lnTo>
                  <a:lnTo>
                    <a:pt x="3851" y="315"/>
                  </a:lnTo>
                  <a:lnTo>
                    <a:pt x="3816" y="309"/>
                  </a:lnTo>
                  <a:lnTo>
                    <a:pt x="3780" y="304"/>
                  </a:lnTo>
                  <a:lnTo>
                    <a:pt x="3707" y="295"/>
                  </a:lnTo>
                  <a:lnTo>
                    <a:pt x="3633" y="289"/>
                  </a:lnTo>
                  <a:lnTo>
                    <a:pt x="3560" y="285"/>
                  </a:lnTo>
                  <a:lnTo>
                    <a:pt x="3491" y="284"/>
                  </a:lnTo>
                  <a:lnTo>
                    <a:pt x="3426" y="282"/>
                  </a:lnTo>
                  <a:lnTo>
                    <a:pt x="3369" y="282"/>
                  </a:lnTo>
                  <a:lnTo>
                    <a:pt x="3284" y="284"/>
                  </a:lnTo>
                  <a:lnTo>
                    <a:pt x="3253" y="285"/>
                  </a:lnTo>
                  <a:lnTo>
                    <a:pt x="3253" y="285"/>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30" name="Freeform 6"/>
            <p:cNvSpPr>
              <a:spLocks/>
            </p:cNvSpPr>
            <p:nvPr/>
          </p:nvSpPr>
          <p:spPr bwMode="auto">
            <a:xfrm>
              <a:off x="1398886" y="5791200"/>
              <a:ext cx="135624" cy="112078"/>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31" name="Freeform 6"/>
            <p:cNvSpPr>
              <a:spLocks/>
            </p:cNvSpPr>
            <p:nvPr/>
          </p:nvSpPr>
          <p:spPr bwMode="auto">
            <a:xfrm>
              <a:off x="1856312" y="5903495"/>
              <a:ext cx="271510" cy="224373"/>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32" name="Freeform 6"/>
            <p:cNvSpPr>
              <a:spLocks/>
            </p:cNvSpPr>
            <p:nvPr/>
          </p:nvSpPr>
          <p:spPr bwMode="auto">
            <a:xfrm>
              <a:off x="4642452" y="5922211"/>
              <a:ext cx="135624" cy="112078"/>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33" name="Freeform 6"/>
            <p:cNvSpPr>
              <a:spLocks/>
            </p:cNvSpPr>
            <p:nvPr/>
          </p:nvSpPr>
          <p:spPr bwMode="auto">
            <a:xfrm>
              <a:off x="2729579" y="6015789"/>
              <a:ext cx="339453" cy="280520"/>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34" name="Freeform 6"/>
            <p:cNvSpPr>
              <a:spLocks/>
            </p:cNvSpPr>
            <p:nvPr/>
          </p:nvSpPr>
          <p:spPr bwMode="auto">
            <a:xfrm>
              <a:off x="2445421" y="5978358"/>
              <a:ext cx="135624" cy="112078"/>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35" name="Freeform 7"/>
            <p:cNvSpPr>
              <a:spLocks/>
            </p:cNvSpPr>
            <p:nvPr/>
          </p:nvSpPr>
          <p:spPr bwMode="auto">
            <a:xfrm>
              <a:off x="3561263" y="5959642"/>
              <a:ext cx="457426" cy="349721"/>
            </a:xfrm>
            <a:custGeom>
              <a:avLst/>
              <a:gdLst/>
              <a:ahLst/>
              <a:cxnLst>
                <a:cxn ang="0">
                  <a:pos x="3151" y="213"/>
                </a:cxn>
                <a:cxn ang="0">
                  <a:pos x="2973" y="123"/>
                </a:cxn>
                <a:cxn ang="0">
                  <a:pos x="2760" y="56"/>
                </a:cxn>
                <a:cxn ang="0">
                  <a:pos x="2526" y="11"/>
                </a:cxn>
                <a:cxn ang="0">
                  <a:pos x="2340" y="1"/>
                </a:cxn>
                <a:cxn ang="0">
                  <a:pos x="2115" y="28"/>
                </a:cxn>
                <a:cxn ang="0">
                  <a:pos x="1794" y="103"/>
                </a:cxn>
                <a:cxn ang="0">
                  <a:pos x="1594" y="165"/>
                </a:cxn>
                <a:cxn ang="0">
                  <a:pos x="1364" y="285"/>
                </a:cxn>
                <a:cxn ang="0">
                  <a:pos x="1120" y="453"/>
                </a:cxn>
                <a:cxn ang="0">
                  <a:pos x="941" y="560"/>
                </a:cxn>
                <a:cxn ang="0">
                  <a:pos x="804" y="600"/>
                </a:cxn>
                <a:cxn ang="0">
                  <a:pos x="658" y="642"/>
                </a:cxn>
                <a:cxn ang="0">
                  <a:pos x="554" y="722"/>
                </a:cxn>
                <a:cxn ang="0">
                  <a:pos x="350" y="914"/>
                </a:cxn>
                <a:cxn ang="0">
                  <a:pos x="211" y="1069"/>
                </a:cxn>
                <a:cxn ang="0">
                  <a:pos x="114" y="1231"/>
                </a:cxn>
                <a:cxn ang="0">
                  <a:pos x="53" y="1398"/>
                </a:cxn>
                <a:cxn ang="0">
                  <a:pos x="12" y="1628"/>
                </a:cxn>
                <a:cxn ang="0">
                  <a:pos x="0" y="1929"/>
                </a:cxn>
                <a:cxn ang="0">
                  <a:pos x="22" y="2076"/>
                </a:cxn>
                <a:cxn ang="0">
                  <a:pos x="82" y="2238"/>
                </a:cxn>
                <a:cxn ang="0">
                  <a:pos x="172" y="2397"/>
                </a:cxn>
                <a:cxn ang="0">
                  <a:pos x="284" y="2540"/>
                </a:cxn>
                <a:cxn ang="0">
                  <a:pos x="410" y="2653"/>
                </a:cxn>
                <a:cxn ang="0">
                  <a:pos x="542" y="2722"/>
                </a:cxn>
                <a:cxn ang="0">
                  <a:pos x="688" y="2748"/>
                </a:cxn>
                <a:cxn ang="0">
                  <a:pos x="951" y="2820"/>
                </a:cxn>
                <a:cxn ang="0">
                  <a:pos x="1249" y="2883"/>
                </a:cxn>
                <a:cxn ang="0">
                  <a:pos x="1536" y="2919"/>
                </a:cxn>
                <a:cxn ang="0">
                  <a:pos x="1756" y="2920"/>
                </a:cxn>
                <a:cxn ang="0">
                  <a:pos x="2073" y="2883"/>
                </a:cxn>
                <a:cxn ang="0">
                  <a:pos x="2310" y="2860"/>
                </a:cxn>
                <a:cxn ang="0">
                  <a:pos x="2459" y="2877"/>
                </a:cxn>
                <a:cxn ang="0">
                  <a:pos x="2586" y="2921"/>
                </a:cxn>
                <a:cxn ang="0">
                  <a:pos x="2824" y="2986"/>
                </a:cxn>
                <a:cxn ang="0">
                  <a:pos x="3167" y="3012"/>
                </a:cxn>
                <a:cxn ang="0">
                  <a:pos x="3441" y="2970"/>
                </a:cxn>
                <a:cxn ang="0">
                  <a:pos x="3567" y="2923"/>
                </a:cxn>
                <a:cxn ang="0">
                  <a:pos x="3649" y="2871"/>
                </a:cxn>
                <a:cxn ang="0">
                  <a:pos x="3769" y="2742"/>
                </a:cxn>
                <a:cxn ang="0">
                  <a:pos x="3907" y="2580"/>
                </a:cxn>
                <a:cxn ang="0">
                  <a:pos x="4001" y="2521"/>
                </a:cxn>
                <a:cxn ang="0">
                  <a:pos x="4127" y="2488"/>
                </a:cxn>
                <a:cxn ang="0">
                  <a:pos x="4305" y="2483"/>
                </a:cxn>
                <a:cxn ang="0">
                  <a:pos x="4557" y="2478"/>
                </a:cxn>
                <a:cxn ang="0">
                  <a:pos x="4673" y="2448"/>
                </a:cxn>
                <a:cxn ang="0">
                  <a:pos x="4762" y="2377"/>
                </a:cxn>
                <a:cxn ang="0">
                  <a:pos x="4817" y="2246"/>
                </a:cxn>
                <a:cxn ang="0">
                  <a:pos x="4840" y="2041"/>
                </a:cxn>
                <a:cxn ang="0">
                  <a:pos x="4867" y="1816"/>
                </a:cxn>
                <a:cxn ang="0">
                  <a:pos x="4827" y="1506"/>
                </a:cxn>
                <a:cxn ang="0">
                  <a:pos x="4780" y="1347"/>
                </a:cxn>
                <a:cxn ang="0">
                  <a:pos x="4672" y="1147"/>
                </a:cxn>
                <a:cxn ang="0">
                  <a:pos x="4473" y="876"/>
                </a:cxn>
                <a:cxn ang="0">
                  <a:pos x="4150" y="504"/>
                </a:cxn>
                <a:cxn ang="0">
                  <a:pos x="4087" y="417"/>
                </a:cxn>
                <a:cxn ang="0">
                  <a:pos x="4003" y="358"/>
                </a:cxn>
                <a:cxn ang="0">
                  <a:pos x="3851" y="315"/>
                </a:cxn>
                <a:cxn ang="0">
                  <a:pos x="3560" y="285"/>
                </a:cxn>
                <a:cxn ang="0">
                  <a:pos x="3253" y="285"/>
                </a:cxn>
              </a:cxnLst>
              <a:rect l="0" t="0" r="r" b="b"/>
              <a:pathLst>
                <a:path w="4867" h="3013">
                  <a:moveTo>
                    <a:pt x="3253" y="285"/>
                  </a:moveTo>
                  <a:lnTo>
                    <a:pt x="3253" y="285"/>
                  </a:lnTo>
                  <a:lnTo>
                    <a:pt x="3220" y="259"/>
                  </a:lnTo>
                  <a:lnTo>
                    <a:pt x="3186" y="236"/>
                  </a:lnTo>
                  <a:lnTo>
                    <a:pt x="3151" y="213"/>
                  </a:lnTo>
                  <a:lnTo>
                    <a:pt x="3117" y="193"/>
                  </a:lnTo>
                  <a:lnTo>
                    <a:pt x="3081" y="173"/>
                  </a:lnTo>
                  <a:lnTo>
                    <a:pt x="3045" y="156"/>
                  </a:lnTo>
                  <a:lnTo>
                    <a:pt x="3009" y="139"/>
                  </a:lnTo>
                  <a:lnTo>
                    <a:pt x="2973" y="123"/>
                  </a:lnTo>
                  <a:lnTo>
                    <a:pt x="2938" y="110"/>
                  </a:lnTo>
                  <a:lnTo>
                    <a:pt x="2902" y="96"/>
                  </a:lnTo>
                  <a:lnTo>
                    <a:pt x="2866" y="84"/>
                  </a:lnTo>
                  <a:lnTo>
                    <a:pt x="2830" y="74"/>
                  </a:lnTo>
                  <a:lnTo>
                    <a:pt x="2760" y="56"/>
                  </a:lnTo>
                  <a:lnTo>
                    <a:pt x="2694" y="40"/>
                  </a:lnTo>
                  <a:lnTo>
                    <a:pt x="2694" y="40"/>
                  </a:lnTo>
                  <a:lnTo>
                    <a:pt x="2628" y="27"/>
                  </a:lnTo>
                  <a:lnTo>
                    <a:pt x="2561" y="16"/>
                  </a:lnTo>
                  <a:lnTo>
                    <a:pt x="2526" y="11"/>
                  </a:lnTo>
                  <a:lnTo>
                    <a:pt x="2492" y="7"/>
                  </a:lnTo>
                  <a:lnTo>
                    <a:pt x="2454" y="4"/>
                  </a:lnTo>
                  <a:lnTo>
                    <a:pt x="2419" y="1"/>
                  </a:lnTo>
                  <a:lnTo>
                    <a:pt x="2380" y="0"/>
                  </a:lnTo>
                  <a:lnTo>
                    <a:pt x="2340" y="1"/>
                  </a:lnTo>
                  <a:lnTo>
                    <a:pt x="2298" y="3"/>
                  </a:lnTo>
                  <a:lnTo>
                    <a:pt x="2255" y="6"/>
                  </a:lnTo>
                  <a:lnTo>
                    <a:pt x="2211" y="11"/>
                  </a:lnTo>
                  <a:lnTo>
                    <a:pt x="2163" y="18"/>
                  </a:lnTo>
                  <a:lnTo>
                    <a:pt x="2115" y="28"/>
                  </a:lnTo>
                  <a:lnTo>
                    <a:pt x="2065" y="40"/>
                  </a:lnTo>
                  <a:lnTo>
                    <a:pt x="2065" y="40"/>
                  </a:lnTo>
                  <a:lnTo>
                    <a:pt x="1966" y="64"/>
                  </a:lnTo>
                  <a:lnTo>
                    <a:pt x="1875" y="84"/>
                  </a:lnTo>
                  <a:lnTo>
                    <a:pt x="1794" y="103"/>
                  </a:lnTo>
                  <a:lnTo>
                    <a:pt x="1753" y="113"/>
                  </a:lnTo>
                  <a:lnTo>
                    <a:pt x="1713" y="123"/>
                  </a:lnTo>
                  <a:lnTo>
                    <a:pt x="1675" y="136"/>
                  </a:lnTo>
                  <a:lnTo>
                    <a:pt x="1634" y="149"/>
                  </a:lnTo>
                  <a:lnTo>
                    <a:pt x="1594" y="165"/>
                  </a:lnTo>
                  <a:lnTo>
                    <a:pt x="1553" y="183"/>
                  </a:lnTo>
                  <a:lnTo>
                    <a:pt x="1508" y="203"/>
                  </a:lnTo>
                  <a:lnTo>
                    <a:pt x="1462" y="228"/>
                  </a:lnTo>
                  <a:lnTo>
                    <a:pt x="1415" y="255"/>
                  </a:lnTo>
                  <a:lnTo>
                    <a:pt x="1364" y="285"/>
                  </a:lnTo>
                  <a:lnTo>
                    <a:pt x="1364" y="285"/>
                  </a:lnTo>
                  <a:lnTo>
                    <a:pt x="1315" y="318"/>
                  </a:lnTo>
                  <a:lnTo>
                    <a:pt x="1269" y="348"/>
                  </a:lnTo>
                  <a:lnTo>
                    <a:pt x="1189" y="404"/>
                  </a:lnTo>
                  <a:lnTo>
                    <a:pt x="1120" y="453"/>
                  </a:lnTo>
                  <a:lnTo>
                    <a:pt x="1058" y="496"/>
                  </a:lnTo>
                  <a:lnTo>
                    <a:pt x="1030" y="514"/>
                  </a:lnTo>
                  <a:lnTo>
                    <a:pt x="1001" y="532"/>
                  </a:lnTo>
                  <a:lnTo>
                    <a:pt x="971" y="547"/>
                  </a:lnTo>
                  <a:lnTo>
                    <a:pt x="941" y="560"/>
                  </a:lnTo>
                  <a:lnTo>
                    <a:pt x="911" y="573"/>
                  </a:lnTo>
                  <a:lnTo>
                    <a:pt x="878" y="583"/>
                  </a:lnTo>
                  <a:lnTo>
                    <a:pt x="843" y="593"/>
                  </a:lnTo>
                  <a:lnTo>
                    <a:pt x="804" y="600"/>
                  </a:lnTo>
                  <a:lnTo>
                    <a:pt x="804" y="600"/>
                  </a:lnTo>
                  <a:lnTo>
                    <a:pt x="767" y="606"/>
                  </a:lnTo>
                  <a:lnTo>
                    <a:pt x="736" y="613"/>
                  </a:lnTo>
                  <a:lnTo>
                    <a:pt x="707" y="622"/>
                  </a:lnTo>
                  <a:lnTo>
                    <a:pt x="681" y="631"/>
                  </a:lnTo>
                  <a:lnTo>
                    <a:pt x="658" y="642"/>
                  </a:lnTo>
                  <a:lnTo>
                    <a:pt x="637" y="654"/>
                  </a:lnTo>
                  <a:lnTo>
                    <a:pt x="617" y="666"/>
                  </a:lnTo>
                  <a:lnTo>
                    <a:pt x="597" y="682"/>
                  </a:lnTo>
                  <a:lnTo>
                    <a:pt x="575" y="701"/>
                  </a:lnTo>
                  <a:lnTo>
                    <a:pt x="554" y="722"/>
                  </a:lnTo>
                  <a:lnTo>
                    <a:pt x="502" y="773"/>
                  </a:lnTo>
                  <a:lnTo>
                    <a:pt x="436" y="836"/>
                  </a:lnTo>
                  <a:lnTo>
                    <a:pt x="396" y="873"/>
                  </a:lnTo>
                  <a:lnTo>
                    <a:pt x="350" y="914"/>
                  </a:lnTo>
                  <a:lnTo>
                    <a:pt x="350" y="914"/>
                  </a:lnTo>
                  <a:lnTo>
                    <a:pt x="319" y="945"/>
                  </a:lnTo>
                  <a:lnTo>
                    <a:pt x="288" y="975"/>
                  </a:lnTo>
                  <a:lnTo>
                    <a:pt x="261" y="1006"/>
                  </a:lnTo>
                  <a:lnTo>
                    <a:pt x="235" y="1036"/>
                  </a:lnTo>
                  <a:lnTo>
                    <a:pt x="211" y="1069"/>
                  </a:lnTo>
                  <a:lnTo>
                    <a:pt x="188" y="1101"/>
                  </a:lnTo>
                  <a:lnTo>
                    <a:pt x="167" y="1132"/>
                  </a:lnTo>
                  <a:lnTo>
                    <a:pt x="148" y="1165"/>
                  </a:lnTo>
                  <a:lnTo>
                    <a:pt x="131" y="1198"/>
                  </a:lnTo>
                  <a:lnTo>
                    <a:pt x="114" y="1231"/>
                  </a:lnTo>
                  <a:lnTo>
                    <a:pt x="99" y="1264"/>
                  </a:lnTo>
                  <a:lnTo>
                    <a:pt x="86" y="1297"/>
                  </a:lnTo>
                  <a:lnTo>
                    <a:pt x="73" y="1332"/>
                  </a:lnTo>
                  <a:lnTo>
                    <a:pt x="63" y="1365"/>
                  </a:lnTo>
                  <a:lnTo>
                    <a:pt x="53" y="1398"/>
                  </a:lnTo>
                  <a:lnTo>
                    <a:pt x="45" y="1432"/>
                  </a:lnTo>
                  <a:lnTo>
                    <a:pt x="36" y="1465"/>
                  </a:lnTo>
                  <a:lnTo>
                    <a:pt x="30" y="1498"/>
                  </a:lnTo>
                  <a:lnTo>
                    <a:pt x="19" y="1564"/>
                  </a:lnTo>
                  <a:lnTo>
                    <a:pt x="12" y="1628"/>
                  </a:lnTo>
                  <a:lnTo>
                    <a:pt x="6" y="1693"/>
                  </a:lnTo>
                  <a:lnTo>
                    <a:pt x="3" y="1754"/>
                  </a:lnTo>
                  <a:lnTo>
                    <a:pt x="2" y="1815"/>
                  </a:lnTo>
                  <a:lnTo>
                    <a:pt x="0" y="1929"/>
                  </a:lnTo>
                  <a:lnTo>
                    <a:pt x="0" y="1929"/>
                  </a:lnTo>
                  <a:lnTo>
                    <a:pt x="2" y="1957"/>
                  </a:lnTo>
                  <a:lnTo>
                    <a:pt x="5" y="1985"/>
                  </a:lnTo>
                  <a:lnTo>
                    <a:pt x="9" y="2015"/>
                  </a:lnTo>
                  <a:lnTo>
                    <a:pt x="15" y="2045"/>
                  </a:lnTo>
                  <a:lnTo>
                    <a:pt x="22" y="2076"/>
                  </a:lnTo>
                  <a:lnTo>
                    <a:pt x="32" y="2107"/>
                  </a:lnTo>
                  <a:lnTo>
                    <a:pt x="42" y="2140"/>
                  </a:lnTo>
                  <a:lnTo>
                    <a:pt x="53" y="2172"/>
                  </a:lnTo>
                  <a:lnTo>
                    <a:pt x="68" y="2205"/>
                  </a:lnTo>
                  <a:lnTo>
                    <a:pt x="82" y="2238"/>
                  </a:lnTo>
                  <a:lnTo>
                    <a:pt x="98" y="2269"/>
                  </a:lnTo>
                  <a:lnTo>
                    <a:pt x="115" y="2302"/>
                  </a:lnTo>
                  <a:lnTo>
                    <a:pt x="134" y="2334"/>
                  </a:lnTo>
                  <a:lnTo>
                    <a:pt x="152" y="2365"/>
                  </a:lnTo>
                  <a:lnTo>
                    <a:pt x="172" y="2397"/>
                  </a:lnTo>
                  <a:lnTo>
                    <a:pt x="192" y="2427"/>
                  </a:lnTo>
                  <a:lnTo>
                    <a:pt x="214" y="2457"/>
                  </a:lnTo>
                  <a:lnTo>
                    <a:pt x="237" y="2486"/>
                  </a:lnTo>
                  <a:lnTo>
                    <a:pt x="260" y="2513"/>
                  </a:lnTo>
                  <a:lnTo>
                    <a:pt x="284" y="2540"/>
                  </a:lnTo>
                  <a:lnTo>
                    <a:pt x="308" y="2566"/>
                  </a:lnTo>
                  <a:lnTo>
                    <a:pt x="333" y="2590"/>
                  </a:lnTo>
                  <a:lnTo>
                    <a:pt x="359" y="2613"/>
                  </a:lnTo>
                  <a:lnTo>
                    <a:pt x="384" y="2633"/>
                  </a:lnTo>
                  <a:lnTo>
                    <a:pt x="410" y="2653"/>
                  </a:lnTo>
                  <a:lnTo>
                    <a:pt x="436" y="2671"/>
                  </a:lnTo>
                  <a:lnTo>
                    <a:pt x="463" y="2686"/>
                  </a:lnTo>
                  <a:lnTo>
                    <a:pt x="489" y="2701"/>
                  </a:lnTo>
                  <a:lnTo>
                    <a:pt x="516" y="2712"/>
                  </a:lnTo>
                  <a:lnTo>
                    <a:pt x="542" y="2722"/>
                  </a:lnTo>
                  <a:lnTo>
                    <a:pt x="568" y="2729"/>
                  </a:lnTo>
                  <a:lnTo>
                    <a:pt x="595" y="2734"/>
                  </a:lnTo>
                  <a:lnTo>
                    <a:pt x="595" y="2734"/>
                  </a:lnTo>
                  <a:lnTo>
                    <a:pt x="644" y="2741"/>
                  </a:lnTo>
                  <a:lnTo>
                    <a:pt x="688" y="2748"/>
                  </a:lnTo>
                  <a:lnTo>
                    <a:pt x="728" y="2757"/>
                  </a:lnTo>
                  <a:lnTo>
                    <a:pt x="766" y="2765"/>
                  </a:lnTo>
                  <a:lnTo>
                    <a:pt x="836" y="2785"/>
                  </a:lnTo>
                  <a:lnTo>
                    <a:pt x="909" y="2808"/>
                  </a:lnTo>
                  <a:lnTo>
                    <a:pt x="951" y="2820"/>
                  </a:lnTo>
                  <a:lnTo>
                    <a:pt x="997" y="2831"/>
                  </a:lnTo>
                  <a:lnTo>
                    <a:pt x="1048" y="2844"/>
                  </a:lnTo>
                  <a:lnTo>
                    <a:pt x="1107" y="2857"/>
                  </a:lnTo>
                  <a:lnTo>
                    <a:pt x="1173" y="2870"/>
                  </a:lnTo>
                  <a:lnTo>
                    <a:pt x="1249" y="2883"/>
                  </a:lnTo>
                  <a:lnTo>
                    <a:pt x="1336" y="2896"/>
                  </a:lnTo>
                  <a:lnTo>
                    <a:pt x="1434" y="2908"/>
                  </a:lnTo>
                  <a:lnTo>
                    <a:pt x="1434" y="2908"/>
                  </a:lnTo>
                  <a:lnTo>
                    <a:pt x="1485" y="2914"/>
                  </a:lnTo>
                  <a:lnTo>
                    <a:pt x="1536" y="2919"/>
                  </a:lnTo>
                  <a:lnTo>
                    <a:pt x="1583" y="2921"/>
                  </a:lnTo>
                  <a:lnTo>
                    <a:pt x="1629" y="2923"/>
                  </a:lnTo>
                  <a:lnTo>
                    <a:pt x="1673" y="2923"/>
                  </a:lnTo>
                  <a:lnTo>
                    <a:pt x="1715" y="2923"/>
                  </a:lnTo>
                  <a:lnTo>
                    <a:pt x="1756" y="2920"/>
                  </a:lnTo>
                  <a:lnTo>
                    <a:pt x="1796" y="2919"/>
                  </a:lnTo>
                  <a:lnTo>
                    <a:pt x="1871" y="2911"/>
                  </a:lnTo>
                  <a:lnTo>
                    <a:pt x="1943" y="2903"/>
                  </a:lnTo>
                  <a:lnTo>
                    <a:pt x="2009" y="2893"/>
                  </a:lnTo>
                  <a:lnTo>
                    <a:pt x="2073" y="2883"/>
                  </a:lnTo>
                  <a:lnTo>
                    <a:pt x="2133" y="2873"/>
                  </a:lnTo>
                  <a:lnTo>
                    <a:pt x="2194" y="2865"/>
                  </a:lnTo>
                  <a:lnTo>
                    <a:pt x="2251" y="2860"/>
                  </a:lnTo>
                  <a:lnTo>
                    <a:pt x="2281" y="2860"/>
                  </a:lnTo>
                  <a:lnTo>
                    <a:pt x="2310" y="2860"/>
                  </a:lnTo>
                  <a:lnTo>
                    <a:pt x="2338" y="2860"/>
                  </a:lnTo>
                  <a:lnTo>
                    <a:pt x="2368" y="2863"/>
                  </a:lnTo>
                  <a:lnTo>
                    <a:pt x="2397" y="2865"/>
                  </a:lnTo>
                  <a:lnTo>
                    <a:pt x="2427" y="2871"/>
                  </a:lnTo>
                  <a:lnTo>
                    <a:pt x="2459" y="2877"/>
                  </a:lnTo>
                  <a:lnTo>
                    <a:pt x="2489" y="2886"/>
                  </a:lnTo>
                  <a:lnTo>
                    <a:pt x="2520" y="2896"/>
                  </a:lnTo>
                  <a:lnTo>
                    <a:pt x="2553" y="2908"/>
                  </a:lnTo>
                  <a:lnTo>
                    <a:pt x="2553" y="2908"/>
                  </a:lnTo>
                  <a:lnTo>
                    <a:pt x="2586" y="2921"/>
                  </a:lnTo>
                  <a:lnTo>
                    <a:pt x="2619" y="2933"/>
                  </a:lnTo>
                  <a:lnTo>
                    <a:pt x="2654" y="2944"/>
                  </a:lnTo>
                  <a:lnTo>
                    <a:pt x="2687" y="2954"/>
                  </a:lnTo>
                  <a:lnTo>
                    <a:pt x="2755" y="2972"/>
                  </a:lnTo>
                  <a:lnTo>
                    <a:pt x="2824" y="2986"/>
                  </a:lnTo>
                  <a:lnTo>
                    <a:pt x="2895" y="2997"/>
                  </a:lnTo>
                  <a:lnTo>
                    <a:pt x="2963" y="3006"/>
                  </a:lnTo>
                  <a:lnTo>
                    <a:pt x="3032" y="3012"/>
                  </a:lnTo>
                  <a:lnTo>
                    <a:pt x="3100" y="3013"/>
                  </a:lnTo>
                  <a:lnTo>
                    <a:pt x="3167" y="3012"/>
                  </a:lnTo>
                  <a:lnTo>
                    <a:pt x="3231" y="3007"/>
                  </a:lnTo>
                  <a:lnTo>
                    <a:pt x="3294" y="3000"/>
                  </a:lnTo>
                  <a:lnTo>
                    <a:pt x="3355" y="2990"/>
                  </a:lnTo>
                  <a:lnTo>
                    <a:pt x="3413" y="2979"/>
                  </a:lnTo>
                  <a:lnTo>
                    <a:pt x="3441" y="2970"/>
                  </a:lnTo>
                  <a:lnTo>
                    <a:pt x="3468" y="2963"/>
                  </a:lnTo>
                  <a:lnTo>
                    <a:pt x="3494" y="2953"/>
                  </a:lnTo>
                  <a:lnTo>
                    <a:pt x="3520" y="2944"/>
                  </a:lnTo>
                  <a:lnTo>
                    <a:pt x="3544" y="2934"/>
                  </a:lnTo>
                  <a:lnTo>
                    <a:pt x="3567" y="2923"/>
                  </a:lnTo>
                  <a:lnTo>
                    <a:pt x="3567" y="2923"/>
                  </a:lnTo>
                  <a:lnTo>
                    <a:pt x="3590" y="2911"/>
                  </a:lnTo>
                  <a:lnTo>
                    <a:pt x="3611" y="2898"/>
                  </a:lnTo>
                  <a:lnTo>
                    <a:pt x="3630" y="2886"/>
                  </a:lnTo>
                  <a:lnTo>
                    <a:pt x="3649" y="2871"/>
                  </a:lnTo>
                  <a:lnTo>
                    <a:pt x="3666" y="2857"/>
                  </a:lnTo>
                  <a:lnTo>
                    <a:pt x="3683" y="2841"/>
                  </a:lnTo>
                  <a:lnTo>
                    <a:pt x="3714" y="2810"/>
                  </a:lnTo>
                  <a:lnTo>
                    <a:pt x="3742" y="2777"/>
                  </a:lnTo>
                  <a:lnTo>
                    <a:pt x="3769" y="2742"/>
                  </a:lnTo>
                  <a:lnTo>
                    <a:pt x="3821" y="2673"/>
                  </a:lnTo>
                  <a:lnTo>
                    <a:pt x="3848" y="2642"/>
                  </a:lnTo>
                  <a:lnTo>
                    <a:pt x="3876" y="2610"/>
                  </a:lnTo>
                  <a:lnTo>
                    <a:pt x="3891" y="2595"/>
                  </a:lnTo>
                  <a:lnTo>
                    <a:pt x="3907" y="2580"/>
                  </a:lnTo>
                  <a:lnTo>
                    <a:pt x="3924" y="2567"/>
                  </a:lnTo>
                  <a:lnTo>
                    <a:pt x="3941" y="2554"/>
                  </a:lnTo>
                  <a:lnTo>
                    <a:pt x="3960" y="2543"/>
                  </a:lnTo>
                  <a:lnTo>
                    <a:pt x="3980" y="2531"/>
                  </a:lnTo>
                  <a:lnTo>
                    <a:pt x="4001" y="2521"/>
                  </a:lnTo>
                  <a:lnTo>
                    <a:pt x="4023" y="2513"/>
                  </a:lnTo>
                  <a:lnTo>
                    <a:pt x="4047" y="2504"/>
                  </a:lnTo>
                  <a:lnTo>
                    <a:pt x="4071" y="2498"/>
                  </a:lnTo>
                  <a:lnTo>
                    <a:pt x="4099" y="2493"/>
                  </a:lnTo>
                  <a:lnTo>
                    <a:pt x="4127" y="2488"/>
                  </a:lnTo>
                  <a:lnTo>
                    <a:pt x="4127" y="2488"/>
                  </a:lnTo>
                  <a:lnTo>
                    <a:pt x="4157" y="2486"/>
                  </a:lnTo>
                  <a:lnTo>
                    <a:pt x="4186" y="2484"/>
                  </a:lnTo>
                  <a:lnTo>
                    <a:pt x="4246" y="2483"/>
                  </a:lnTo>
                  <a:lnTo>
                    <a:pt x="4305" y="2483"/>
                  </a:lnTo>
                  <a:lnTo>
                    <a:pt x="4364" y="2484"/>
                  </a:lnTo>
                  <a:lnTo>
                    <a:pt x="4421" y="2484"/>
                  </a:lnTo>
                  <a:lnTo>
                    <a:pt x="4477" y="2484"/>
                  </a:lnTo>
                  <a:lnTo>
                    <a:pt x="4532" y="2481"/>
                  </a:lnTo>
                  <a:lnTo>
                    <a:pt x="4557" y="2478"/>
                  </a:lnTo>
                  <a:lnTo>
                    <a:pt x="4582" y="2476"/>
                  </a:lnTo>
                  <a:lnTo>
                    <a:pt x="4606" y="2471"/>
                  </a:lnTo>
                  <a:lnTo>
                    <a:pt x="4629" y="2466"/>
                  </a:lnTo>
                  <a:lnTo>
                    <a:pt x="4652" y="2457"/>
                  </a:lnTo>
                  <a:lnTo>
                    <a:pt x="4673" y="2448"/>
                  </a:lnTo>
                  <a:lnTo>
                    <a:pt x="4694" y="2438"/>
                  </a:lnTo>
                  <a:lnTo>
                    <a:pt x="4712" y="2425"/>
                  </a:lnTo>
                  <a:lnTo>
                    <a:pt x="4731" y="2411"/>
                  </a:lnTo>
                  <a:lnTo>
                    <a:pt x="4747" y="2395"/>
                  </a:lnTo>
                  <a:lnTo>
                    <a:pt x="4762" y="2377"/>
                  </a:lnTo>
                  <a:lnTo>
                    <a:pt x="4777" y="2355"/>
                  </a:lnTo>
                  <a:lnTo>
                    <a:pt x="4788" y="2332"/>
                  </a:lnTo>
                  <a:lnTo>
                    <a:pt x="4800" y="2306"/>
                  </a:lnTo>
                  <a:lnTo>
                    <a:pt x="4808" y="2278"/>
                  </a:lnTo>
                  <a:lnTo>
                    <a:pt x="4817" y="2246"/>
                  </a:lnTo>
                  <a:lnTo>
                    <a:pt x="4823" y="2212"/>
                  </a:lnTo>
                  <a:lnTo>
                    <a:pt x="4827" y="2175"/>
                  </a:lnTo>
                  <a:lnTo>
                    <a:pt x="4827" y="2175"/>
                  </a:lnTo>
                  <a:lnTo>
                    <a:pt x="4833" y="2101"/>
                  </a:lnTo>
                  <a:lnTo>
                    <a:pt x="4840" y="2041"/>
                  </a:lnTo>
                  <a:lnTo>
                    <a:pt x="4851" y="1951"/>
                  </a:lnTo>
                  <a:lnTo>
                    <a:pt x="4860" y="1888"/>
                  </a:lnTo>
                  <a:lnTo>
                    <a:pt x="4864" y="1863"/>
                  </a:lnTo>
                  <a:lnTo>
                    <a:pt x="4866" y="1839"/>
                  </a:lnTo>
                  <a:lnTo>
                    <a:pt x="4867" y="1816"/>
                  </a:lnTo>
                  <a:lnTo>
                    <a:pt x="4867" y="1790"/>
                  </a:lnTo>
                  <a:lnTo>
                    <a:pt x="4864" y="1762"/>
                  </a:lnTo>
                  <a:lnTo>
                    <a:pt x="4861" y="1727"/>
                  </a:lnTo>
                  <a:lnTo>
                    <a:pt x="4848" y="1638"/>
                  </a:lnTo>
                  <a:lnTo>
                    <a:pt x="4827" y="1506"/>
                  </a:lnTo>
                  <a:lnTo>
                    <a:pt x="4827" y="1506"/>
                  </a:lnTo>
                  <a:lnTo>
                    <a:pt x="4818" y="1468"/>
                  </a:lnTo>
                  <a:lnTo>
                    <a:pt x="4808" y="1428"/>
                  </a:lnTo>
                  <a:lnTo>
                    <a:pt x="4795" y="1387"/>
                  </a:lnTo>
                  <a:lnTo>
                    <a:pt x="4780" y="1347"/>
                  </a:lnTo>
                  <a:lnTo>
                    <a:pt x="4761" y="1307"/>
                  </a:lnTo>
                  <a:lnTo>
                    <a:pt x="4742" y="1267"/>
                  </a:lnTo>
                  <a:lnTo>
                    <a:pt x="4721" y="1227"/>
                  </a:lnTo>
                  <a:lnTo>
                    <a:pt x="4696" y="1187"/>
                  </a:lnTo>
                  <a:lnTo>
                    <a:pt x="4672" y="1147"/>
                  </a:lnTo>
                  <a:lnTo>
                    <a:pt x="4646" y="1107"/>
                  </a:lnTo>
                  <a:lnTo>
                    <a:pt x="4619" y="1066"/>
                  </a:lnTo>
                  <a:lnTo>
                    <a:pt x="4592" y="1028"/>
                  </a:lnTo>
                  <a:lnTo>
                    <a:pt x="4533" y="950"/>
                  </a:lnTo>
                  <a:lnTo>
                    <a:pt x="4473" y="876"/>
                  </a:lnTo>
                  <a:lnTo>
                    <a:pt x="4411" y="803"/>
                  </a:lnTo>
                  <a:lnTo>
                    <a:pt x="4352" y="734"/>
                  </a:lnTo>
                  <a:lnTo>
                    <a:pt x="4242" y="609"/>
                  </a:lnTo>
                  <a:lnTo>
                    <a:pt x="4193" y="555"/>
                  </a:lnTo>
                  <a:lnTo>
                    <a:pt x="4150" y="504"/>
                  </a:lnTo>
                  <a:lnTo>
                    <a:pt x="4117" y="461"/>
                  </a:lnTo>
                  <a:lnTo>
                    <a:pt x="4103" y="443"/>
                  </a:lnTo>
                  <a:lnTo>
                    <a:pt x="4091" y="426"/>
                  </a:lnTo>
                  <a:lnTo>
                    <a:pt x="4091" y="426"/>
                  </a:lnTo>
                  <a:lnTo>
                    <a:pt x="4087" y="417"/>
                  </a:lnTo>
                  <a:lnTo>
                    <a:pt x="4080" y="410"/>
                  </a:lnTo>
                  <a:lnTo>
                    <a:pt x="4066" y="395"/>
                  </a:lnTo>
                  <a:lnTo>
                    <a:pt x="4047" y="381"/>
                  </a:lnTo>
                  <a:lnTo>
                    <a:pt x="4026" y="370"/>
                  </a:lnTo>
                  <a:lnTo>
                    <a:pt x="4003" y="358"/>
                  </a:lnTo>
                  <a:lnTo>
                    <a:pt x="3975" y="347"/>
                  </a:lnTo>
                  <a:lnTo>
                    <a:pt x="3947" y="338"/>
                  </a:lnTo>
                  <a:lnTo>
                    <a:pt x="3917" y="330"/>
                  </a:lnTo>
                  <a:lnTo>
                    <a:pt x="3885" y="322"/>
                  </a:lnTo>
                  <a:lnTo>
                    <a:pt x="3851" y="315"/>
                  </a:lnTo>
                  <a:lnTo>
                    <a:pt x="3816" y="309"/>
                  </a:lnTo>
                  <a:lnTo>
                    <a:pt x="3780" y="304"/>
                  </a:lnTo>
                  <a:lnTo>
                    <a:pt x="3707" y="295"/>
                  </a:lnTo>
                  <a:lnTo>
                    <a:pt x="3633" y="289"/>
                  </a:lnTo>
                  <a:lnTo>
                    <a:pt x="3560" y="285"/>
                  </a:lnTo>
                  <a:lnTo>
                    <a:pt x="3491" y="284"/>
                  </a:lnTo>
                  <a:lnTo>
                    <a:pt x="3426" y="282"/>
                  </a:lnTo>
                  <a:lnTo>
                    <a:pt x="3369" y="282"/>
                  </a:lnTo>
                  <a:lnTo>
                    <a:pt x="3284" y="284"/>
                  </a:lnTo>
                  <a:lnTo>
                    <a:pt x="3253" y="285"/>
                  </a:lnTo>
                  <a:lnTo>
                    <a:pt x="3253" y="285"/>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36" name="Freeform 7"/>
            <p:cNvSpPr>
              <a:spLocks/>
            </p:cNvSpPr>
            <p:nvPr/>
          </p:nvSpPr>
          <p:spPr bwMode="auto">
            <a:xfrm>
              <a:off x="3193936" y="6056820"/>
              <a:ext cx="207921" cy="158964"/>
            </a:xfrm>
            <a:custGeom>
              <a:avLst/>
              <a:gdLst/>
              <a:ahLst/>
              <a:cxnLst>
                <a:cxn ang="0">
                  <a:pos x="3151" y="213"/>
                </a:cxn>
                <a:cxn ang="0">
                  <a:pos x="2973" y="123"/>
                </a:cxn>
                <a:cxn ang="0">
                  <a:pos x="2760" y="56"/>
                </a:cxn>
                <a:cxn ang="0">
                  <a:pos x="2526" y="11"/>
                </a:cxn>
                <a:cxn ang="0">
                  <a:pos x="2340" y="1"/>
                </a:cxn>
                <a:cxn ang="0">
                  <a:pos x="2115" y="28"/>
                </a:cxn>
                <a:cxn ang="0">
                  <a:pos x="1794" y="103"/>
                </a:cxn>
                <a:cxn ang="0">
                  <a:pos x="1594" y="165"/>
                </a:cxn>
                <a:cxn ang="0">
                  <a:pos x="1364" y="285"/>
                </a:cxn>
                <a:cxn ang="0">
                  <a:pos x="1120" y="453"/>
                </a:cxn>
                <a:cxn ang="0">
                  <a:pos x="941" y="560"/>
                </a:cxn>
                <a:cxn ang="0">
                  <a:pos x="804" y="600"/>
                </a:cxn>
                <a:cxn ang="0">
                  <a:pos x="658" y="642"/>
                </a:cxn>
                <a:cxn ang="0">
                  <a:pos x="554" y="722"/>
                </a:cxn>
                <a:cxn ang="0">
                  <a:pos x="350" y="914"/>
                </a:cxn>
                <a:cxn ang="0">
                  <a:pos x="211" y="1069"/>
                </a:cxn>
                <a:cxn ang="0">
                  <a:pos x="114" y="1231"/>
                </a:cxn>
                <a:cxn ang="0">
                  <a:pos x="53" y="1398"/>
                </a:cxn>
                <a:cxn ang="0">
                  <a:pos x="12" y="1628"/>
                </a:cxn>
                <a:cxn ang="0">
                  <a:pos x="0" y="1929"/>
                </a:cxn>
                <a:cxn ang="0">
                  <a:pos x="22" y="2076"/>
                </a:cxn>
                <a:cxn ang="0">
                  <a:pos x="82" y="2238"/>
                </a:cxn>
                <a:cxn ang="0">
                  <a:pos x="172" y="2397"/>
                </a:cxn>
                <a:cxn ang="0">
                  <a:pos x="284" y="2540"/>
                </a:cxn>
                <a:cxn ang="0">
                  <a:pos x="410" y="2653"/>
                </a:cxn>
                <a:cxn ang="0">
                  <a:pos x="542" y="2722"/>
                </a:cxn>
                <a:cxn ang="0">
                  <a:pos x="688" y="2748"/>
                </a:cxn>
                <a:cxn ang="0">
                  <a:pos x="951" y="2820"/>
                </a:cxn>
                <a:cxn ang="0">
                  <a:pos x="1249" y="2883"/>
                </a:cxn>
                <a:cxn ang="0">
                  <a:pos x="1536" y="2919"/>
                </a:cxn>
                <a:cxn ang="0">
                  <a:pos x="1756" y="2920"/>
                </a:cxn>
                <a:cxn ang="0">
                  <a:pos x="2073" y="2883"/>
                </a:cxn>
                <a:cxn ang="0">
                  <a:pos x="2310" y="2860"/>
                </a:cxn>
                <a:cxn ang="0">
                  <a:pos x="2459" y="2877"/>
                </a:cxn>
                <a:cxn ang="0">
                  <a:pos x="2586" y="2921"/>
                </a:cxn>
                <a:cxn ang="0">
                  <a:pos x="2824" y="2986"/>
                </a:cxn>
                <a:cxn ang="0">
                  <a:pos x="3167" y="3012"/>
                </a:cxn>
                <a:cxn ang="0">
                  <a:pos x="3441" y="2970"/>
                </a:cxn>
                <a:cxn ang="0">
                  <a:pos x="3567" y="2923"/>
                </a:cxn>
                <a:cxn ang="0">
                  <a:pos x="3649" y="2871"/>
                </a:cxn>
                <a:cxn ang="0">
                  <a:pos x="3769" y="2742"/>
                </a:cxn>
                <a:cxn ang="0">
                  <a:pos x="3907" y="2580"/>
                </a:cxn>
                <a:cxn ang="0">
                  <a:pos x="4001" y="2521"/>
                </a:cxn>
                <a:cxn ang="0">
                  <a:pos x="4127" y="2488"/>
                </a:cxn>
                <a:cxn ang="0">
                  <a:pos x="4305" y="2483"/>
                </a:cxn>
                <a:cxn ang="0">
                  <a:pos x="4557" y="2478"/>
                </a:cxn>
                <a:cxn ang="0">
                  <a:pos x="4673" y="2448"/>
                </a:cxn>
                <a:cxn ang="0">
                  <a:pos x="4762" y="2377"/>
                </a:cxn>
                <a:cxn ang="0">
                  <a:pos x="4817" y="2246"/>
                </a:cxn>
                <a:cxn ang="0">
                  <a:pos x="4840" y="2041"/>
                </a:cxn>
                <a:cxn ang="0">
                  <a:pos x="4867" y="1816"/>
                </a:cxn>
                <a:cxn ang="0">
                  <a:pos x="4827" y="1506"/>
                </a:cxn>
                <a:cxn ang="0">
                  <a:pos x="4780" y="1347"/>
                </a:cxn>
                <a:cxn ang="0">
                  <a:pos x="4672" y="1147"/>
                </a:cxn>
                <a:cxn ang="0">
                  <a:pos x="4473" y="876"/>
                </a:cxn>
                <a:cxn ang="0">
                  <a:pos x="4150" y="504"/>
                </a:cxn>
                <a:cxn ang="0">
                  <a:pos x="4087" y="417"/>
                </a:cxn>
                <a:cxn ang="0">
                  <a:pos x="4003" y="358"/>
                </a:cxn>
                <a:cxn ang="0">
                  <a:pos x="3851" y="315"/>
                </a:cxn>
                <a:cxn ang="0">
                  <a:pos x="3560" y="285"/>
                </a:cxn>
                <a:cxn ang="0">
                  <a:pos x="3253" y="285"/>
                </a:cxn>
              </a:cxnLst>
              <a:rect l="0" t="0" r="r" b="b"/>
              <a:pathLst>
                <a:path w="4867" h="3013">
                  <a:moveTo>
                    <a:pt x="3253" y="285"/>
                  </a:moveTo>
                  <a:lnTo>
                    <a:pt x="3253" y="285"/>
                  </a:lnTo>
                  <a:lnTo>
                    <a:pt x="3220" y="259"/>
                  </a:lnTo>
                  <a:lnTo>
                    <a:pt x="3186" y="236"/>
                  </a:lnTo>
                  <a:lnTo>
                    <a:pt x="3151" y="213"/>
                  </a:lnTo>
                  <a:lnTo>
                    <a:pt x="3117" y="193"/>
                  </a:lnTo>
                  <a:lnTo>
                    <a:pt x="3081" y="173"/>
                  </a:lnTo>
                  <a:lnTo>
                    <a:pt x="3045" y="156"/>
                  </a:lnTo>
                  <a:lnTo>
                    <a:pt x="3009" y="139"/>
                  </a:lnTo>
                  <a:lnTo>
                    <a:pt x="2973" y="123"/>
                  </a:lnTo>
                  <a:lnTo>
                    <a:pt x="2938" y="110"/>
                  </a:lnTo>
                  <a:lnTo>
                    <a:pt x="2902" y="96"/>
                  </a:lnTo>
                  <a:lnTo>
                    <a:pt x="2866" y="84"/>
                  </a:lnTo>
                  <a:lnTo>
                    <a:pt x="2830" y="74"/>
                  </a:lnTo>
                  <a:lnTo>
                    <a:pt x="2760" y="56"/>
                  </a:lnTo>
                  <a:lnTo>
                    <a:pt x="2694" y="40"/>
                  </a:lnTo>
                  <a:lnTo>
                    <a:pt x="2694" y="40"/>
                  </a:lnTo>
                  <a:lnTo>
                    <a:pt x="2628" y="27"/>
                  </a:lnTo>
                  <a:lnTo>
                    <a:pt x="2561" y="16"/>
                  </a:lnTo>
                  <a:lnTo>
                    <a:pt x="2526" y="11"/>
                  </a:lnTo>
                  <a:lnTo>
                    <a:pt x="2492" y="7"/>
                  </a:lnTo>
                  <a:lnTo>
                    <a:pt x="2454" y="4"/>
                  </a:lnTo>
                  <a:lnTo>
                    <a:pt x="2419" y="1"/>
                  </a:lnTo>
                  <a:lnTo>
                    <a:pt x="2380" y="0"/>
                  </a:lnTo>
                  <a:lnTo>
                    <a:pt x="2340" y="1"/>
                  </a:lnTo>
                  <a:lnTo>
                    <a:pt x="2298" y="3"/>
                  </a:lnTo>
                  <a:lnTo>
                    <a:pt x="2255" y="6"/>
                  </a:lnTo>
                  <a:lnTo>
                    <a:pt x="2211" y="11"/>
                  </a:lnTo>
                  <a:lnTo>
                    <a:pt x="2163" y="18"/>
                  </a:lnTo>
                  <a:lnTo>
                    <a:pt x="2115" y="28"/>
                  </a:lnTo>
                  <a:lnTo>
                    <a:pt x="2065" y="40"/>
                  </a:lnTo>
                  <a:lnTo>
                    <a:pt x="2065" y="40"/>
                  </a:lnTo>
                  <a:lnTo>
                    <a:pt x="1966" y="64"/>
                  </a:lnTo>
                  <a:lnTo>
                    <a:pt x="1875" y="84"/>
                  </a:lnTo>
                  <a:lnTo>
                    <a:pt x="1794" y="103"/>
                  </a:lnTo>
                  <a:lnTo>
                    <a:pt x="1753" y="113"/>
                  </a:lnTo>
                  <a:lnTo>
                    <a:pt x="1713" y="123"/>
                  </a:lnTo>
                  <a:lnTo>
                    <a:pt x="1675" y="136"/>
                  </a:lnTo>
                  <a:lnTo>
                    <a:pt x="1634" y="149"/>
                  </a:lnTo>
                  <a:lnTo>
                    <a:pt x="1594" y="165"/>
                  </a:lnTo>
                  <a:lnTo>
                    <a:pt x="1553" y="183"/>
                  </a:lnTo>
                  <a:lnTo>
                    <a:pt x="1508" y="203"/>
                  </a:lnTo>
                  <a:lnTo>
                    <a:pt x="1462" y="228"/>
                  </a:lnTo>
                  <a:lnTo>
                    <a:pt x="1415" y="255"/>
                  </a:lnTo>
                  <a:lnTo>
                    <a:pt x="1364" y="285"/>
                  </a:lnTo>
                  <a:lnTo>
                    <a:pt x="1364" y="285"/>
                  </a:lnTo>
                  <a:lnTo>
                    <a:pt x="1315" y="318"/>
                  </a:lnTo>
                  <a:lnTo>
                    <a:pt x="1269" y="348"/>
                  </a:lnTo>
                  <a:lnTo>
                    <a:pt x="1189" y="404"/>
                  </a:lnTo>
                  <a:lnTo>
                    <a:pt x="1120" y="453"/>
                  </a:lnTo>
                  <a:lnTo>
                    <a:pt x="1058" y="496"/>
                  </a:lnTo>
                  <a:lnTo>
                    <a:pt x="1030" y="514"/>
                  </a:lnTo>
                  <a:lnTo>
                    <a:pt x="1001" y="532"/>
                  </a:lnTo>
                  <a:lnTo>
                    <a:pt x="971" y="547"/>
                  </a:lnTo>
                  <a:lnTo>
                    <a:pt x="941" y="560"/>
                  </a:lnTo>
                  <a:lnTo>
                    <a:pt x="911" y="573"/>
                  </a:lnTo>
                  <a:lnTo>
                    <a:pt x="878" y="583"/>
                  </a:lnTo>
                  <a:lnTo>
                    <a:pt x="843" y="593"/>
                  </a:lnTo>
                  <a:lnTo>
                    <a:pt x="804" y="600"/>
                  </a:lnTo>
                  <a:lnTo>
                    <a:pt x="804" y="600"/>
                  </a:lnTo>
                  <a:lnTo>
                    <a:pt x="767" y="606"/>
                  </a:lnTo>
                  <a:lnTo>
                    <a:pt x="736" y="613"/>
                  </a:lnTo>
                  <a:lnTo>
                    <a:pt x="707" y="622"/>
                  </a:lnTo>
                  <a:lnTo>
                    <a:pt x="681" y="631"/>
                  </a:lnTo>
                  <a:lnTo>
                    <a:pt x="658" y="642"/>
                  </a:lnTo>
                  <a:lnTo>
                    <a:pt x="637" y="654"/>
                  </a:lnTo>
                  <a:lnTo>
                    <a:pt x="617" y="666"/>
                  </a:lnTo>
                  <a:lnTo>
                    <a:pt x="597" y="682"/>
                  </a:lnTo>
                  <a:lnTo>
                    <a:pt x="575" y="701"/>
                  </a:lnTo>
                  <a:lnTo>
                    <a:pt x="554" y="722"/>
                  </a:lnTo>
                  <a:lnTo>
                    <a:pt x="502" y="773"/>
                  </a:lnTo>
                  <a:lnTo>
                    <a:pt x="436" y="836"/>
                  </a:lnTo>
                  <a:lnTo>
                    <a:pt x="396" y="873"/>
                  </a:lnTo>
                  <a:lnTo>
                    <a:pt x="350" y="914"/>
                  </a:lnTo>
                  <a:lnTo>
                    <a:pt x="350" y="914"/>
                  </a:lnTo>
                  <a:lnTo>
                    <a:pt x="319" y="945"/>
                  </a:lnTo>
                  <a:lnTo>
                    <a:pt x="288" y="975"/>
                  </a:lnTo>
                  <a:lnTo>
                    <a:pt x="261" y="1006"/>
                  </a:lnTo>
                  <a:lnTo>
                    <a:pt x="235" y="1036"/>
                  </a:lnTo>
                  <a:lnTo>
                    <a:pt x="211" y="1069"/>
                  </a:lnTo>
                  <a:lnTo>
                    <a:pt x="188" y="1101"/>
                  </a:lnTo>
                  <a:lnTo>
                    <a:pt x="167" y="1132"/>
                  </a:lnTo>
                  <a:lnTo>
                    <a:pt x="148" y="1165"/>
                  </a:lnTo>
                  <a:lnTo>
                    <a:pt x="131" y="1198"/>
                  </a:lnTo>
                  <a:lnTo>
                    <a:pt x="114" y="1231"/>
                  </a:lnTo>
                  <a:lnTo>
                    <a:pt x="99" y="1264"/>
                  </a:lnTo>
                  <a:lnTo>
                    <a:pt x="86" y="1297"/>
                  </a:lnTo>
                  <a:lnTo>
                    <a:pt x="73" y="1332"/>
                  </a:lnTo>
                  <a:lnTo>
                    <a:pt x="63" y="1365"/>
                  </a:lnTo>
                  <a:lnTo>
                    <a:pt x="53" y="1398"/>
                  </a:lnTo>
                  <a:lnTo>
                    <a:pt x="45" y="1432"/>
                  </a:lnTo>
                  <a:lnTo>
                    <a:pt x="36" y="1465"/>
                  </a:lnTo>
                  <a:lnTo>
                    <a:pt x="30" y="1498"/>
                  </a:lnTo>
                  <a:lnTo>
                    <a:pt x="19" y="1564"/>
                  </a:lnTo>
                  <a:lnTo>
                    <a:pt x="12" y="1628"/>
                  </a:lnTo>
                  <a:lnTo>
                    <a:pt x="6" y="1693"/>
                  </a:lnTo>
                  <a:lnTo>
                    <a:pt x="3" y="1754"/>
                  </a:lnTo>
                  <a:lnTo>
                    <a:pt x="2" y="1815"/>
                  </a:lnTo>
                  <a:lnTo>
                    <a:pt x="0" y="1929"/>
                  </a:lnTo>
                  <a:lnTo>
                    <a:pt x="0" y="1929"/>
                  </a:lnTo>
                  <a:lnTo>
                    <a:pt x="2" y="1957"/>
                  </a:lnTo>
                  <a:lnTo>
                    <a:pt x="5" y="1985"/>
                  </a:lnTo>
                  <a:lnTo>
                    <a:pt x="9" y="2015"/>
                  </a:lnTo>
                  <a:lnTo>
                    <a:pt x="15" y="2045"/>
                  </a:lnTo>
                  <a:lnTo>
                    <a:pt x="22" y="2076"/>
                  </a:lnTo>
                  <a:lnTo>
                    <a:pt x="32" y="2107"/>
                  </a:lnTo>
                  <a:lnTo>
                    <a:pt x="42" y="2140"/>
                  </a:lnTo>
                  <a:lnTo>
                    <a:pt x="53" y="2172"/>
                  </a:lnTo>
                  <a:lnTo>
                    <a:pt x="68" y="2205"/>
                  </a:lnTo>
                  <a:lnTo>
                    <a:pt x="82" y="2238"/>
                  </a:lnTo>
                  <a:lnTo>
                    <a:pt x="98" y="2269"/>
                  </a:lnTo>
                  <a:lnTo>
                    <a:pt x="115" y="2302"/>
                  </a:lnTo>
                  <a:lnTo>
                    <a:pt x="134" y="2334"/>
                  </a:lnTo>
                  <a:lnTo>
                    <a:pt x="152" y="2365"/>
                  </a:lnTo>
                  <a:lnTo>
                    <a:pt x="172" y="2397"/>
                  </a:lnTo>
                  <a:lnTo>
                    <a:pt x="192" y="2427"/>
                  </a:lnTo>
                  <a:lnTo>
                    <a:pt x="214" y="2457"/>
                  </a:lnTo>
                  <a:lnTo>
                    <a:pt x="237" y="2486"/>
                  </a:lnTo>
                  <a:lnTo>
                    <a:pt x="260" y="2513"/>
                  </a:lnTo>
                  <a:lnTo>
                    <a:pt x="284" y="2540"/>
                  </a:lnTo>
                  <a:lnTo>
                    <a:pt x="308" y="2566"/>
                  </a:lnTo>
                  <a:lnTo>
                    <a:pt x="333" y="2590"/>
                  </a:lnTo>
                  <a:lnTo>
                    <a:pt x="359" y="2613"/>
                  </a:lnTo>
                  <a:lnTo>
                    <a:pt x="384" y="2633"/>
                  </a:lnTo>
                  <a:lnTo>
                    <a:pt x="410" y="2653"/>
                  </a:lnTo>
                  <a:lnTo>
                    <a:pt x="436" y="2671"/>
                  </a:lnTo>
                  <a:lnTo>
                    <a:pt x="463" y="2686"/>
                  </a:lnTo>
                  <a:lnTo>
                    <a:pt x="489" y="2701"/>
                  </a:lnTo>
                  <a:lnTo>
                    <a:pt x="516" y="2712"/>
                  </a:lnTo>
                  <a:lnTo>
                    <a:pt x="542" y="2722"/>
                  </a:lnTo>
                  <a:lnTo>
                    <a:pt x="568" y="2729"/>
                  </a:lnTo>
                  <a:lnTo>
                    <a:pt x="595" y="2734"/>
                  </a:lnTo>
                  <a:lnTo>
                    <a:pt x="595" y="2734"/>
                  </a:lnTo>
                  <a:lnTo>
                    <a:pt x="644" y="2741"/>
                  </a:lnTo>
                  <a:lnTo>
                    <a:pt x="688" y="2748"/>
                  </a:lnTo>
                  <a:lnTo>
                    <a:pt x="728" y="2757"/>
                  </a:lnTo>
                  <a:lnTo>
                    <a:pt x="766" y="2765"/>
                  </a:lnTo>
                  <a:lnTo>
                    <a:pt x="836" y="2785"/>
                  </a:lnTo>
                  <a:lnTo>
                    <a:pt x="909" y="2808"/>
                  </a:lnTo>
                  <a:lnTo>
                    <a:pt x="951" y="2820"/>
                  </a:lnTo>
                  <a:lnTo>
                    <a:pt x="997" y="2831"/>
                  </a:lnTo>
                  <a:lnTo>
                    <a:pt x="1048" y="2844"/>
                  </a:lnTo>
                  <a:lnTo>
                    <a:pt x="1107" y="2857"/>
                  </a:lnTo>
                  <a:lnTo>
                    <a:pt x="1173" y="2870"/>
                  </a:lnTo>
                  <a:lnTo>
                    <a:pt x="1249" y="2883"/>
                  </a:lnTo>
                  <a:lnTo>
                    <a:pt x="1336" y="2896"/>
                  </a:lnTo>
                  <a:lnTo>
                    <a:pt x="1434" y="2908"/>
                  </a:lnTo>
                  <a:lnTo>
                    <a:pt x="1434" y="2908"/>
                  </a:lnTo>
                  <a:lnTo>
                    <a:pt x="1485" y="2914"/>
                  </a:lnTo>
                  <a:lnTo>
                    <a:pt x="1536" y="2919"/>
                  </a:lnTo>
                  <a:lnTo>
                    <a:pt x="1583" y="2921"/>
                  </a:lnTo>
                  <a:lnTo>
                    <a:pt x="1629" y="2923"/>
                  </a:lnTo>
                  <a:lnTo>
                    <a:pt x="1673" y="2923"/>
                  </a:lnTo>
                  <a:lnTo>
                    <a:pt x="1715" y="2923"/>
                  </a:lnTo>
                  <a:lnTo>
                    <a:pt x="1756" y="2920"/>
                  </a:lnTo>
                  <a:lnTo>
                    <a:pt x="1796" y="2919"/>
                  </a:lnTo>
                  <a:lnTo>
                    <a:pt x="1871" y="2911"/>
                  </a:lnTo>
                  <a:lnTo>
                    <a:pt x="1943" y="2903"/>
                  </a:lnTo>
                  <a:lnTo>
                    <a:pt x="2009" y="2893"/>
                  </a:lnTo>
                  <a:lnTo>
                    <a:pt x="2073" y="2883"/>
                  </a:lnTo>
                  <a:lnTo>
                    <a:pt x="2133" y="2873"/>
                  </a:lnTo>
                  <a:lnTo>
                    <a:pt x="2194" y="2865"/>
                  </a:lnTo>
                  <a:lnTo>
                    <a:pt x="2251" y="2860"/>
                  </a:lnTo>
                  <a:lnTo>
                    <a:pt x="2281" y="2860"/>
                  </a:lnTo>
                  <a:lnTo>
                    <a:pt x="2310" y="2860"/>
                  </a:lnTo>
                  <a:lnTo>
                    <a:pt x="2338" y="2860"/>
                  </a:lnTo>
                  <a:lnTo>
                    <a:pt x="2368" y="2863"/>
                  </a:lnTo>
                  <a:lnTo>
                    <a:pt x="2397" y="2865"/>
                  </a:lnTo>
                  <a:lnTo>
                    <a:pt x="2427" y="2871"/>
                  </a:lnTo>
                  <a:lnTo>
                    <a:pt x="2459" y="2877"/>
                  </a:lnTo>
                  <a:lnTo>
                    <a:pt x="2489" y="2886"/>
                  </a:lnTo>
                  <a:lnTo>
                    <a:pt x="2520" y="2896"/>
                  </a:lnTo>
                  <a:lnTo>
                    <a:pt x="2553" y="2908"/>
                  </a:lnTo>
                  <a:lnTo>
                    <a:pt x="2553" y="2908"/>
                  </a:lnTo>
                  <a:lnTo>
                    <a:pt x="2586" y="2921"/>
                  </a:lnTo>
                  <a:lnTo>
                    <a:pt x="2619" y="2933"/>
                  </a:lnTo>
                  <a:lnTo>
                    <a:pt x="2654" y="2944"/>
                  </a:lnTo>
                  <a:lnTo>
                    <a:pt x="2687" y="2954"/>
                  </a:lnTo>
                  <a:lnTo>
                    <a:pt x="2755" y="2972"/>
                  </a:lnTo>
                  <a:lnTo>
                    <a:pt x="2824" y="2986"/>
                  </a:lnTo>
                  <a:lnTo>
                    <a:pt x="2895" y="2997"/>
                  </a:lnTo>
                  <a:lnTo>
                    <a:pt x="2963" y="3006"/>
                  </a:lnTo>
                  <a:lnTo>
                    <a:pt x="3032" y="3012"/>
                  </a:lnTo>
                  <a:lnTo>
                    <a:pt x="3100" y="3013"/>
                  </a:lnTo>
                  <a:lnTo>
                    <a:pt x="3167" y="3012"/>
                  </a:lnTo>
                  <a:lnTo>
                    <a:pt x="3231" y="3007"/>
                  </a:lnTo>
                  <a:lnTo>
                    <a:pt x="3294" y="3000"/>
                  </a:lnTo>
                  <a:lnTo>
                    <a:pt x="3355" y="2990"/>
                  </a:lnTo>
                  <a:lnTo>
                    <a:pt x="3413" y="2979"/>
                  </a:lnTo>
                  <a:lnTo>
                    <a:pt x="3441" y="2970"/>
                  </a:lnTo>
                  <a:lnTo>
                    <a:pt x="3468" y="2963"/>
                  </a:lnTo>
                  <a:lnTo>
                    <a:pt x="3494" y="2953"/>
                  </a:lnTo>
                  <a:lnTo>
                    <a:pt x="3520" y="2944"/>
                  </a:lnTo>
                  <a:lnTo>
                    <a:pt x="3544" y="2934"/>
                  </a:lnTo>
                  <a:lnTo>
                    <a:pt x="3567" y="2923"/>
                  </a:lnTo>
                  <a:lnTo>
                    <a:pt x="3567" y="2923"/>
                  </a:lnTo>
                  <a:lnTo>
                    <a:pt x="3590" y="2911"/>
                  </a:lnTo>
                  <a:lnTo>
                    <a:pt x="3611" y="2898"/>
                  </a:lnTo>
                  <a:lnTo>
                    <a:pt x="3630" y="2886"/>
                  </a:lnTo>
                  <a:lnTo>
                    <a:pt x="3649" y="2871"/>
                  </a:lnTo>
                  <a:lnTo>
                    <a:pt x="3666" y="2857"/>
                  </a:lnTo>
                  <a:lnTo>
                    <a:pt x="3683" y="2841"/>
                  </a:lnTo>
                  <a:lnTo>
                    <a:pt x="3714" y="2810"/>
                  </a:lnTo>
                  <a:lnTo>
                    <a:pt x="3742" y="2777"/>
                  </a:lnTo>
                  <a:lnTo>
                    <a:pt x="3769" y="2742"/>
                  </a:lnTo>
                  <a:lnTo>
                    <a:pt x="3821" y="2673"/>
                  </a:lnTo>
                  <a:lnTo>
                    <a:pt x="3848" y="2642"/>
                  </a:lnTo>
                  <a:lnTo>
                    <a:pt x="3876" y="2610"/>
                  </a:lnTo>
                  <a:lnTo>
                    <a:pt x="3891" y="2595"/>
                  </a:lnTo>
                  <a:lnTo>
                    <a:pt x="3907" y="2580"/>
                  </a:lnTo>
                  <a:lnTo>
                    <a:pt x="3924" y="2567"/>
                  </a:lnTo>
                  <a:lnTo>
                    <a:pt x="3941" y="2554"/>
                  </a:lnTo>
                  <a:lnTo>
                    <a:pt x="3960" y="2543"/>
                  </a:lnTo>
                  <a:lnTo>
                    <a:pt x="3980" y="2531"/>
                  </a:lnTo>
                  <a:lnTo>
                    <a:pt x="4001" y="2521"/>
                  </a:lnTo>
                  <a:lnTo>
                    <a:pt x="4023" y="2513"/>
                  </a:lnTo>
                  <a:lnTo>
                    <a:pt x="4047" y="2504"/>
                  </a:lnTo>
                  <a:lnTo>
                    <a:pt x="4071" y="2498"/>
                  </a:lnTo>
                  <a:lnTo>
                    <a:pt x="4099" y="2493"/>
                  </a:lnTo>
                  <a:lnTo>
                    <a:pt x="4127" y="2488"/>
                  </a:lnTo>
                  <a:lnTo>
                    <a:pt x="4127" y="2488"/>
                  </a:lnTo>
                  <a:lnTo>
                    <a:pt x="4157" y="2486"/>
                  </a:lnTo>
                  <a:lnTo>
                    <a:pt x="4186" y="2484"/>
                  </a:lnTo>
                  <a:lnTo>
                    <a:pt x="4246" y="2483"/>
                  </a:lnTo>
                  <a:lnTo>
                    <a:pt x="4305" y="2483"/>
                  </a:lnTo>
                  <a:lnTo>
                    <a:pt x="4364" y="2484"/>
                  </a:lnTo>
                  <a:lnTo>
                    <a:pt x="4421" y="2484"/>
                  </a:lnTo>
                  <a:lnTo>
                    <a:pt x="4477" y="2484"/>
                  </a:lnTo>
                  <a:lnTo>
                    <a:pt x="4532" y="2481"/>
                  </a:lnTo>
                  <a:lnTo>
                    <a:pt x="4557" y="2478"/>
                  </a:lnTo>
                  <a:lnTo>
                    <a:pt x="4582" y="2476"/>
                  </a:lnTo>
                  <a:lnTo>
                    <a:pt x="4606" y="2471"/>
                  </a:lnTo>
                  <a:lnTo>
                    <a:pt x="4629" y="2466"/>
                  </a:lnTo>
                  <a:lnTo>
                    <a:pt x="4652" y="2457"/>
                  </a:lnTo>
                  <a:lnTo>
                    <a:pt x="4673" y="2448"/>
                  </a:lnTo>
                  <a:lnTo>
                    <a:pt x="4694" y="2438"/>
                  </a:lnTo>
                  <a:lnTo>
                    <a:pt x="4712" y="2425"/>
                  </a:lnTo>
                  <a:lnTo>
                    <a:pt x="4731" y="2411"/>
                  </a:lnTo>
                  <a:lnTo>
                    <a:pt x="4747" y="2395"/>
                  </a:lnTo>
                  <a:lnTo>
                    <a:pt x="4762" y="2377"/>
                  </a:lnTo>
                  <a:lnTo>
                    <a:pt x="4777" y="2355"/>
                  </a:lnTo>
                  <a:lnTo>
                    <a:pt x="4788" y="2332"/>
                  </a:lnTo>
                  <a:lnTo>
                    <a:pt x="4800" y="2306"/>
                  </a:lnTo>
                  <a:lnTo>
                    <a:pt x="4808" y="2278"/>
                  </a:lnTo>
                  <a:lnTo>
                    <a:pt x="4817" y="2246"/>
                  </a:lnTo>
                  <a:lnTo>
                    <a:pt x="4823" y="2212"/>
                  </a:lnTo>
                  <a:lnTo>
                    <a:pt x="4827" y="2175"/>
                  </a:lnTo>
                  <a:lnTo>
                    <a:pt x="4827" y="2175"/>
                  </a:lnTo>
                  <a:lnTo>
                    <a:pt x="4833" y="2101"/>
                  </a:lnTo>
                  <a:lnTo>
                    <a:pt x="4840" y="2041"/>
                  </a:lnTo>
                  <a:lnTo>
                    <a:pt x="4851" y="1951"/>
                  </a:lnTo>
                  <a:lnTo>
                    <a:pt x="4860" y="1888"/>
                  </a:lnTo>
                  <a:lnTo>
                    <a:pt x="4864" y="1863"/>
                  </a:lnTo>
                  <a:lnTo>
                    <a:pt x="4866" y="1839"/>
                  </a:lnTo>
                  <a:lnTo>
                    <a:pt x="4867" y="1816"/>
                  </a:lnTo>
                  <a:lnTo>
                    <a:pt x="4867" y="1790"/>
                  </a:lnTo>
                  <a:lnTo>
                    <a:pt x="4864" y="1762"/>
                  </a:lnTo>
                  <a:lnTo>
                    <a:pt x="4861" y="1727"/>
                  </a:lnTo>
                  <a:lnTo>
                    <a:pt x="4848" y="1638"/>
                  </a:lnTo>
                  <a:lnTo>
                    <a:pt x="4827" y="1506"/>
                  </a:lnTo>
                  <a:lnTo>
                    <a:pt x="4827" y="1506"/>
                  </a:lnTo>
                  <a:lnTo>
                    <a:pt x="4818" y="1468"/>
                  </a:lnTo>
                  <a:lnTo>
                    <a:pt x="4808" y="1428"/>
                  </a:lnTo>
                  <a:lnTo>
                    <a:pt x="4795" y="1387"/>
                  </a:lnTo>
                  <a:lnTo>
                    <a:pt x="4780" y="1347"/>
                  </a:lnTo>
                  <a:lnTo>
                    <a:pt x="4761" y="1307"/>
                  </a:lnTo>
                  <a:lnTo>
                    <a:pt x="4742" y="1267"/>
                  </a:lnTo>
                  <a:lnTo>
                    <a:pt x="4721" y="1227"/>
                  </a:lnTo>
                  <a:lnTo>
                    <a:pt x="4696" y="1187"/>
                  </a:lnTo>
                  <a:lnTo>
                    <a:pt x="4672" y="1147"/>
                  </a:lnTo>
                  <a:lnTo>
                    <a:pt x="4646" y="1107"/>
                  </a:lnTo>
                  <a:lnTo>
                    <a:pt x="4619" y="1066"/>
                  </a:lnTo>
                  <a:lnTo>
                    <a:pt x="4592" y="1028"/>
                  </a:lnTo>
                  <a:lnTo>
                    <a:pt x="4533" y="950"/>
                  </a:lnTo>
                  <a:lnTo>
                    <a:pt x="4473" y="876"/>
                  </a:lnTo>
                  <a:lnTo>
                    <a:pt x="4411" y="803"/>
                  </a:lnTo>
                  <a:lnTo>
                    <a:pt x="4352" y="734"/>
                  </a:lnTo>
                  <a:lnTo>
                    <a:pt x="4242" y="609"/>
                  </a:lnTo>
                  <a:lnTo>
                    <a:pt x="4193" y="555"/>
                  </a:lnTo>
                  <a:lnTo>
                    <a:pt x="4150" y="504"/>
                  </a:lnTo>
                  <a:lnTo>
                    <a:pt x="4117" y="461"/>
                  </a:lnTo>
                  <a:lnTo>
                    <a:pt x="4103" y="443"/>
                  </a:lnTo>
                  <a:lnTo>
                    <a:pt x="4091" y="426"/>
                  </a:lnTo>
                  <a:lnTo>
                    <a:pt x="4091" y="426"/>
                  </a:lnTo>
                  <a:lnTo>
                    <a:pt x="4087" y="417"/>
                  </a:lnTo>
                  <a:lnTo>
                    <a:pt x="4080" y="410"/>
                  </a:lnTo>
                  <a:lnTo>
                    <a:pt x="4066" y="395"/>
                  </a:lnTo>
                  <a:lnTo>
                    <a:pt x="4047" y="381"/>
                  </a:lnTo>
                  <a:lnTo>
                    <a:pt x="4026" y="370"/>
                  </a:lnTo>
                  <a:lnTo>
                    <a:pt x="4003" y="358"/>
                  </a:lnTo>
                  <a:lnTo>
                    <a:pt x="3975" y="347"/>
                  </a:lnTo>
                  <a:lnTo>
                    <a:pt x="3947" y="338"/>
                  </a:lnTo>
                  <a:lnTo>
                    <a:pt x="3917" y="330"/>
                  </a:lnTo>
                  <a:lnTo>
                    <a:pt x="3885" y="322"/>
                  </a:lnTo>
                  <a:lnTo>
                    <a:pt x="3851" y="315"/>
                  </a:lnTo>
                  <a:lnTo>
                    <a:pt x="3816" y="309"/>
                  </a:lnTo>
                  <a:lnTo>
                    <a:pt x="3780" y="304"/>
                  </a:lnTo>
                  <a:lnTo>
                    <a:pt x="3707" y="295"/>
                  </a:lnTo>
                  <a:lnTo>
                    <a:pt x="3633" y="289"/>
                  </a:lnTo>
                  <a:lnTo>
                    <a:pt x="3560" y="285"/>
                  </a:lnTo>
                  <a:lnTo>
                    <a:pt x="3491" y="284"/>
                  </a:lnTo>
                  <a:lnTo>
                    <a:pt x="3426" y="282"/>
                  </a:lnTo>
                  <a:lnTo>
                    <a:pt x="3369" y="282"/>
                  </a:lnTo>
                  <a:lnTo>
                    <a:pt x="3284" y="284"/>
                  </a:lnTo>
                  <a:lnTo>
                    <a:pt x="3253" y="285"/>
                  </a:lnTo>
                  <a:lnTo>
                    <a:pt x="3253" y="285"/>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56" name="Freeform 5"/>
            <p:cNvSpPr>
              <a:spLocks/>
            </p:cNvSpPr>
            <p:nvPr/>
          </p:nvSpPr>
          <p:spPr bwMode="auto">
            <a:xfrm>
              <a:off x="5029200" y="6421333"/>
              <a:ext cx="374258" cy="360467"/>
            </a:xfrm>
            <a:custGeom>
              <a:avLst/>
              <a:gdLst/>
              <a:ahLst/>
              <a:cxnLst>
                <a:cxn ang="0">
                  <a:pos x="2536" y="532"/>
                </a:cxn>
                <a:cxn ang="0">
                  <a:pos x="2160" y="499"/>
                </a:cxn>
                <a:cxn ang="0">
                  <a:pos x="1749" y="459"/>
                </a:cxn>
                <a:cxn ang="0">
                  <a:pos x="1557" y="464"/>
                </a:cxn>
                <a:cxn ang="0">
                  <a:pos x="1432" y="505"/>
                </a:cxn>
                <a:cxn ang="0">
                  <a:pos x="1386" y="542"/>
                </a:cxn>
                <a:cxn ang="0">
                  <a:pos x="1292" y="605"/>
                </a:cxn>
                <a:cxn ang="0">
                  <a:pos x="1031" y="697"/>
                </a:cxn>
                <a:cxn ang="0">
                  <a:pos x="869" y="763"/>
                </a:cxn>
                <a:cxn ang="0">
                  <a:pos x="787" y="826"/>
                </a:cxn>
                <a:cxn ang="0">
                  <a:pos x="565" y="1108"/>
                </a:cxn>
                <a:cxn ang="0">
                  <a:pos x="374" y="1386"/>
                </a:cxn>
                <a:cxn ang="0">
                  <a:pos x="265" y="1598"/>
                </a:cxn>
                <a:cxn ang="0">
                  <a:pos x="232" y="1699"/>
                </a:cxn>
                <a:cxn ang="0">
                  <a:pos x="65" y="2156"/>
                </a:cxn>
                <a:cxn ang="0">
                  <a:pos x="9" y="2405"/>
                </a:cxn>
                <a:cxn ang="0">
                  <a:pos x="6" y="2619"/>
                </a:cxn>
                <a:cxn ang="0">
                  <a:pos x="32" y="2724"/>
                </a:cxn>
                <a:cxn ang="0">
                  <a:pos x="82" y="2817"/>
                </a:cxn>
                <a:cxn ang="0">
                  <a:pos x="162" y="2893"/>
                </a:cxn>
                <a:cxn ang="0">
                  <a:pos x="249" y="2940"/>
                </a:cxn>
                <a:cxn ang="0">
                  <a:pos x="701" y="3119"/>
                </a:cxn>
                <a:cxn ang="0">
                  <a:pos x="872" y="3215"/>
                </a:cxn>
                <a:cxn ang="0">
                  <a:pos x="972" y="3309"/>
                </a:cxn>
                <a:cxn ang="0">
                  <a:pos x="1065" y="3436"/>
                </a:cxn>
                <a:cxn ang="0">
                  <a:pos x="1211" y="3684"/>
                </a:cxn>
                <a:cxn ang="0">
                  <a:pos x="1413" y="3962"/>
                </a:cxn>
                <a:cxn ang="0">
                  <a:pos x="1591" y="4160"/>
                </a:cxn>
                <a:cxn ang="0">
                  <a:pos x="1798" y="4345"/>
                </a:cxn>
                <a:cxn ang="0">
                  <a:pos x="2031" y="4506"/>
                </a:cxn>
                <a:cxn ang="0">
                  <a:pos x="2292" y="4633"/>
                </a:cxn>
                <a:cxn ang="0">
                  <a:pos x="2542" y="4718"/>
                </a:cxn>
                <a:cxn ang="0">
                  <a:pos x="3095" y="4853"/>
                </a:cxn>
                <a:cxn ang="0">
                  <a:pos x="3650" y="4919"/>
                </a:cxn>
                <a:cxn ang="0">
                  <a:pos x="4131" y="4913"/>
                </a:cxn>
                <a:cxn ang="0">
                  <a:pos x="4531" y="4857"/>
                </a:cxn>
                <a:cxn ang="0">
                  <a:pos x="4839" y="4771"/>
                </a:cxn>
                <a:cxn ang="0">
                  <a:pos x="5047" y="4673"/>
                </a:cxn>
                <a:cxn ang="0">
                  <a:pos x="5440" y="4402"/>
                </a:cxn>
                <a:cxn ang="0">
                  <a:pos x="5846" y="4099"/>
                </a:cxn>
                <a:cxn ang="0">
                  <a:pos x="5988" y="3959"/>
                </a:cxn>
                <a:cxn ang="0">
                  <a:pos x="6045" y="3872"/>
                </a:cxn>
                <a:cxn ang="0">
                  <a:pos x="6097" y="3697"/>
                </a:cxn>
                <a:cxn ang="0">
                  <a:pos x="6160" y="3254"/>
                </a:cxn>
                <a:cxn ang="0">
                  <a:pos x="6190" y="2754"/>
                </a:cxn>
                <a:cxn ang="0">
                  <a:pos x="6200" y="2371"/>
                </a:cxn>
                <a:cxn ang="0">
                  <a:pos x="6208" y="2014"/>
                </a:cxn>
                <a:cxn ang="0">
                  <a:pos x="6194" y="1716"/>
                </a:cxn>
                <a:cxn ang="0">
                  <a:pos x="6148" y="1305"/>
                </a:cxn>
                <a:cxn ang="0">
                  <a:pos x="6062" y="976"/>
                </a:cxn>
                <a:cxn ang="0">
                  <a:pos x="5968" y="787"/>
                </a:cxn>
                <a:cxn ang="0">
                  <a:pos x="5880" y="667"/>
                </a:cxn>
                <a:cxn ang="0">
                  <a:pos x="5791" y="578"/>
                </a:cxn>
                <a:cxn ang="0">
                  <a:pos x="5579" y="423"/>
                </a:cxn>
                <a:cxn ang="0">
                  <a:pos x="5297" y="272"/>
                </a:cxn>
                <a:cxn ang="0">
                  <a:pos x="5040" y="163"/>
                </a:cxn>
                <a:cxn ang="0">
                  <a:pos x="4726" y="76"/>
                </a:cxn>
                <a:cxn ang="0">
                  <a:pos x="4270" y="1"/>
                </a:cxn>
                <a:cxn ang="0">
                  <a:pos x="4103" y="19"/>
                </a:cxn>
                <a:cxn ang="0">
                  <a:pos x="3898" y="87"/>
                </a:cxn>
                <a:cxn ang="0">
                  <a:pos x="3387" y="305"/>
                </a:cxn>
                <a:cxn ang="0">
                  <a:pos x="3025" y="436"/>
                </a:cxn>
                <a:cxn ang="0">
                  <a:pos x="2696" y="516"/>
                </a:cxn>
              </a:cxnLst>
              <a:rect l="0" t="0" r="r" b="b"/>
              <a:pathLst>
                <a:path w="6210" h="4923">
                  <a:moveTo>
                    <a:pt x="2628" y="526"/>
                  </a:moveTo>
                  <a:lnTo>
                    <a:pt x="2628" y="526"/>
                  </a:lnTo>
                  <a:lnTo>
                    <a:pt x="2599" y="529"/>
                  </a:lnTo>
                  <a:lnTo>
                    <a:pt x="2569" y="532"/>
                  </a:lnTo>
                  <a:lnTo>
                    <a:pt x="2536" y="532"/>
                  </a:lnTo>
                  <a:lnTo>
                    <a:pt x="2500" y="530"/>
                  </a:lnTo>
                  <a:lnTo>
                    <a:pt x="2423" y="526"/>
                  </a:lnTo>
                  <a:lnTo>
                    <a:pt x="2339" y="519"/>
                  </a:lnTo>
                  <a:lnTo>
                    <a:pt x="2252" y="509"/>
                  </a:lnTo>
                  <a:lnTo>
                    <a:pt x="2160" y="499"/>
                  </a:lnTo>
                  <a:lnTo>
                    <a:pt x="2067" y="487"/>
                  </a:lnTo>
                  <a:lnTo>
                    <a:pt x="1974" y="476"/>
                  </a:lnTo>
                  <a:lnTo>
                    <a:pt x="1881" y="467"/>
                  </a:lnTo>
                  <a:lnTo>
                    <a:pt x="1792" y="460"/>
                  </a:lnTo>
                  <a:lnTo>
                    <a:pt x="1749" y="459"/>
                  </a:lnTo>
                  <a:lnTo>
                    <a:pt x="1707" y="457"/>
                  </a:lnTo>
                  <a:lnTo>
                    <a:pt x="1667" y="457"/>
                  </a:lnTo>
                  <a:lnTo>
                    <a:pt x="1628" y="459"/>
                  </a:lnTo>
                  <a:lnTo>
                    <a:pt x="1591" y="462"/>
                  </a:lnTo>
                  <a:lnTo>
                    <a:pt x="1557" y="464"/>
                  </a:lnTo>
                  <a:lnTo>
                    <a:pt x="1524" y="470"/>
                  </a:lnTo>
                  <a:lnTo>
                    <a:pt x="1494" y="477"/>
                  </a:lnTo>
                  <a:lnTo>
                    <a:pt x="1466" y="487"/>
                  </a:lnTo>
                  <a:lnTo>
                    <a:pt x="1442" y="499"/>
                  </a:lnTo>
                  <a:lnTo>
                    <a:pt x="1432" y="505"/>
                  </a:lnTo>
                  <a:lnTo>
                    <a:pt x="1421" y="512"/>
                  </a:lnTo>
                  <a:lnTo>
                    <a:pt x="1412" y="519"/>
                  </a:lnTo>
                  <a:lnTo>
                    <a:pt x="1403" y="526"/>
                  </a:lnTo>
                  <a:lnTo>
                    <a:pt x="1403" y="526"/>
                  </a:lnTo>
                  <a:lnTo>
                    <a:pt x="1386" y="542"/>
                  </a:lnTo>
                  <a:lnTo>
                    <a:pt x="1369" y="558"/>
                  </a:lnTo>
                  <a:lnTo>
                    <a:pt x="1350" y="571"/>
                  </a:lnTo>
                  <a:lnTo>
                    <a:pt x="1332" y="583"/>
                  </a:lnTo>
                  <a:lnTo>
                    <a:pt x="1312" y="595"/>
                  </a:lnTo>
                  <a:lnTo>
                    <a:pt x="1292" y="605"/>
                  </a:lnTo>
                  <a:lnTo>
                    <a:pt x="1251" y="625"/>
                  </a:lnTo>
                  <a:lnTo>
                    <a:pt x="1208" y="642"/>
                  </a:lnTo>
                  <a:lnTo>
                    <a:pt x="1164" y="657"/>
                  </a:lnTo>
                  <a:lnTo>
                    <a:pt x="1075" y="684"/>
                  </a:lnTo>
                  <a:lnTo>
                    <a:pt x="1031" y="697"/>
                  </a:lnTo>
                  <a:lnTo>
                    <a:pt x="988" y="711"/>
                  </a:lnTo>
                  <a:lnTo>
                    <a:pt x="946" y="725"/>
                  </a:lnTo>
                  <a:lnTo>
                    <a:pt x="906" y="743"/>
                  </a:lnTo>
                  <a:lnTo>
                    <a:pt x="887" y="753"/>
                  </a:lnTo>
                  <a:lnTo>
                    <a:pt x="869" y="763"/>
                  </a:lnTo>
                  <a:lnTo>
                    <a:pt x="851" y="773"/>
                  </a:lnTo>
                  <a:lnTo>
                    <a:pt x="834" y="784"/>
                  </a:lnTo>
                  <a:lnTo>
                    <a:pt x="817" y="797"/>
                  </a:lnTo>
                  <a:lnTo>
                    <a:pt x="801" y="811"/>
                  </a:lnTo>
                  <a:lnTo>
                    <a:pt x="787" y="826"/>
                  </a:lnTo>
                  <a:lnTo>
                    <a:pt x="774" y="841"/>
                  </a:lnTo>
                  <a:lnTo>
                    <a:pt x="774" y="841"/>
                  </a:lnTo>
                  <a:lnTo>
                    <a:pt x="714" y="916"/>
                  </a:lnTo>
                  <a:lnTo>
                    <a:pt x="642" y="1006"/>
                  </a:lnTo>
                  <a:lnTo>
                    <a:pt x="565" y="1108"/>
                  </a:lnTo>
                  <a:lnTo>
                    <a:pt x="525" y="1163"/>
                  </a:lnTo>
                  <a:lnTo>
                    <a:pt x="485" y="1217"/>
                  </a:lnTo>
                  <a:lnTo>
                    <a:pt x="446" y="1273"/>
                  </a:lnTo>
                  <a:lnTo>
                    <a:pt x="409" y="1330"/>
                  </a:lnTo>
                  <a:lnTo>
                    <a:pt x="374" y="1386"/>
                  </a:lnTo>
                  <a:lnTo>
                    <a:pt x="341" y="1441"/>
                  </a:lnTo>
                  <a:lnTo>
                    <a:pt x="311" y="1495"/>
                  </a:lnTo>
                  <a:lnTo>
                    <a:pt x="287" y="1548"/>
                  </a:lnTo>
                  <a:lnTo>
                    <a:pt x="275" y="1574"/>
                  </a:lnTo>
                  <a:lnTo>
                    <a:pt x="265" y="1598"/>
                  </a:lnTo>
                  <a:lnTo>
                    <a:pt x="257" y="1623"/>
                  </a:lnTo>
                  <a:lnTo>
                    <a:pt x="249" y="1646"/>
                  </a:lnTo>
                  <a:lnTo>
                    <a:pt x="249" y="1646"/>
                  </a:lnTo>
                  <a:lnTo>
                    <a:pt x="241" y="1670"/>
                  </a:lnTo>
                  <a:lnTo>
                    <a:pt x="232" y="1699"/>
                  </a:lnTo>
                  <a:lnTo>
                    <a:pt x="208" y="1763"/>
                  </a:lnTo>
                  <a:lnTo>
                    <a:pt x="146" y="1922"/>
                  </a:lnTo>
                  <a:lnTo>
                    <a:pt x="112" y="2013"/>
                  </a:lnTo>
                  <a:lnTo>
                    <a:pt x="80" y="2107"/>
                  </a:lnTo>
                  <a:lnTo>
                    <a:pt x="65" y="2156"/>
                  </a:lnTo>
                  <a:lnTo>
                    <a:pt x="50" y="2206"/>
                  </a:lnTo>
                  <a:lnTo>
                    <a:pt x="37" y="2256"/>
                  </a:lnTo>
                  <a:lnTo>
                    <a:pt x="26" y="2305"/>
                  </a:lnTo>
                  <a:lnTo>
                    <a:pt x="16" y="2355"/>
                  </a:lnTo>
                  <a:lnTo>
                    <a:pt x="9" y="2405"/>
                  </a:lnTo>
                  <a:lnTo>
                    <a:pt x="3" y="2454"/>
                  </a:lnTo>
                  <a:lnTo>
                    <a:pt x="0" y="2503"/>
                  </a:lnTo>
                  <a:lnTo>
                    <a:pt x="0" y="2550"/>
                  </a:lnTo>
                  <a:lnTo>
                    <a:pt x="3" y="2596"/>
                  </a:lnTo>
                  <a:lnTo>
                    <a:pt x="6" y="2619"/>
                  </a:lnTo>
                  <a:lnTo>
                    <a:pt x="9" y="2641"/>
                  </a:lnTo>
                  <a:lnTo>
                    <a:pt x="13" y="2662"/>
                  </a:lnTo>
                  <a:lnTo>
                    <a:pt x="19" y="2684"/>
                  </a:lnTo>
                  <a:lnTo>
                    <a:pt x="24" y="2704"/>
                  </a:lnTo>
                  <a:lnTo>
                    <a:pt x="32" y="2724"/>
                  </a:lnTo>
                  <a:lnTo>
                    <a:pt x="39" y="2744"/>
                  </a:lnTo>
                  <a:lnTo>
                    <a:pt x="49" y="2764"/>
                  </a:lnTo>
                  <a:lnTo>
                    <a:pt x="59" y="2783"/>
                  </a:lnTo>
                  <a:lnTo>
                    <a:pt x="70" y="2800"/>
                  </a:lnTo>
                  <a:lnTo>
                    <a:pt x="82" y="2817"/>
                  </a:lnTo>
                  <a:lnTo>
                    <a:pt x="96" y="2834"/>
                  </a:lnTo>
                  <a:lnTo>
                    <a:pt x="110" y="2850"/>
                  </a:lnTo>
                  <a:lnTo>
                    <a:pt x="126" y="2866"/>
                  </a:lnTo>
                  <a:lnTo>
                    <a:pt x="143" y="2880"/>
                  </a:lnTo>
                  <a:lnTo>
                    <a:pt x="162" y="2893"/>
                  </a:lnTo>
                  <a:lnTo>
                    <a:pt x="182" y="2906"/>
                  </a:lnTo>
                  <a:lnTo>
                    <a:pt x="202" y="2919"/>
                  </a:lnTo>
                  <a:lnTo>
                    <a:pt x="225" y="2929"/>
                  </a:lnTo>
                  <a:lnTo>
                    <a:pt x="249" y="2940"/>
                  </a:lnTo>
                  <a:lnTo>
                    <a:pt x="249" y="2940"/>
                  </a:lnTo>
                  <a:lnTo>
                    <a:pt x="343" y="2976"/>
                  </a:lnTo>
                  <a:lnTo>
                    <a:pt x="429" y="3010"/>
                  </a:lnTo>
                  <a:lnTo>
                    <a:pt x="578" y="3068"/>
                  </a:lnTo>
                  <a:lnTo>
                    <a:pt x="642" y="3094"/>
                  </a:lnTo>
                  <a:lnTo>
                    <a:pt x="701" y="3119"/>
                  </a:lnTo>
                  <a:lnTo>
                    <a:pt x="754" y="3145"/>
                  </a:lnTo>
                  <a:lnTo>
                    <a:pt x="804" y="3171"/>
                  </a:lnTo>
                  <a:lnTo>
                    <a:pt x="827" y="3185"/>
                  </a:lnTo>
                  <a:lnTo>
                    <a:pt x="850" y="3201"/>
                  </a:lnTo>
                  <a:lnTo>
                    <a:pt x="872" y="3215"/>
                  </a:lnTo>
                  <a:lnTo>
                    <a:pt x="893" y="3233"/>
                  </a:lnTo>
                  <a:lnTo>
                    <a:pt x="913" y="3250"/>
                  </a:lnTo>
                  <a:lnTo>
                    <a:pt x="933" y="3268"/>
                  </a:lnTo>
                  <a:lnTo>
                    <a:pt x="953" y="3289"/>
                  </a:lnTo>
                  <a:lnTo>
                    <a:pt x="972" y="3309"/>
                  </a:lnTo>
                  <a:lnTo>
                    <a:pt x="991" y="3332"/>
                  </a:lnTo>
                  <a:lnTo>
                    <a:pt x="1009" y="3355"/>
                  </a:lnTo>
                  <a:lnTo>
                    <a:pt x="1028" y="3380"/>
                  </a:lnTo>
                  <a:lnTo>
                    <a:pt x="1046" y="3408"/>
                  </a:lnTo>
                  <a:lnTo>
                    <a:pt x="1065" y="3436"/>
                  </a:lnTo>
                  <a:lnTo>
                    <a:pt x="1085" y="3466"/>
                  </a:lnTo>
                  <a:lnTo>
                    <a:pt x="1124" y="3534"/>
                  </a:lnTo>
                  <a:lnTo>
                    <a:pt x="1124" y="3534"/>
                  </a:lnTo>
                  <a:lnTo>
                    <a:pt x="1165" y="3608"/>
                  </a:lnTo>
                  <a:lnTo>
                    <a:pt x="1211" y="3684"/>
                  </a:lnTo>
                  <a:lnTo>
                    <a:pt x="1263" y="3763"/>
                  </a:lnTo>
                  <a:lnTo>
                    <a:pt x="1320" y="3842"/>
                  </a:lnTo>
                  <a:lnTo>
                    <a:pt x="1349" y="3882"/>
                  </a:lnTo>
                  <a:lnTo>
                    <a:pt x="1380" y="3922"/>
                  </a:lnTo>
                  <a:lnTo>
                    <a:pt x="1413" y="3962"/>
                  </a:lnTo>
                  <a:lnTo>
                    <a:pt x="1446" y="4002"/>
                  </a:lnTo>
                  <a:lnTo>
                    <a:pt x="1481" y="4043"/>
                  </a:lnTo>
                  <a:lnTo>
                    <a:pt x="1517" y="4083"/>
                  </a:lnTo>
                  <a:lnTo>
                    <a:pt x="1554" y="4121"/>
                  </a:lnTo>
                  <a:lnTo>
                    <a:pt x="1591" y="4160"/>
                  </a:lnTo>
                  <a:lnTo>
                    <a:pt x="1630" y="4199"/>
                  </a:lnTo>
                  <a:lnTo>
                    <a:pt x="1670" y="4236"/>
                  </a:lnTo>
                  <a:lnTo>
                    <a:pt x="1712" y="4273"/>
                  </a:lnTo>
                  <a:lnTo>
                    <a:pt x="1755" y="4309"/>
                  </a:lnTo>
                  <a:lnTo>
                    <a:pt x="1798" y="4345"/>
                  </a:lnTo>
                  <a:lnTo>
                    <a:pt x="1842" y="4379"/>
                  </a:lnTo>
                  <a:lnTo>
                    <a:pt x="1888" y="4412"/>
                  </a:lnTo>
                  <a:lnTo>
                    <a:pt x="1935" y="4445"/>
                  </a:lnTo>
                  <a:lnTo>
                    <a:pt x="1983" y="4476"/>
                  </a:lnTo>
                  <a:lnTo>
                    <a:pt x="2031" y="4506"/>
                  </a:lnTo>
                  <a:lnTo>
                    <a:pt x="2081" y="4534"/>
                  </a:lnTo>
                  <a:lnTo>
                    <a:pt x="2133" y="4562"/>
                  </a:lnTo>
                  <a:lnTo>
                    <a:pt x="2185" y="4587"/>
                  </a:lnTo>
                  <a:lnTo>
                    <a:pt x="2238" y="4610"/>
                  </a:lnTo>
                  <a:lnTo>
                    <a:pt x="2292" y="4633"/>
                  </a:lnTo>
                  <a:lnTo>
                    <a:pt x="2348" y="4653"/>
                  </a:lnTo>
                  <a:lnTo>
                    <a:pt x="2348" y="4653"/>
                  </a:lnTo>
                  <a:lnTo>
                    <a:pt x="2413" y="4676"/>
                  </a:lnTo>
                  <a:lnTo>
                    <a:pt x="2477" y="4698"/>
                  </a:lnTo>
                  <a:lnTo>
                    <a:pt x="2542" y="4718"/>
                  </a:lnTo>
                  <a:lnTo>
                    <a:pt x="2606" y="4736"/>
                  </a:lnTo>
                  <a:lnTo>
                    <a:pt x="2731" y="4771"/>
                  </a:lnTo>
                  <a:lnTo>
                    <a:pt x="2854" y="4802"/>
                  </a:lnTo>
                  <a:lnTo>
                    <a:pt x="2976" y="4830"/>
                  </a:lnTo>
                  <a:lnTo>
                    <a:pt x="3095" y="4853"/>
                  </a:lnTo>
                  <a:lnTo>
                    <a:pt x="3211" y="4873"/>
                  </a:lnTo>
                  <a:lnTo>
                    <a:pt x="3324" y="4888"/>
                  </a:lnTo>
                  <a:lnTo>
                    <a:pt x="3436" y="4901"/>
                  </a:lnTo>
                  <a:lnTo>
                    <a:pt x="3544" y="4911"/>
                  </a:lnTo>
                  <a:lnTo>
                    <a:pt x="3650" y="4919"/>
                  </a:lnTo>
                  <a:lnTo>
                    <a:pt x="3751" y="4923"/>
                  </a:lnTo>
                  <a:lnTo>
                    <a:pt x="3850" y="4923"/>
                  </a:lnTo>
                  <a:lnTo>
                    <a:pt x="3948" y="4923"/>
                  </a:lnTo>
                  <a:lnTo>
                    <a:pt x="4041" y="4919"/>
                  </a:lnTo>
                  <a:lnTo>
                    <a:pt x="4131" y="4913"/>
                  </a:lnTo>
                  <a:lnTo>
                    <a:pt x="4217" y="4906"/>
                  </a:lnTo>
                  <a:lnTo>
                    <a:pt x="4302" y="4896"/>
                  </a:lnTo>
                  <a:lnTo>
                    <a:pt x="4382" y="4884"/>
                  </a:lnTo>
                  <a:lnTo>
                    <a:pt x="4458" y="4871"/>
                  </a:lnTo>
                  <a:lnTo>
                    <a:pt x="4531" y="4857"/>
                  </a:lnTo>
                  <a:lnTo>
                    <a:pt x="4600" y="4843"/>
                  </a:lnTo>
                  <a:lnTo>
                    <a:pt x="4666" y="4825"/>
                  </a:lnTo>
                  <a:lnTo>
                    <a:pt x="4728" y="4808"/>
                  </a:lnTo>
                  <a:lnTo>
                    <a:pt x="4785" y="4789"/>
                  </a:lnTo>
                  <a:lnTo>
                    <a:pt x="4839" y="4771"/>
                  </a:lnTo>
                  <a:lnTo>
                    <a:pt x="4890" y="4751"/>
                  </a:lnTo>
                  <a:lnTo>
                    <a:pt x="4936" y="4732"/>
                  </a:lnTo>
                  <a:lnTo>
                    <a:pt x="4977" y="4712"/>
                  </a:lnTo>
                  <a:lnTo>
                    <a:pt x="5014" y="4692"/>
                  </a:lnTo>
                  <a:lnTo>
                    <a:pt x="5047" y="4673"/>
                  </a:lnTo>
                  <a:lnTo>
                    <a:pt x="5075" y="4653"/>
                  </a:lnTo>
                  <a:lnTo>
                    <a:pt x="5075" y="4653"/>
                  </a:lnTo>
                  <a:lnTo>
                    <a:pt x="5178" y="4582"/>
                  </a:lnTo>
                  <a:lnTo>
                    <a:pt x="5301" y="4497"/>
                  </a:lnTo>
                  <a:lnTo>
                    <a:pt x="5440" y="4402"/>
                  </a:lnTo>
                  <a:lnTo>
                    <a:pt x="5582" y="4302"/>
                  </a:lnTo>
                  <a:lnTo>
                    <a:pt x="5652" y="4250"/>
                  </a:lnTo>
                  <a:lnTo>
                    <a:pt x="5721" y="4199"/>
                  </a:lnTo>
                  <a:lnTo>
                    <a:pt x="5786" y="4149"/>
                  </a:lnTo>
                  <a:lnTo>
                    <a:pt x="5846" y="4099"/>
                  </a:lnTo>
                  <a:lnTo>
                    <a:pt x="5900" y="4050"/>
                  </a:lnTo>
                  <a:lnTo>
                    <a:pt x="5925" y="4027"/>
                  </a:lnTo>
                  <a:lnTo>
                    <a:pt x="5948" y="4004"/>
                  </a:lnTo>
                  <a:lnTo>
                    <a:pt x="5969" y="3981"/>
                  </a:lnTo>
                  <a:lnTo>
                    <a:pt x="5988" y="3959"/>
                  </a:lnTo>
                  <a:lnTo>
                    <a:pt x="6005" y="3939"/>
                  </a:lnTo>
                  <a:lnTo>
                    <a:pt x="6019" y="3919"/>
                  </a:lnTo>
                  <a:lnTo>
                    <a:pt x="6019" y="3919"/>
                  </a:lnTo>
                  <a:lnTo>
                    <a:pt x="6032" y="3898"/>
                  </a:lnTo>
                  <a:lnTo>
                    <a:pt x="6045" y="3872"/>
                  </a:lnTo>
                  <a:lnTo>
                    <a:pt x="6057" y="3843"/>
                  </a:lnTo>
                  <a:lnTo>
                    <a:pt x="6067" y="3810"/>
                  </a:lnTo>
                  <a:lnTo>
                    <a:pt x="6078" y="3776"/>
                  </a:lnTo>
                  <a:lnTo>
                    <a:pt x="6088" y="3737"/>
                  </a:lnTo>
                  <a:lnTo>
                    <a:pt x="6097" y="3697"/>
                  </a:lnTo>
                  <a:lnTo>
                    <a:pt x="6105" y="3654"/>
                  </a:lnTo>
                  <a:lnTo>
                    <a:pt x="6122" y="3562"/>
                  </a:lnTo>
                  <a:lnTo>
                    <a:pt x="6137" y="3463"/>
                  </a:lnTo>
                  <a:lnTo>
                    <a:pt x="6148" y="3360"/>
                  </a:lnTo>
                  <a:lnTo>
                    <a:pt x="6160" y="3254"/>
                  </a:lnTo>
                  <a:lnTo>
                    <a:pt x="6168" y="3148"/>
                  </a:lnTo>
                  <a:lnTo>
                    <a:pt x="6175" y="3043"/>
                  </a:lnTo>
                  <a:lnTo>
                    <a:pt x="6181" y="2942"/>
                  </a:lnTo>
                  <a:lnTo>
                    <a:pt x="6187" y="2844"/>
                  </a:lnTo>
                  <a:lnTo>
                    <a:pt x="6190" y="2754"/>
                  </a:lnTo>
                  <a:lnTo>
                    <a:pt x="6193" y="2674"/>
                  </a:lnTo>
                  <a:lnTo>
                    <a:pt x="6194" y="2545"/>
                  </a:lnTo>
                  <a:lnTo>
                    <a:pt x="6194" y="2545"/>
                  </a:lnTo>
                  <a:lnTo>
                    <a:pt x="6196" y="2451"/>
                  </a:lnTo>
                  <a:lnTo>
                    <a:pt x="6200" y="2371"/>
                  </a:lnTo>
                  <a:lnTo>
                    <a:pt x="6204" y="2294"/>
                  </a:lnTo>
                  <a:lnTo>
                    <a:pt x="6207" y="2213"/>
                  </a:lnTo>
                  <a:lnTo>
                    <a:pt x="6210" y="2122"/>
                  </a:lnTo>
                  <a:lnTo>
                    <a:pt x="6210" y="2070"/>
                  </a:lnTo>
                  <a:lnTo>
                    <a:pt x="6208" y="2014"/>
                  </a:lnTo>
                  <a:lnTo>
                    <a:pt x="6207" y="1951"/>
                  </a:lnTo>
                  <a:lnTo>
                    <a:pt x="6204" y="1881"/>
                  </a:lnTo>
                  <a:lnTo>
                    <a:pt x="6200" y="1803"/>
                  </a:lnTo>
                  <a:lnTo>
                    <a:pt x="6194" y="1716"/>
                  </a:lnTo>
                  <a:lnTo>
                    <a:pt x="6194" y="1716"/>
                  </a:lnTo>
                  <a:lnTo>
                    <a:pt x="6187" y="1626"/>
                  </a:lnTo>
                  <a:lnTo>
                    <a:pt x="6180" y="1540"/>
                  </a:lnTo>
                  <a:lnTo>
                    <a:pt x="6170" y="1458"/>
                  </a:lnTo>
                  <a:lnTo>
                    <a:pt x="6160" y="1379"/>
                  </a:lnTo>
                  <a:lnTo>
                    <a:pt x="6148" y="1305"/>
                  </a:lnTo>
                  <a:lnTo>
                    <a:pt x="6135" y="1233"/>
                  </a:lnTo>
                  <a:lnTo>
                    <a:pt x="6120" y="1164"/>
                  </a:lnTo>
                  <a:lnTo>
                    <a:pt x="6102" y="1100"/>
                  </a:lnTo>
                  <a:lnTo>
                    <a:pt x="6084" y="1036"/>
                  </a:lnTo>
                  <a:lnTo>
                    <a:pt x="6062" y="976"/>
                  </a:lnTo>
                  <a:lnTo>
                    <a:pt x="6038" y="920"/>
                  </a:lnTo>
                  <a:lnTo>
                    <a:pt x="6012" y="864"/>
                  </a:lnTo>
                  <a:lnTo>
                    <a:pt x="5998" y="839"/>
                  </a:lnTo>
                  <a:lnTo>
                    <a:pt x="5983" y="813"/>
                  </a:lnTo>
                  <a:lnTo>
                    <a:pt x="5968" y="787"/>
                  </a:lnTo>
                  <a:lnTo>
                    <a:pt x="5952" y="761"/>
                  </a:lnTo>
                  <a:lnTo>
                    <a:pt x="5935" y="737"/>
                  </a:lnTo>
                  <a:lnTo>
                    <a:pt x="5917" y="714"/>
                  </a:lnTo>
                  <a:lnTo>
                    <a:pt x="5899" y="690"/>
                  </a:lnTo>
                  <a:lnTo>
                    <a:pt x="5880" y="667"/>
                  </a:lnTo>
                  <a:lnTo>
                    <a:pt x="5880" y="667"/>
                  </a:lnTo>
                  <a:lnTo>
                    <a:pt x="5859" y="644"/>
                  </a:lnTo>
                  <a:lnTo>
                    <a:pt x="5839" y="621"/>
                  </a:lnTo>
                  <a:lnTo>
                    <a:pt x="5816" y="599"/>
                  </a:lnTo>
                  <a:lnTo>
                    <a:pt x="5791" y="578"/>
                  </a:lnTo>
                  <a:lnTo>
                    <a:pt x="5767" y="558"/>
                  </a:lnTo>
                  <a:lnTo>
                    <a:pt x="5743" y="536"/>
                  </a:lnTo>
                  <a:lnTo>
                    <a:pt x="5690" y="496"/>
                  </a:lnTo>
                  <a:lnTo>
                    <a:pt x="5635" y="459"/>
                  </a:lnTo>
                  <a:lnTo>
                    <a:pt x="5579" y="423"/>
                  </a:lnTo>
                  <a:lnTo>
                    <a:pt x="5522" y="388"/>
                  </a:lnTo>
                  <a:lnTo>
                    <a:pt x="5464" y="356"/>
                  </a:lnTo>
                  <a:lnTo>
                    <a:pt x="5407" y="325"/>
                  </a:lnTo>
                  <a:lnTo>
                    <a:pt x="5351" y="298"/>
                  </a:lnTo>
                  <a:lnTo>
                    <a:pt x="5297" y="272"/>
                  </a:lnTo>
                  <a:lnTo>
                    <a:pt x="5245" y="248"/>
                  </a:lnTo>
                  <a:lnTo>
                    <a:pt x="5152" y="208"/>
                  </a:lnTo>
                  <a:lnTo>
                    <a:pt x="5075" y="176"/>
                  </a:lnTo>
                  <a:lnTo>
                    <a:pt x="5075" y="176"/>
                  </a:lnTo>
                  <a:lnTo>
                    <a:pt x="5040" y="163"/>
                  </a:lnTo>
                  <a:lnTo>
                    <a:pt x="5003" y="151"/>
                  </a:lnTo>
                  <a:lnTo>
                    <a:pt x="4963" y="138"/>
                  </a:lnTo>
                  <a:lnTo>
                    <a:pt x="4920" y="125"/>
                  </a:lnTo>
                  <a:lnTo>
                    <a:pt x="4827" y="100"/>
                  </a:lnTo>
                  <a:lnTo>
                    <a:pt x="4726" y="76"/>
                  </a:lnTo>
                  <a:lnTo>
                    <a:pt x="4617" y="54"/>
                  </a:lnTo>
                  <a:lnTo>
                    <a:pt x="4504" y="34"/>
                  </a:lnTo>
                  <a:lnTo>
                    <a:pt x="4388" y="17"/>
                  </a:lnTo>
                  <a:lnTo>
                    <a:pt x="4270" y="1"/>
                  </a:lnTo>
                  <a:lnTo>
                    <a:pt x="4270" y="1"/>
                  </a:lnTo>
                  <a:lnTo>
                    <a:pt x="4240" y="0"/>
                  </a:lnTo>
                  <a:lnTo>
                    <a:pt x="4209" y="1"/>
                  </a:lnTo>
                  <a:lnTo>
                    <a:pt x="4176" y="4"/>
                  </a:lnTo>
                  <a:lnTo>
                    <a:pt x="4140" y="10"/>
                  </a:lnTo>
                  <a:lnTo>
                    <a:pt x="4103" y="19"/>
                  </a:lnTo>
                  <a:lnTo>
                    <a:pt x="4065" y="29"/>
                  </a:lnTo>
                  <a:lnTo>
                    <a:pt x="4025" y="40"/>
                  </a:lnTo>
                  <a:lnTo>
                    <a:pt x="3985" y="54"/>
                  </a:lnTo>
                  <a:lnTo>
                    <a:pt x="3942" y="70"/>
                  </a:lnTo>
                  <a:lnTo>
                    <a:pt x="3898" y="87"/>
                  </a:lnTo>
                  <a:lnTo>
                    <a:pt x="3806" y="125"/>
                  </a:lnTo>
                  <a:lnTo>
                    <a:pt x="3708" y="166"/>
                  </a:lnTo>
                  <a:lnTo>
                    <a:pt x="3607" y="212"/>
                  </a:lnTo>
                  <a:lnTo>
                    <a:pt x="3499" y="258"/>
                  </a:lnTo>
                  <a:lnTo>
                    <a:pt x="3387" y="305"/>
                  </a:lnTo>
                  <a:lnTo>
                    <a:pt x="3270" y="351"/>
                  </a:lnTo>
                  <a:lnTo>
                    <a:pt x="3211" y="374"/>
                  </a:lnTo>
                  <a:lnTo>
                    <a:pt x="3149" y="396"/>
                  </a:lnTo>
                  <a:lnTo>
                    <a:pt x="3088" y="416"/>
                  </a:lnTo>
                  <a:lnTo>
                    <a:pt x="3025" y="436"/>
                  </a:lnTo>
                  <a:lnTo>
                    <a:pt x="2960" y="454"/>
                  </a:lnTo>
                  <a:lnTo>
                    <a:pt x="2896" y="473"/>
                  </a:lnTo>
                  <a:lnTo>
                    <a:pt x="2830" y="489"/>
                  </a:lnTo>
                  <a:lnTo>
                    <a:pt x="2764" y="503"/>
                  </a:lnTo>
                  <a:lnTo>
                    <a:pt x="2696" y="516"/>
                  </a:lnTo>
                  <a:lnTo>
                    <a:pt x="2628" y="526"/>
                  </a:lnTo>
                  <a:lnTo>
                    <a:pt x="2628" y="526"/>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59" name="Freeform 6"/>
            <p:cNvSpPr>
              <a:spLocks/>
            </p:cNvSpPr>
            <p:nvPr/>
          </p:nvSpPr>
          <p:spPr bwMode="auto">
            <a:xfrm>
              <a:off x="5001326" y="6128084"/>
              <a:ext cx="332674" cy="254017"/>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60" name="Freeform 7"/>
            <p:cNvSpPr>
              <a:spLocks/>
            </p:cNvSpPr>
            <p:nvPr/>
          </p:nvSpPr>
          <p:spPr bwMode="auto">
            <a:xfrm>
              <a:off x="5246149" y="5903495"/>
              <a:ext cx="457426" cy="349721"/>
            </a:xfrm>
            <a:custGeom>
              <a:avLst/>
              <a:gdLst/>
              <a:ahLst/>
              <a:cxnLst>
                <a:cxn ang="0">
                  <a:pos x="3151" y="213"/>
                </a:cxn>
                <a:cxn ang="0">
                  <a:pos x="2973" y="123"/>
                </a:cxn>
                <a:cxn ang="0">
                  <a:pos x="2760" y="56"/>
                </a:cxn>
                <a:cxn ang="0">
                  <a:pos x="2526" y="11"/>
                </a:cxn>
                <a:cxn ang="0">
                  <a:pos x="2340" y="1"/>
                </a:cxn>
                <a:cxn ang="0">
                  <a:pos x="2115" y="28"/>
                </a:cxn>
                <a:cxn ang="0">
                  <a:pos x="1794" y="103"/>
                </a:cxn>
                <a:cxn ang="0">
                  <a:pos x="1594" y="165"/>
                </a:cxn>
                <a:cxn ang="0">
                  <a:pos x="1364" y="285"/>
                </a:cxn>
                <a:cxn ang="0">
                  <a:pos x="1120" y="453"/>
                </a:cxn>
                <a:cxn ang="0">
                  <a:pos x="941" y="560"/>
                </a:cxn>
                <a:cxn ang="0">
                  <a:pos x="804" y="600"/>
                </a:cxn>
                <a:cxn ang="0">
                  <a:pos x="658" y="642"/>
                </a:cxn>
                <a:cxn ang="0">
                  <a:pos x="554" y="722"/>
                </a:cxn>
                <a:cxn ang="0">
                  <a:pos x="350" y="914"/>
                </a:cxn>
                <a:cxn ang="0">
                  <a:pos x="211" y="1069"/>
                </a:cxn>
                <a:cxn ang="0">
                  <a:pos x="114" y="1231"/>
                </a:cxn>
                <a:cxn ang="0">
                  <a:pos x="53" y="1398"/>
                </a:cxn>
                <a:cxn ang="0">
                  <a:pos x="12" y="1628"/>
                </a:cxn>
                <a:cxn ang="0">
                  <a:pos x="0" y="1929"/>
                </a:cxn>
                <a:cxn ang="0">
                  <a:pos x="22" y="2076"/>
                </a:cxn>
                <a:cxn ang="0">
                  <a:pos x="82" y="2238"/>
                </a:cxn>
                <a:cxn ang="0">
                  <a:pos x="172" y="2397"/>
                </a:cxn>
                <a:cxn ang="0">
                  <a:pos x="284" y="2540"/>
                </a:cxn>
                <a:cxn ang="0">
                  <a:pos x="410" y="2653"/>
                </a:cxn>
                <a:cxn ang="0">
                  <a:pos x="542" y="2722"/>
                </a:cxn>
                <a:cxn ang="0">
                  <a:pos x="688" y="2748"/>
                </a:cxn>
                <a:cxn ang="0">
                  <a:pos x="951" y="2820"/>
                </a:cxn>
                <a:cxn ang="0">
                  <a:pos x="1249" y="2883"/>
                </a:cxn>
                <a:cxn ang="0">
                  <a:pos x="1536" y="2919"/>
                </a:cxn>
                <a:cxn ang="0">
                  <a:pos x="1756" y="2920"/>
                </a:cxn>
                <a:cxn ang="0">
                  <a:pos x="2073" y="2883"/>
                </a:cxn>
                <a:cxn ang="0">
                  <a:pos x="2310" y="2860"/>
                </a:cxn>
                <a:cxn ang="0">
                  <a:pos x="2459" y="2877"/>
                </a:cxn>
                <a:cxn ang="0">
                  <a:pos x="2586" y="2921"/>
                </a:cxn>
                <a:cxn ang="0">
                  <a:pos x="2824" y="2986"/>
                </a:cxn>
                <a:cxn ang="0">
                  <a:pos x="3167" y="3012"/>
                </a:cxn>
                <a:cxn ang="0">
                  <a:pos x="3441" y="2970"/>
                </a:cxn>
                <a:cxn ang="0">
                  <a:pos x="3567" y="2923"/>
                </a:cxn>
                <a:cxn ang="0">
                  <a:pos x="3649" y="2871"/>
                </a:cxn>
                <a:cxn ang="0">
                  <a:pos x="3769" y="2742"/>
                </a:cxn>
                <a:cxn ang="0">
                  <a:pos x="3907" y="2580"/>
                </a:cxn>
                <a:cxn ang="0">
                  <a:pos x="4001" y="2521"/>
                </a:cxn>
                <a:cxn ang="0">
                  <a:pos x="4127" y="2488"/>
                </a:cxn>
                <a:cxn ang="0">
                  <a:pos x="4305" y="2483"/>
                </a:cxn>
                <a:cxn ang="0">
                  <a:pos x="4557" y="2478"/>
                </a:cxn>
                <a:cxn ang="0">
                  <a:pos x="4673" y="2448"/>
                </a:cxn>
                <a:cxn ang="0">
                  <a:pos x="4762" y="2377"/>
                </a:cxn>
                <a:cxn ang="0">
                  <a:pos x="4817" y="2246"/>
                </a:cxn>
                <a:cxn ang="0">
                  <a:pos x="4840" y="2041"/>
                </a:cxn>
                <a:cxn ang="0">
                  <a:pos x="4867" y="1816"/>
                </a:cxn>
                <a:cxn ang="0">
                  <a:pos x="4827" y="1506"/>
                </a:cxn>
                <a:cxn ang="0">
                  <a:pos x="4780" y="1347"/>
                </a:cxn>
                <a:cxn ang="0">
                  <a:pos x="4672" y="1147"/>
                </a:cxn>
                <a:cxn ang="0">
                  <a:pos x="4473" y="876"/>
                </a:cxn>
                <a:cxn ang="0">
                  <a:pos x="4150" y="504"/>
                </a:cxn>
                <a:cxn ang="0">
                  <a:pos x="4087" y="417"/>
                </a:cxn>
                <a:cxn ang="0">
                  <a:pos x="4003" y="358"/>
                </a:cxn>
                <a:cxn ang="0">
                  <a:pos x="3851" y="315"/>
                </a:cxn>
                <a:cxn ang="0">
                  <a:pos x="3560" y="285"/>
                </a:cxn>
                <a:cxn ang="0">
                  <a:pos x="3253" y="285"/>
                </a:cxn>
              </a:cxnLst>
              <a:rect l="0" t="0" r="r" b="b"/>
              <a:pathLst>
                <a:path w="4867" h="3013">
                  <a:moveTo>
                    <a:pt x="3253" y="285"/>
                  </a:moveTo>
                  <a:lnTo>
                    <a:pt x="3253" y="285"/>
                  </a:lnTo>
                  <a:lnTo>
                    <a:pt x="3220" y="259"/>
                  </a:lnTo>
                  <a:lnTo>
                    <a:pt x="3186" y="236"/>
                  </a:lnTo>
                  <a:lnTo>
                    <a:pt x="3151" y="213"/>
                  </a:lnTo>
                  <a:lnTo>
                    <a:pt x="3117" y="193"/>
                  </a:lnTo>
                  <a:lnTo>
                    <a:pt x="3081" y="173"/>
                  </a:lnTo>
                  <a:lnTo>
                    <a:pt x="3045" y="156"/>
                  </a:lnTo>
                  <a:lnTo>
                    <a:pt x="3009" y="139"/>
                  </a:lnTo>
                  <a:lnTo>
                    <a:pt x="2973" y="123"/>
                  </a:lnTo>
                  <a:lnTo>
                    <a:pt x="2938" y="110"/>
                  </a:lnTo>
                  <a:lnTo>
                    <a:pt x="2902" y="96"/>
                  </a:lnTo>
                  <a:lnTo>
                    <a:pt x="2866" y="84"/>
                  </a:lnTo>
                  <a:lnTo>
                    <a:pt x="2830" y="74"/>
                  </a:lnTo>
                  <a:lnTo>
                    <a:pt x="2760" y="56"/>
                  </a:lnTo>
                  <a:lnTo>
                    <a:pt x="2694" y="40"/>
                  </a:lnTo>
                  <a:lnTo>
                    <a:pt x="2694" y="40"/>
                  </a:lnTo>
                  <a:lnTo>
                    <a:pt x="2628" y="27"/>
                  </a:lnTo>
                  <a:lnTo>
                    <a:pt x="2561" y="16"/>
                  </a:lnTo>
                  <a:lnTo>
                    <a:pt x="2526" y="11"/>
                  </a:lnTo>
                  <a:lnTo>
                    <a:pt x="2492" y="7"/>
                  </a:lnTo>
                  <a:lnTo>
                    <a:pt x="2454" y="4"/>
                  </a:lnTo>
                  <a:lnTo>
                    <a:pt x="2419" y="1"/>
                  </a:lnTo>
                  <a:lnTo>
                    <a:pt x="2380" y="0"/>
                  </a:lnTo>
                  <a:lnTo>
                    <a:pt x="2340" y="1"/>
                  </a:lnTo>
                  <a:lnTo>
                    <a:pt x="2298" y="3"/>
                  </a:lnTo>
                  <a:lnTo>
                    <a:pt x="2255" y="6"/>
                  </a:lnTo>
                  <a:lnTo>
                    <a:pt x="2211" y="11"/>
                  </a:lnTo>
                  <a:lnTo>
                    <a:pt x="2163" y="18"/>
                  </a:lnTo>
                  <a:lnTo>
                    <a:pt x="2115" y="28"/>
                  </a:lnTo>
                  <a:lnTo>
                    <a:pt x="2065" y="40"/>
                  </a:lnTo>
                  <a:lnTo>
                    <a:pt x="2065" y="40"/>
                  </a:lnTo>
                  <a:lnTo>
                    <a:pt x="1966" y="64"/>
                  </a:lnTo>
                  <a:lnTo>
                    <a:pt x="1875" y="84"/>
                  </a:lnTo>
                  <a:lnTo>
                    <a:pt x="1794" y="103"/>
                  </a:lnTo>
                  <a:lnTo>
                    <a:pt x="1753" y="113"/>
                  </a:lnTo>
                  <a:lnTo>
                    <a:pt x="1713" y="123"/>
                  </a:lnTo>
                  <a:lnTo>
                    <a:pt x="1675" y="136"/>
                  </a:lnTo>
                  <a:lnTo>
                    <a:pt x="1634" y="149"/>
                  </a:lnTo>
                  <a:lnTo>
                    <a:pt x="1594" y="165"/>
                  </a:lnTo>
                  <a:lnTo>
                    <a:pt x="1553" y="183"/>
                  </a:lnTo>
                  <a:lnTo>
                    <a:pt x="1508" y="203"/>
                  </a:lnTo>
                  <a:lnTo>
                    <a:pt x="1462" y="228"/>
                  </a:lnTo>
                  <a:lnTo>
                    <a:pt x="1415" y="255"/>
                  </a:lnTo>
                  <a:lnTo>
                    <a:pt x="1364" y="285"/>
                  </a:lnTo>
                  <a:lnTo>
                    <a:pt x="1364" y="285"/>
                  </a:lnTo>
                  <a:lnTo>
                    <a:pt x="1315" y="318"/>
                  </a:lnTo>
                  <a:lnTo>
                    <a:pt x="1269" y="348"/>
                  </a:lnTo>
                  <a:lnTo>
                    <a:pt x="1189" y="404"/>
                  </a:lnTo>
                  <a:lnTo>
                    <a:pt x="1120" y="453"/>
                  </a:lnTo>
                  <a:lnTo>
                    <a:pt x="1058" y="496"/>
                  </a:lnTo>
                  <a:lnTo>
                    <a:pt x="1030" y="514"/>
                  </a:lnTo>
                  <a:lnTo>
                    <a:pt x="1001" y="532"/>
                  </a:lnTo>
                  <a:lnTo>
                    <a:pt x="971" y="547"/>
                  </a:lnTo>
                  <a:lnTo>
                    <a:pt x="941" y="560"/>
                  </a:lnTo>
                  <a:lnTo>
                    <a:pt x="911" y="573"/>
                  </a:lnTo>
                  <a:lnTo>
                    <a:pt x="878" y="583"/>
                  </a:lnTo>
                  <a:lnTo>
                    <a:pt x="843" y="593"/>
                  </a:lnTo>
                  <a:lnTo>
                    <a:pt x="804" y="600"/>
                  </a:lnTo>
                  <a:lnTo>
                    <a:pt x="804" y="600"/>
                  </a:lnTo>
                  <a:lnTo>
                    <a:pt x="767" y="606"/>
                  </a:lnTo>
                  <a:lnTo>
                    <a:pt x="736" y="613"/>
                  </a:lnTo>
                  <a:lnTo>
                    <a:pt x="707" y="622"/>
                  </a:lnTo>
                  <a:lnTo>
                    <a:pt x="681" y="631"/>
                  </a:lnTo>
                  <a:lnTo>
                    <a:pt x="658" y="642"/>
                  </a:lnTo>
                  <a:lnTo>
                    <a:pt x="637" y="654"/>
                  </a:lnTo>
                  <a:lnTo>
                    <a:pt x="617" y="666"/>
                  </a:lnTo>
                  <a:lnTo>
                    <a:pt x="597" y="682"/>
                  </a:lnTo>
                  <a:lnTo>
                    <a:pt x="575" y="701"/>
                  </a:lnTo>
                  <a:lnTo>
                    <a:pt x="554" y="722"/>
                  </a:lnTo>
                  <a:lnTo>
                    <a:pt x="502" y="773"/>
                  </a:lnTo>
                  <a:lnTo>
                    <a:pt x="436" y="836"/>
                  </a:lnTo>
                  <a:lnTo>
                    <a:pt x="396" y="873"/>
                  </a:lnTo>
                  <a:lnTo>
                    <a:pt x="350" y="914"/>
                  </a:lnTo>
                  <a:lnTo>
                    <a:pt x="350" y="914"/>
                  </a:lnTo>
                  <a:lnTo>
                    <a:pt x="319" y="945"/>
                  </a:lnTo>
                  <a:lnTo>
                    <a:pt x="288" y="975"/>
                  </a:lnTo>
                  <a:lnTo>
                    <a:pt x="261" y="1006"/>
                  </a:lnTo>
                  <a:lnTo>
                    <a:pt x="235" y="1036"/>
                  </a:lnTo>
                  <a:lnTo>
                    <a:pt x="211" y="1069"/>
                  </a:lnTo>
                  <a:lnTo>
                    <a:pt x="188" y="1101"/>
                  </a:lnTo>
                  <a:lnTo>
                    <a:pt x="167" y="1132"/>
                  </a:lnTo>
                  <a:lnTo>
                    <a:pt x="148" y="1165"/>
                  </a:lnTo>
                  <a:lnTo>
                    <a:pt x="131" y="1198"/>
                  </a:lnTo>
                  <a:lnTo>
                    <a:pt x="114" y="1231"/>
                  </a:lnTo>
                  <a:lnTo>
                    <a:pt x="99" y="1264"/>
                  </a:lnTo>
                  <a:lnTo>
                    <a:pt x="86" y="1297"/>
                  </a:lnTo>
                  <a:lnTo>
                    <a:pt x="73" y="1332"/>
                  </a:lnTo>
                  <a:lnTo>
                    <a:pt x="63" y="1365"/>
                  </a:lnTo>
                  <a:lnTo>
                    <a:pt x="53" y="1398"/>
                  </a:lnTo>
                  <a:lnTo>
                    <a:pt x="45" y="1432"/>
                  </a:lnTo>
                  <a:lnTo>
                    <a:pt x="36" y="1465"/>
                  </a:lnTo>
                  <a:lnTo>
                    <a:pt x="30" y="1498"/>
                  </a:lnTo>
                  <a:lnTo>
                    <a:pt x="19" y="1564"/>
                  </a:lnTo>
                  <a:lnTo>
                    <a:pt x="12" y="1628"/>
                  </a:lnTo>
                  <a:lnTo>
                    <a:pt x="6" y="1693"/>
                  </a:lnTo>
                  <a:lnTo>
                    <a:pt x="3" y="1754"/>
                  </a:lnTo>
                  <a:lnTo>
                    <a:pt x="2" y="1815"/>
                  </a:lnTo>
                  <a:lnTo>
                    <a:pt x="0" y="1929"/>
                  </a:lnTo>
                  <a:lnTo>
                    <a:pt x="0" y="1929"/>
                  </a:lnTo>
                  <a:lnTo>
                    <a:pt x="2" y="1957"/>
                  </a:lnTo>
                  <a:lnTo>
                    <a:pt x="5" y="1985"/>
                  </a:lnTo>
                  <a:lnTo>
                    <a:pt x="9" y="2015"/>
                  </a:lnTo>
                  <a:lnTo>
                    <a:pt x="15" y="2045"/>
                  </a:lnTo>
                  <a:lnTo>
                    <a:pt x="22" y="2076"/>
                  </a:lnTo>
                  <a:lnTo>
                    <a:pt x="32" y="2107"/>
                  </a:lnTo>
                  <a:lnTo>
                    <a:pt x="42" y="2140"/>
                  </a:lnTo>
                  <a:lnTo>
                    <a:pt x="53" y="2172"/>
                  </a:lnTo>
                  <a:lnTo>
                    <a:pt x="68" y="2205"/>
                  </a:lnTo>
                  <a:lnTo>
                    <a:pt x="82" y="2238"/>
                  </a:lnTo>
                  <a:lnTo>
                    <a:pt x="98" y="2269"/>
                  </a:lnTo>
                  <a:lnTo>
                    <a:pt x="115" y="2302"/>
                  </a:lnTo>
                  <a:lnTo>
                    <a:pt x="134" y="2334"/>
                  </a:lnTo>
                  <a:lnTo>
                    <a:pt x="152" y="2365"/>
                  </a:lnTo>
                  <a:lnTo>
                    <a:pt x="172" y="2397"/>
                  </a:lnTo>
                  <a:lnTo>
                    <a:pt x="192" y="2427"/>
                  </a:lnTo>
                  <a:lnTo>
                    <a:pt x="214" y="2457"/>
                  </a:lnTo>
                  <a:lnTo>
                    <a:pt x="237" y="2486"/>
                  </a:lnTo>
                  <a:lnTo>
                    <a:pt x="260" y="2513"/>
                  </a:lnTo>
                  <a:lnTo>
                    <a:pt x="284" y="2540"/>
                  </a:lnTo>
                  <a:lnTo>
                    <a:pt x="308" y="2566"/>
                  </a:lnTo>
                  <a:lnTo>
                    <a:pt x="333" y="2590"/>
                  </a:lnTo>
                  <a:lnTo>
                    <a:pt x="359" y="2613"/>
                  </a:lnTo>
                  <a:lnTo>
                    <a:pt x="384" y="2633"/>
                  </a:lnTo>
                  <a:lnTo>
                    <a:pt x="410" y="2653"/>
                  </a:lnTo>
                  <a:lnTo>
                    <a:pt x="436" y="2671"/>
                  </a:lnTo>
                  <a:lnTo>
                    <a:pt x="463" y="2686"/>
                  </a:lnTo>
                  <a:lnTo>
                    <a:pt x="489" y="2701"/>
                  </a:lnTo>
                  <a:lnTo>
                    <a:pt x="516" y="2712"/>
                  </a:lnTo>
                  <a:lnTo>
                    <a:pt x="542" y="2722"/>
                  </a:lnTo>
                  <a:lnTo>
                    <a:pt x="568" y="2729"/>
                  </a:lnTo>
                  <a:lnTo>
                    <a:pt x="595" y="2734"/>
                  </a:lnTo>
                  <a:lnTo>
                    <a:pt x="595" y="2734"/>
                  </a:lnTo>
                  <a:lnTo>
                    <a:pt x="644" y="2741"/>
                  </a:lnTo>
                  <a:lnTo>
                    <a:pt x="688" y="2748"/>
                  </a:lnTo>
                  <a:lnTo>
                    <a:pt x="728" y="2757"/>
                  </a:lnTo>
                  <a:lnTo>
                    <a:pt x="766" y="2765"/>
                  </a:lnTo>
                  <a:lnTo>
                    <a:pt x="836" y="2785"/>
                  </a:lnTo>
                  <a:lnTo>
                    <a:pt x="909" y="2808"/>
                  </a:lnTo>
                  <a:lnTo>
                    <a:pt x="951" y="2820"/>
                  </a:lnTo>
                  <a:lnTo>
                    <a:pt x="997" y="2831"/>
                  </a:lnTo>
                  <a:lnTo>
                    <a:pt x="1048" y="2844"/>
                  </a:lnTo>
                  <a:lnTo>
                    <a:pt x="1107" y="2857"/>
                  </a:lnTo>
                  <a:lnTo>
                    <a:pt x="1173" y="2870"/>
                  </a:lnTo>
                  <a:lnTo>
                    <a:pt x="1249" y="2883"/>
                  </a:lnTo>
                  <a:lnTo>
                    <a:pt x="1336" y="2896"/>
                  </a:lnTo>
                  <a:lnTo>
                    <a:pt x="1434" y="2908"/>
                  </a:lnTo>
                  <a:lnTo>
                    <a:pt x="1434" y="2908"/>
                  </a:lnTo>
                  <a:lnTo>
                    <a:pt x="1485" y="2914"/>
                  </a:lnTo>
                  <a:lnTo>
                    <a:pt x="1536" y="2919"/>
                  </a:lnTo>
                  <a:lnTo>
                    <a:pt x="1583" y="2921"/>
                  </a:lnTo>
                  <a:lnTo>
                    <a:pt x="1629" y="2923"/>
                  </a:lnTo>
                  <a:lnTo>
                    <a:pt x="1673" y="2923"/>
                  </a:lnTo>
                  <a:lnTo>
                    <a:pt x="1715" y="2923"/>
                  </a:lnTo>
                  <a:lnTo>
                    <a:pt x="1756" y="2920"/>
                  </a:lnTo>
                  <a:lnTo>
                    <a:pt x="1796" y="2919"/>
                  </a:lnTo>
                  <a:lnTo>
                    <a:pt x="1871" y="2911"/>
                  </a:lnTo>
                  <a:lnTo>
                    <a:pt x="1943" y="2903"/>
                  </a:lnTo>
                  <a:lnTo>
                    <a:pt x="2009" y="2893"/>
                  </a:lnTo>
                  <a:lnTo>
                    <a:pt x="2073" y="2883"/>
                  </a:lnTo>
                  <a:lnTo>
                    <a:pt x="2133" y="2873"/>
                  </a:lnTo>
                  <a:lnTo>
                    <a:pt x="2194" y="2865"/>
                  </a:lnTo>
                  <a:lnTo>
                    <a:pt x="2251" y="2860"/>
                  </a:lnTo>
                  <a:lnTo>
                    <a:pt x="2281" y="2860"/>
                  </a:lnTo>
                  <a:lnTo>
                    <a:pt x="2310" y="2860"/>
                  </a:lnTo>
                  <a:lnTo>
                    <a:pt x="2338" y="2860"/>
                  </a:lnTo>
                  <a:lnTo>
                    <a:pt x="2368" y="2863"/>
                  </a:lnTo>
                  <a:lnTo>
                    <a:pt x="2397" y="2865"/>
                  </a:lnTo>
                  <a:lnTo>
                    <a:pt x="2427" y="2871"/>
                  </a:lnTo>
                  <a:lnTo>
                    <a:pt x="2459" y="2877"/>
                  </a:lnTo>
                  <a:lnTo>
                    <a:pt x="2489" y="2886"/>
                  </a:lnTo>
                  <a:lnTo>
                    <a:pt x="2520" y="2896"/>
                  </a:lnTo>
                  <a:lnTo>
                    <a:pt x="2553" y="2908"/>
                  </a:lnTo>
                  <a:lnTo>
                    <a:pt x="2553" y="2908"/>
                  </a:lnTo>
                  <a:lnTo>
                    <a:pt x="2586" y="2921"/>
                  </a:lnTo>
                  <a:lnTo>
                    <a:pt x="2619" y="2933"/>
                  </a:lnTo>
                  <a:lnTo>
                    <a:pt x="2654" y="2944"/>
                  </a:lnTo>
                  <a:lnTo>
                    <a:pt x="2687" y="2954"/>
                  </a:lnTo>
                  <a:lnTo>
                    <a:pt x="2755" y="2972"/>
                  </a:lnTo>
                  <a:lnTo>
                    <a:pt x="2824" y="2986"/>
                  </a:lnTo>
                  <a:lnTo>
                    <a:pt x="2895" y="2997"/>
                  </a:lnTo>
                  <a:lnTo>
                    <a:pt x="2963" y="3006"/>
                  </a:lnTo>
                  <a:lnTo>
                    <a:pt x="3032" y="3012"/>
                  </a:lnTo>
                  <a:lnTo>
                    <a:pt x="3100" y="3013"/>
                  </a:lnTo>
                  <a:lnTo>
                    <a:pt x="3167" y="3012"/>
                  </a:lnTo>
                  <a:lnTo>
                    <a:pt x="3231" y="3007"/>
                  </a:lnTo>
                  <a:lnTo>
                    <a:pt x="3294" y="3000"/>
                  </a:lnTo>
                  <a:lnTo>
                    <a:pt x="3355" y="2990"/>
                  </a:lnTo>
                  <a:lnTo>
                    <a:pt x="3413" y="2979"/>
                  </a:lnTo>
                  <a:lnTo>
                    <a:pt x="3441" y="2970"/>
                  </a:lnTo>
                  <a:lnTo>
                    <a:pt x="3468" y="2963"/>
                  </a:lnTo>
                  <a:lnTo>
                    <a:pt x="3494" y="2953"/>
                  </a:lnTo>
                  <a:lnTo>
                    <a:pt x="3520" y="2944"/>
                  </a:lnTo>
                  <a:lnTo>
                    <a:pt x="3544" y="2934"/>
                  </a:lnTo>
                  <a:lnTo>
                    <a:pt x="3567" y="2923"/>
                  </a:lnTo>
                  <a:lnTo>
                    <a:pt x="3567" y="2923"/>
                  </a:lnTo>
                  <a:lnTo>
                    <a:pt x="3590" y="2911"/>
                  </a:lnTo>
                  <a:lnTo>
                    <a:pt x="3611" y="2898"/>
                  </a:lnTo>
                  <a:lnTo>
                    <a:pt x="3630" y="2886"/>
                  </a:lnTo>
                  <a:lnTo>
                    <a:pt x="3649" y="2871"/>
                  </a:lnTo>
                  <a:lnTo>
                    <a:pt x="3666" y="2857"/>
                  </a:lnTo>
                  <a:lnTo>
                    <a:pt x="3683" y="2841"/>
                  </a:lnTo>
                  <a:lnTo>
                    <a:pt x="3714" y="2810"/>
                  </a:lnTo>
                  <a:lnTo>
                    <a:pt x="3742" y="2777"/>
                  </a:lnTo>
                  <a:lnTo>
                    <a:pt x="3769" y="2742"/>
                  </a:lnTo>
                  <a:lnTo>
                    <a:pt x="3821" y="2673"/>
                  </a:lnTo>
                  <a:lnTo>
                    <a:pt x="3848" y="2642"/>
                  </a:lnTo>
                  <a:lnTo>
                    <a:pt x="3876" y="2610"/>
                  </a:lnTo>
                  <a:lnTo>
                    <a:pt x="3891" y="2595"/>
                  </a:lnTo>
                  <a:lnTo>
                    <a:pt x="3907" y="2580"/>
                  </a:lnTo>
                  <a:lnTo>
                    <a:pt x="3924" y="2567"/>
                  </a:lnTo>
                  <a:lnTo>
                    <a:pt x="3941" y="2554"/>
                  </a:lnTo>
                  <a:lnTo>
                    <a:pt x="3960" y="2543"/>
                  </a:lnTo>
                  <a:lnTo>
                    <a:pt x="3980" y="2531"/>
                  </a:lnTo>
                  <a:lnTo>
                    <a:pt x="4001" y="2521"/>
                  </a:lnTo>
                  <a:lnTo>
                    <a:pt x="4023" y="2513"/>
                  </a:lnTo>
                  <a:lnTo>
                    <a:pt x="4047" y="2504"/>
                  </a:lnTo>
                  <a:lnTo>
                    <a:pt x="4071" y="2498"/>
                  </a:lnTo>
                  <a:lnTo>
                    <a:pt x="4099" y="2493"/>
                  </a:lnTo>
                  <a:lnTo>
                    <a:pt x="4127" y="2488"/>
                  </a:lnTo>
                  <a:lnTo>
                    <a:pt x="4127" y="2488"/>
                  </a:lnTo>
                  <a:lnTo>
                    <a:pt x="4157" y="2486"/>
                  </a:lnTo>
                  <a:lnTo>
                    <a:pt x="4186" y="2484"/>
                  </a:lnTo>
                  <a:lnTo>
                    <a:pt x="4246" y="2483"/>
                  </a:lnTo>
                  <a:lnTo>
                    <a:pt x="4305" y="2483"/>
                  </a:lnTo>
                  <a:lnTo>
                    <a:pt x="4364" y="2484"/>
                  </a:lnTo>
                  <a:lnTo>
                    <a:pt x="4421" y="2484"/>
                  </a:lnTo>
                  <a:lnTo>
                    <a:pt x="4477" y="2484"/>
                  </a:lnTo>
                  <a:lnTo>
                    <a:pt x="4532" y="2481"/>
                  </a:lnTo>
                  <a:lnTo>
                    <a:pt x="4557" y="2478"/>
                  </a:lnTo>
                  <a:lnTo>
                    <a:pt x="4582" y="2476"/>
                  </a:lnTo>
                  <a:lnTo>
                    <a:pt x="4606" y="2471"/>
                  </a:lnTo>
                  <a:lnTo>
                    <a:pt x="4629" y="2466"/>
                  </a:lnTo>
                  <a:lnTo>
                    <a:pt x="4652" y="2457"/>
                  </a:lnTo>
                  <a:lnTo>
                    <a:pt x="4673" y="2448"/>
                  </a:lnTo>
                  <a:lnTo>
                    <a:pt x="4694" y="2438"/>
                  </a:lnTo>
                  <a:lnTo>
                    <a:pt x="4712" y="2425"/>
                  </a:lnTo>
                  <a:lnTo>
                    <a:pt x="4731" y="2411"/>
                  </a:lnTo>
                  <a:lnTo>
                    <a:pt x="4747" y="2395"/>
                  </a:lnTo>
                  <a:lnTo>
                    <a:pt x="4762" y="2377"/>
                  </a:lnTo>
                  <a:lnTo>
                    <a:pt x="4777" y="2355"/>
                  </a:lnTo>
                  <a:lnTo>
                    <a:pt x="4788" y="2332"/>
                  </a:lnTo>
                  <a:lnTo>
                    <a:pt x="4800" y="2306"/>
                  </a:lnTo>
                  <a:lnTo>
                    <a:pt x="4808" y="2278"/>
                  </a:lnTo>
                  <a:lnTo>
                    <a:pt x="4817" y="2246"/>
                  </a:lnTo>
                  <a:lnTo>
                    <a:pt x="4823" y="2212"/>
                  </a:lnTo>
                  <a:lnTo>
                    <a:pt x="4827" y="2175"/>
                  </a:lnTo>
                  <a:lnTo>
                    <a:pt x="4827" y="2175"/>
                  </a:lnTo>
                  <a:lnTo>
                    <a:pt x="4833" y="2101"/>
                  </a:lnTo>
                  <a:lnTo>
                    <a:pt x="4840" y="2041"/>
                  </a:lnTo>
                  <a:lnTo>
                    <a:pt x="4851" y="1951"/>
                  </a:lnTo>
                  <a:lnTo>
                    <a:pt x="4860" y="1888"/>
                  </a:lnTo>
                  <a:lnTo>
                    <a:pt x="4864" y="1863"/>
                  </a:lnTo>
                  <a:lnTo>
                    <a:pt x="4866" y="1839"/>
                  </a:lnTo>
                  <a:lnTo>
                    <a:pt x="4867" y="1816"/>
                  </a:lnTo>
                  <a:lnTo>
                    <a:pt x="4867" y="1790"/>
                  </a:lnTo>
                  <a:lnTo>
                    <a:pt x="4864" y="1762"/>
                  </a:lnTo>
                  <a:lnTo>
                    <a:pt x="4861" y="1727"/>
                  </a:lnTo>
                  <a:lnTo>
                    <a:pt x="4848" y="1638"/>
                  </a:lnTo>
                  <a:lnTo>
                    <a:pt x="4827" y="1506"/>
                  </a:lnTo>
                  <a:lnTo>
                    <a:pt x="4827" y="1506"/>
                  </a:lnTo>
                  <a:lnTo>
                    <a:pt x="4818" y="1468"/>
                  </a:lnTo>
                  <a:lnTo>
                    <a:pt x="4808" y="1428"/>
                  </a:lnTo>
                  <a:lnTo>
                    <a:pt x="4795" y="1387"/>
                  </a:lnTo>
                  <a:lnTo>
                    <a:pt x="4780" y="1347"/>
                  </a:lnTo>
                  <a:lnTo>
                    <a:pt x="4761" y="1307"/>
                  </a:lnTo>
                  <a:lnTo>
                    <a:pt x="4742" y="1267"/>
                  </a:lnTo>
                  <a:lnTo>
                    <a:pt x="4721" y="1227"/>
                  </a:lnTo>
                  <a:lnTo>
                    <a:pt x="4696" y="1187"/>
                  </a:lnTo>
                  <a:lnTo>
                    <a:pt x="4672" y="1147"/>
                  </a:lnTo>
                  <a:lnTo>
                    <a:pt x="4646" y="1107"/>
                  </a:lnTo>
                  <a:lnTo>
                    <a:pt x="4619" y="1066"/>
                  </a:lnTo>
                  <a:lnTo>
                    <a:pt x="4592" y="1028"/>
                  </a:lnTo>
                  <a:lnTo>
                    <a:pt x="4533" y="950"/>
                  </a:lnTo>
                  <a:lnTo>
                    <a:pt x="4473" y="876"/>
                  </a:lnTo>
                  <a:lnTo>
                    <a:pt x="4411" y="803"/>
                  </a:lnTo>
                  <a:lnTo>
                    <a:pt x="4352" y="734"/>
                  </a:lnTo>
                  <a:lnTo>
                    <a:pt x="4242" y="609"/>
                  </a:lnTo>
                  <a:lnTo>
                    <a:pt x="4193" y="555"/>
                  </a:lnTo>
                  <a:lnTo>
                    <a:pt x="4150" y="504"/>
                  </a:lnTo>
                  <a:lnTo>
                    <a:pt x="4117" y="461"/>
                  </a:lnTo>
                  <a:lnTo>
                    <a:pt x="4103" y="443"/>
                  </a:lnTo>
                  <a:lnTo>
                    <a:pt x="4091" y="426"/>
                  </a:lnTo>
                  <a:lnTo>
                    <a:pt x="4091" y="426"/>
                  </a:lnTo>
                  <a:lnTo>
                    <a:pt x="4087" y="417"/>
                  </a:lnTo>
                  <a:lnTo>
                    <a:pt x="4080" y="410"/>
                  </a:lnTo>
                  <a:lnTo>
                    <a:pt x="4066" y="395"/>
                  </a:lnTo>
                  <a:lnTo>
                    <a:pt x="4047" y="381"/>
                  </a:lnTo>
                  <a:lnTo>
                    <a:pt x="4026" y="370"/>
                  </a:lnTo>
                  <a:lnTo>
                    <a:pt x="4003" y="358"/>
                  </a:lnTo>
                  <a:lnTo>
                    <a:pt x="3975" y="347"/>
                  </a:lnTo>
                  <a:lnTo>
                    <a:pt x="3947" y="338"/>
                  </a:lnTo>
                  <a:lnTo>
                    <a:pt x="3917" y="330"/>
                  </a:lnTo>
                  <a:lnTo>
                    <a:pt x="3885" y="322"/>
                  </a:lnTo>
                  <a:lnTo>
                    <a:pt x="3851" y="315"/>
                  </a:lnTo>
                  <a:lnTo>
                    <a:pt x="3816" y="309"/>
                  </a:lnTo>
                  <a:lnTo>
                    <a:pt x="3780" y="304"/>
                  </a:lnTo>
                  <a:lnTo>
                    <a:pt x="3707" y="295"/>
                  </a:lnTo>
                  <a:lnTo>
                    <a:pt x="3633" y="289"/>
                  </a:lnTo>
                  <a:lnTo>
                    <a:pt x="3560" y="285"/>
                  </a:lnTo>
                  <a:lnTo>
                    <a:pt x="3491" y="284"/>
                  </a:lnTo>
                  <a:lnTo>
                    <a:pt x="3426" y="282"/>
                  </a:lnTo>
                  <a:lnTo>
                    <a:pt x="3369" y="282"/>
                  </a:lnTo>
                  <a:lnTo>
                    <a:pt x="3284" y="284"/>
                  </a:lnTo>
                  <a:lnTo>
                    <a:pt x="3253" y="285"/>
                  </a:lnTo>
                  <a:lnTo>
                    <a:pt x="3253" y="285"/>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61" name="Freeform 460"/>
            <p:cNvSpPr>
              <a:spLocks/>
            </p:cNvSpPr>
            <p:nvPr/>
          </p:nvSpPr>
          <p:spPr bwMode="auto">
            <a:xfrm>
              <a:off x="6077833" y="6240379"/>
              <a:ext cx="457426" cy="349721"/>
            </a:xfrm>
            <a:custGeom>
              <a:avLst/>
              <a:gdLst/>
              <a:ahLst/>
              <a:cxnLst>
                <a:cxn ang="0">
                  <a:pos x="3151" y="213"/>
                </a:cxn>
                <a:cxn ang="0">
                  <a:pos x="2973" y="123"/>
                </a:cxn>
                <a:cxn ang="0">
                  <a:pos x="2760" y="56"/>
                </a:cxn>
                <a:cxn ang="0">
                  <a:pos x="2526" y="11"/>
                </a:cxn>
                <a:cxn ang="0">
                  <a:pos x="2340" y="1"/>
                </a:cxn>
                <a:cxn ang="0">
                  <a:pos x="2115" y="28"/>
                </a:cxn>
                <a:cxn ang="0">
                  <a:pos x="1794" y="103"/>
                </a:cxn>
                <a:cxn ang="0">
                  <a:pos x="1594" y="165"/>
                </a:cxn>
                <a:cxn ang="0">
                  <a:pos x="1364" y="285"/>
                </a:cxn>
                <a:cxn ang="0">
                  <a:pos x="1120" y="453"/>
                </a:cxn>
                <a:cxn ang="0">
                  <a:pos x="941" y="560"/>
                </a:cxn>
                <a:cxn ang="0">
                  <a:pos x="804" y="600"/>
                </a:cxn>
                <a:cxn ang="0">
                  <a:pos x="658" y="642"/>
                </a:cxn>
                <a:cxn ang="0">
                  <a:pos x="554" y="722"/>
                </a:cxn>
                <a:cxn ang="0">
                  <a:pos x="350" y="914"/>
                </a:cxn>
                <a:cxn ang="0">
                  <a:pos x="211" y="1069"/>
                </a:cxn>
                <a:cxn ang="0">
                  <a:pos x="114" y="1231"/>
                </a:cxn>
                <a:cxn ang="0">
                  <a:pos x="53" y="1398"/>
                </a:cxn>
                <a:cxn ang="0">
                  <a:pos x="12" y="1628"/>
                </a:cxn>
                <a:cxn ang="0">
                  <a:pos x="0" y="1929"/>
                </a:cxn>
                <a:cxn ang="0">
                  <a:pos x="22" y="2076"/>
                </a:cxn>
                <a:cxn ang="0">
                  <a:pos x="82" y="2238"/>
                </a:cxn>
                <a:cxn ang="0">
                  <a:pos x="172" y="2397"/>
                </a:cxn>
                <a:cxn ang="0">
                  <a:pos x="284" y="2540"/>
                </a:cxn>
                <a:cxn ang="0">
                  <a:pos x="410" y="2653"/>
                </a:cxn>
                <a:cxn ang="0">
                  <a:pos x="542" y="2722"/>
                </a:cxn>
                <a:cxn ang="0">
                  <a:pos x="688" y="2748"/>
                </a:cxn>
                <a:cxn ang="0">
                  <a:pos x="951" y="2820"/>
                </a:cxn>
                <a:cxn ang="0">
                  <a:pos x="1249" y="2883"/>
                </a:cxn>
                <a:cxn ang="0">
                  <a:pos x="1536" y="2919"/>
                </a:cxn>
                <a:cxn ang="0">
                  <a:pos x="1756" y="2920"/>
                </a:cxn>
                <a:cxn ang="0">
                  <a:pos x="2073" y="2883"/>
                </a:cxn>
                <a:cxn ang="0">
                  <a:pos x="2310" y="2860"/>
                </a:cxn>
                <a:cxn ang="0">
                  <a:pos x="2459" y="2877"/>
                </a:cxn>
                <a:cxn ang="0">
                  <a:pos x="2586" y="2921"/>
                </a:cxn>
                <a:cxn ang="0">
                  <a:pos x="2824" y="2986"/>
                </a:cxn>
                <a:cxn ang="0">
                  <a:pos x="3167" y="3012"/>
                </a:cxn>
                <a:cxn ang="0">
                  <a:pos x="3441" y="2970"/>
                </a:cxn>
                <a:cxn ang="0">
                  <a:pos x="3567" y="2923"/>
                </a:cxn>
                <a:cxn ang="0">
                  <a:pos x="3649" y="2871"/>
                </a:cxn>
                <a:cxn ang="0">
                  <a:pos x="3769" y="2742"/>
                </a:cxn>
                <a:cxn ang="0">
                  <a:pos x="3907" y="2580"/>
                </a:cxn>
                <a:cxn ang="0">
                  <a:pos x="4001" y="2521"/>
                </a:cxn>
                <a:cxn ang="0">
                  <a:pos x="4127" y="2488"/>
                </a:cxn>
                <a:cxn ang="0">
                  <a:pos x="4305" y="2483"/>
                </a:cxn>
                <a:cxn ang="0">
                  <a:pos x="4557" y="2478"/>
                </a:cxn>
                <a:cxn ang="0">
                  <a:pos x="4673" y="2448"/>
                </a:cxn>
                <a:cxn ang="0">
                  <a:pos x="4762" y="2377"/>
                </a:cxn>
                <a:cxn ang="0">
                  <a:pos x="4817" y="2246"/>
                </a:cxn>
                <a:cxn ang="0">
                  <a:pos x="4840" y="2041"/>
                </a:cxn>
                <a:cxn ang="0">
                  <a:pos x="4867" y="1816"/>
                </a:cxn>
                <a:cxn ang="0">
                  <a:pos x="4827" y="1506"/>
                </a:cxn>
                <a:cxn ang="0">
                  <a:pos x="4780" y="1347"/>
                </a:cxn>
                <a:cxn ang="0">
                  <a:pos x="4672" y="1147"/>
                </a:cxn>
                <a:cxn ang="0">
                  <a:pos x="4473" y="876"/>
                </a:cxn>
                <a:cxn ang="0">
                  <a:pos x="4150" y="504"/>
                </a:cxn>
                <a:cxn ang="0">
                  <a:pos x="4087" y="417"/>
                </a:cxn>
                <a:cxn ang="0">
                  <a:pos x="4003" y="358"/>
                </a:cxn>
                <a:cxn ang="0">
                  <a:pos x="3851" y="315"/>
                </a:cxn>
                <a:cxn ang="0">
                  <a:pos x="3560" y="285"/>
                </a:cxn>
                <a:cxn ang="0">
                  <a:pos x="3253" y="285"/>
                </a:cxn>
              </a:cxnLst>
              <a:rect l="0" t="0" r="r" b="b"/>
              <a:pathLst>
                <a:path w="4867" h="3013">
                  <a:moveTo>
                    <a:pt x="3253" y="285"/>
                  </a:moveTo>
                  <a:lnTo>
                    <a:pt x="3253" y="285"/>
                  </a:lnTo>
                  <a:lnTo>
                    <a:pt x="3220" y="259"/>
                  </a:lnTo>
                  <a:lnTo>
                    <a:pt x="3186" y="236"/>
                  </a:lnTo>
                  <a:lnTo>
                    <a:pt x="3151" y="213"/>
                  </a:lnTo>
                  <a:lnTo>
                    <a:pt x="3117" y="193"/>
                  </a:lnTo>
                  <a:lnTo>
                    <a:pt x="3081" y="173"/>
                  </a:lnTo>
                  <a:lnTo>
                    <a:pt x="3045" y="156"/>
                  </a:lnTo>
                  <a:lnTo>
                    <a:pt x="3009" y="139"/>
                  </a:lnTo>
                  <a:lnTo>
                    <a:pt x="2973" y="123"/>
                  </a:lnTo>
                  <a:lnTo>
                    <a:pt x="2938" y="110"/>
                  </a:lnTo>
                  <a:lnTo>
                    <a:pt x="2902" y="96"/>
                  </a:lnTo>
                  <a:lnTo>
                    <a:pt x="2866" y="84"/>
                  </a:lnTo>
                  <a:lnTo>
                    <a:pt x="2830" y="74"/>
                  </a:lnTo>
                  <a:lnTo>
                    <a:pt x="2760" y="56"/>
                  </a:lnTo>
                  <a:lnTo>
                    <a:pt x="2694" y="40"/>
                  </a:lnTo>
                  <a:lnTo>
                    <a:pt x="2694" y="40"/>
                  </a:lnTo>
                  <a:lnTo>
                    <a:pt x="2628" y="27"/>
                  </a:lnTo>
                  <a:lnTo>
                    <a:pt x="2561" y="16"/>
                  </a:lnTo>
                  <a:lnTo>
                    <a:pt x="2526" y="11"/>
                  </a:lnTo>
                  <a:lnTo>
                    <a:pt x="2492" y="7"/>
                  </a:lnTo>
                  <a:lnTo>
                    <a:pt x="2454" y="4"/>
                  </a:lnTo>
                  <a:lnTo>
                    <a:pt x="2419" y="1"/>
                  </a:lnTo>
                  <a:lnTo>
                    <a:pt x="2380" y="0"/>
                  </a:lnTo>
                  <a:lnTo>
                    <a:pt x="2340" y="1"/>
                  </a:lnTo>
                  <a:lnTo>
                    <a:pt x="2298" y="3"/>
                  </a:lnTo>
                  <a:lnTo>
                    <a:pt x="2255" y="6"/>
                  </a:lnTo>
                  <a:lnTo>
                    <a:pt x="2211" y="11"/>
                  </a:lnTo>
                  <a:lnTo>
                    <a:pt x="2163" y="18"/>
                  </a:lnTo>
                  <a:lnTo>
                    <a:pt x="2115" y="28"/>
                  </a:lnTo>
                  <a:lnTo>
                    <a:pt x="2065" y="40"/>
                  </a:lnTo>
                  <a:lnTo>
                    <a:pt x="2065" y="40"/>
                  </a:lnTo>
                  <a:lnTo>
                    <a:pt x="1966" y="64"/>
                  </a:lnTo>
                  <a:lnTo>
                    <a:pt x="1875" y="84"/>
                  </a:lnTo>
                  <a:lnTo>
                    <a:pt x="1794" y="103"/>
                  </a:lnTo>
                  <a:lnTo>
                    <a:pt x="1753" y="113"/>
                  </a:lnTo>
                  <a:lnTo>
                    <a:pt x="1713" y="123"/>
                  </a:lnTo>
                  <a:lnTo>
                    <a:pt x="1675" y="136"/>
                  </a:lnTo>
                  <a:lnTo>
                    <a:pt x="1634" y="149"/>
                  </a:lnTo>
                  <a:lnTo>
                    <a:pt x="1594" y="165"/>
                  </a:lnTo>
                  <a:lnTo>
                    <a:pt x="1553" y="183"/>
                  </a:lnTo>
                  <a:lnTo>
                    <a:pt x="1508" y="203"/>
                  </a:lnTo>
                  <a:lnTo>
                    <a:pt x="1462" y="228"/>
                  </a:lnTo>
                  <a:lnTo>
                    <a:pt x="1415" y="255"/>
                  </a:lnTo>
                  <a:lnTo>
                    <a:pt x="1364" y="285"/>
                  </a:lnTo>
                  <a:lnTo>
                    <a:pt x="1364" y="285"/>
                  </a:lnTo>
                  <a:lnTo>
                    <a:pt x="1315" y="318"/>
                  </a:lnTo>
                  <a:lnTo>
                    <a:pt x="1269" y="348"/>
                  </a:lnTo>
                  <a:lnTo>
                    <a:pt x="1189" y="404"/>
                  </a:lnTo>
                  <a:lnTo>
                    <a:pt x="1120" y="453"/>
                  </a:lnTo>
                  <a:lnTo>
                    <a:pt x="1058" y="496"/>
                  </a:lnTo>
                  <a:lnTo>
                    <a:pt x="1030" y="514"/>
                  </a:lnTo>
                  <a:lnTo>
                    <a:pt x="1001" y="532"/>
                  </a:lnTo>
                  <a:lnTo>
                    <a:pt x="971" y="547"/>
                  </a:lnTo>
                  <a:lnTo>
                    <a:pt x="941" y="560"/>
                  </a:lnTo>
                  <a:lnTo>
                    <a:pt x="911" y="573"/>
                  </a:lnTo>
                  <a:lnTo>
                    <a:pt x="878" y="583"/>
                  </a:lnTo>
                  <a:lnTo>
                    <a:pt x="843" y="593"/>
                  </a:lnTo>
                  <a:lnTo>
                    <a:pt x="804" y="600"/>
                  </a:lnTo>
                  <a:lnTo>
                    <a:pt x="804" y="600"/>
                  </a:lnTo>
                  <a:lnTo>
                    <a:pt x="767" y="606"/>
                  </a:lnTo>
                  <a:lnTo>
                    <a:pt x="736" y="613"/>
                  </a:lnTo>
                  <a:lnTo>
                    <a:pt x="707" y="622"/>
                  </a:lnTo>
                  <a:lnTo>
                    <a:pt x="681" y="631"/>
                  </a:lnTo>
                  <a:lnTo>
                    <a:pt x="658" y="642"/>
                  </a:lnTo>
                  <a:lnTo>
                    <a:pt x="637" y="654"/>
                  </a:lnTo>
                  <a:lnTo>
                    <a:pt x="617" y="666"/>
                  </a:lnTo>
                  <a:lnTo>
                    <a:pt x="597" y="682"/>
                  </a:lnTo>
                  <a:lnTo>
                    <a:pt x="575" y="701"/>
                  </a:lnTo>
                  <a:lnTo>
                    <a:pt x="554" y="722"/>
                  </a:lnTo>
                  <a:lnTo>
                    <a:pt x="502" y="773"/>
                  </a:lnTo>
                  <a:lnTo>
                    <a:pt x="436" y="836"/>
                  </a:lnTo>
                  <a:lnTo>
                    <a:pt x="396" y="873"/>
                  </a:lnTo>
                  <a:lnTo>
                    <a:pt x="350" y="914"/>
                  </a:lnTo>
                  <a:lnTo>
                    <a:pt x="350" y="914"/>
                  </a:lnTo>
                  <a:lnTo>
                    <a:pt x="319" y="945"/>
                  </a:lnTo>
                  <a:lnTo>
                    <a:pt x="288" y="975"/>
                  </a:lnTo>
                  <a:lnTo>
                    <a:pt x="261" y="1006"/>
                  </a:lnTo>
                  <a:lnTo>
                    <a:pt x="235" y="1036"/>
                  </a:lnTo>
                  <a:lnTo>
                    <a:pt x="211" y="1069"/>
                  </a:lnTo>
                  <a:lnTo>
                    <a:pt x="188" y="1101"/>
                  </a:lnTo>
                  <a:lnTo>
                    <a:pt x="167" y="1132"/>
                  </a:lnTo>
                  <a:lnTo>
                    <a:pt x="148" y="1165"/>
                  </a:lnTo>
                  <a:lnTo>
                    <a:pt x="131" y="1198"/>
                  </a:lnTo>
                  <a:lnTo>
                    <a:pt x="114" y="1231"/>
                  </a:lnTo>
                  <a:lnTo>
                    <a:pt x="99" y="1264"/>
                  </a:lnTo>
                  <a:lnTo>
                    <a:pt x="86" y="1297"/>
                  </a:lnTo>
                  <a:lnTo>
                    <a:pt x="73" y="1332"/>
                  </a:lnTo>
                  <a:lnTo>
                    <a:pt x="63" y="1365"/>
                  </a:lnTo>
                  <a:lnTo>
                    <a:pt x="53" y="1398"/>
                  </a:lnTo>
                  <a:lnTo>
                    <a:pt x="45" y="1432"/>
                  </a:lnTo>
                  <a:lnTo>
                    <a:pt x="36" y="1465"/>
                  </a:lnTo>
                  <a:lnTo>
                    <a:pt x="30" y="1498"/>
                  </a:lnTo>
                  <a:lnTo>
                    <a:pt x="19" y="1564"/>
                  </a:lnTo>
                  <a:lnTo>
                    <a:pt x="12" y="1628"/>
                  </a:lnTo>
                  <a:lnTo>
                    <a:pt x="6" y="1693"/>
                  </a:lnTo>
                  <a:lnTo>
                    <a:pt x="3" y="1754"/>
                  </a:lnTo>
                  <a:lnTo>
                    <a:pt x="2" y="1815"/>
                  </a:lnTo>
                  <a:lnTo>
                    <a:pt x="0" y="1929"/>
                  </a:lnTo>
                  <a:lnTo>
                    <a:pt x="0" y="1929"/>
                  </a:lnTo>
                  <a:lnTo>
                    <a:pt x="2" y="1957"/>
                  </a:lnTo>
                  <a:lnTo>
                    <a:pt x="5" y="1985"/>
                  </a:lnTo>
                  <a:lnTo>
                    <a:pt x="9" y="2015"/>
                  </a:lnTo>
                  <a:lnTo>
                    <a:pt x="15" y="2045"/>
                  </a:lnTo>
                  <a:lnTo>
                    <a:pt x="22" y="2076"/>
                  </a:lnTo>
                  <a:lnTo>
                    <a:pt x="32" y="2107"/>
                  </a:lnTo>
                  <a:lnTo>
                    <a:pt x="42" y="2140"/>
                  </a:lnTo>
                  <a:lnTo>
                    <a:pt x="53" y="2172"/>
                  </a:lnTo>
                  <a:lnTo>
                    <a:pt x="68" y="2205"/>
                  </a:lnTo>
                  <a:lnTo>
                    <a:pt x="82" y="2238"/>
                  </a:lnTo>
                  <a:lnTo>
                    <a:pt x="98" y="2269"/>
                  </a:lnTo>
                  <a:lnTo>
                    <a:pt x="115" y="2302"/>
                  </a:lnTo>
                  <a:lnTo>
                    <a:pt x="134" y="2334"/>
                  </a:lnTo>
                  <a:lnTo>
                    <a:pt x="152" y="2365"/>
                  </a:lnTo>
                  <a:lnTo>
                    <a:pt x="172" y="2397"/>
                  </a:lnTo>
                  <a:lnTo>
                    <a:pt x="192" y="2427"/>
                  </a:lnTo>
                  <a:lnTo>
                    <a:pt x="214" y="2457"/>
                  </a:lnTo>
                  <a:lnTo>
                    <a:pt x="237" y="2486"/>
                  </a:lnTo>
                  <a:lnTo>
                    <a:pt x="260" y="2513"/>
                  </a:lnTo>
                  <a:lnTo>
                    <a:pt x="284" y="2540"/>
                  </a:lnTo>
                  <a:lnTo>
                    <a:pt x="308" y="2566"/>
                  </a:lnTo>
                  <a:lnTo>
                    <a:pt x="333" y="2590"/>
                  </a:lnTo>
                  <a:lnTo>
                    <a:pt x="359" y="2613"/>
                  </a:lnTo>
                  <a:lnTo>
                    <a:pt x="384" y="2633"/>
                  </a:lnTo>
                  <a:lnTo>
                    <a:pt x="410" y="2653"/>
                  </a:lnTo>
                  <a:lnTo>
                    <a:pt x="436" y="2671"/>
                  </a:lnTo>
                  <a:lnTo>
                    <a:pt x="463" y="2686"/>
                  </a:lnTo>
                  <a:lnTo>
                    <a:pt x="489" y="2701"/>
                  </a:lnTo>
                  <a:lnTo>
                    <a:pt x="516" y="2712"/>
                  </a:lnTo>
                  <a:lnTo>
                    <a:pt x="542" y="2722"/>
                  </a:lnTo>
                  <a:lnTo>
                    <a:pt x="568" y="2729"/>
                  </a:lnTo>
                  <a:lnTo>
                    <a:pt x="595" y="2734"/>
                  </a:lnTo>
                  <a:lnTo>
                    <a:pt x="595" y="2734"/>
                  </a:lnTo>
                  <a:lnTo>
                    <a:pt x="644" y="2741"/>
                  </a:lnTo>
                  <a:lnTo>
                    <a:pt x="688" y="2748"/>
                  </a:lnTo>
                  <a:lnTo>
                    <a:pt x="728" y="2757"/>
                  </a:lnTo>
                  <a:lnTo>
                    <a:pt x="766" y="2765"/>
                  </a:lnTo>
                  <a:lnTo>
                    <a:pt x="836" y="2785"/>
                  </a:lnTo>
                  <a:lnTo>
                    <a:pt x="909" y="2808"/>
                  </a:lnTo>
                  <a:lnTo>
                    <a:pt x="951" y="2820"/>
                  </a:lnTo>
                  <a:lnTo>
                    <a:pt x="997" y="2831"/>
                  </a:lnTo>
                  <a:lnTo>
                    <a:pt x="1048" y="2844"/>
                  </a:lnTo>
                  <a:lnTo>
                    <a:pt x="1107" y="2857"/>
                  </a:lnTo>
                  <a:lnTo>
                    <a:pt x="1173" y="2870"/>
                  </a:lnTo>
                  <a:lnTo>
                    <a:pt x="1249" y="2883"/>
                  </a:lnTo>
                  <a:lnTo>
                    <a:pt x="1336" y="2896"/>
                  </a:lnTo>
                  <a:lnTo>
                    <a:pt x="1434" y="2908"/>
                  </a:lnTo>
                  <a:lnTo>
                    <a:pt x="1434" y="2908"/>
                  </a:lnTo>
                  <a:lnTo>
                    <a:pt x="1485" y="2914"/>
                  </a:lnTo>
                  <a:lnTo>
                    <a:pt x="1536" y="2919"/>
                  </a:lnTo>
                  <a:lnTo>
                    <a:pt x="1583" y="2921"/>
                  </a:lnTo>
                  <a:lnTo>
                    <a:pt x="1629" y="2923"/>
                  </a:lnTo>
                  <a:lnTo>
                    <a:pt x="1673" y="2923"/>
                  </a:lnTo>
                  <a:lnTo>
                    <a:pt x="1715" y="2923"/>
                  </a:lnTo>
                  <a:lnTo>
                    <a:pt x="1756" y="2920"/>
                  </a:lnTo>
                  <a:lnTo>
                    <a:pt x="1796" y="2919"/>
                  </a:lnTo>
                  <a:lnTo>
                    <a:pt x="1871" y="2911"/>
                  </a:lnTo>
                  <a:lnTo>
                    <a:pt x="1943" y="2903"/>
                  </a:lnTo>
                  <a:lnTo>
                    <a:pt x="2009" y="2893"/>
                  </a:lnTo>
                  <a:lnTo>
                    <a:pt x="2073" y="2883"/>
                  </a:lnTo>
                  <a:lnTo>
                    <a:pt x="2133" y="2873"/>
                  </a:lnTo>
                  <a:lnTo>
                    <a:pt x="2194" y="2865"/>
                  </a:lnTo>
                  <a:lnTo>
                    <a:pt x="2251" y="2860"/>
                  </a:lnTo>
                  <a:lnTo>
                    <a:pt x="2281" y="2860"/>
                  </a:lnTo>
                  <a:lnTo>
                    <a:pt x="2310" y="2860"/>
                  </a:lnTo>
                  <a:lnTo>
                    <a:pt x="2338" y="2860"/>
                  </a:lnTo>
                  <a:lnTo>
                    <a:pt x="2368" y="2863"/>
                  </a:lnTo>
                  <a:lnTo>
                    <a:pt x="2397" y="2865"/>
                  </a:lnTo>
                  <a:lnTo>
                    <a:pt x="2427" y="2871"/>
                  </a:lnTo>
                  <a:lnTo>
                    <a:pt x="2459" y="2877"/>
                  </a:lnTo>
                  <a:lnTo>
                    <a:pt x="2489" y="2886"/>
                  </a:lnTo>
                  <a:lnTo>
                    <a:pt x="2520" y="2896"/>
                  </a:lnTo>
                  <a:lnTo>
                    <a:pt x="2553" y="2908"/>
                  </a:lnTo>
                  <a:lnTo>
                    <a:pt x="2553" y="2908"/>
                  </a:lnTo>
                  <a:lnTo>
                    <a:pt x="2586" y="2921"/>
                  </a:lnTo>
                  <a:lnTo>
                    <a:pt x="2619" y="2933"/>
                  </a:lnTo>
                  <a:lnTo>
                    <a:pt x="2654" y="2944"/>
                  </a:lnTo>
                  <a:lnTo>
                    <a:pt x="2687" y="2954"/>
                  </a:lnTo>
                  <a:lnTo>
                    <a:pt x="2755" y="2972"/>
                  </a:lnTo>
                  <a:lnTo>
                    <a:pt x="2824" y="2986"/>
                  </a:lnTo>
                  <a:lnTo>
                    <a:pt x="2895" y="2997"/>
                  </a:lnTo>
                  <a:lnTo>
                    <a:pt x="2963" y="3006"/>
                  </a:lnTo>
                  <a:lnTo>
                    <a:pt x="3032" y="3012"/>
                  </a:lnTo>
                  <a:lnTo>
                    <a:pt x="3100" y="3013"/>
                  </a:lnTo>
                  <a:lnTo>
                    <a:pt x="3167" y="3012"/>
                  </a:lnTo>
                  <a:lnTo>
                    <a:pt x="3231" y="3007"/>
                  </a:lnTo>
                  <a:lnTo>
                    <a:pt x="3294" y="3000"/>
                  </a:lnTo>
                  <a:lnTo>
                    <a:pt x="3355" y="2990"/>
                  </a:lnTo>
                  <a:lnTo>
                    <a:pt x="3413" y="2979"/>
                  </a:lnTo>
                  <a:lnTo>
                    <a:pt x="3441" y="2970"/>
                  </a:lnTo>
                  <a:lnTo>
                    <a:pt x="3468" y="2963"/>
                  </a:lnTo>
                  <a:lnTo>
                    <a:pt x="3494" y="2953"/>
                  </a:lnTo>
                  <a:lnTo>
                    <a:pt x="3520" y="2944"/>
                  </a:lnTo>
                  <a:lnTo>
                    <a:pt x="3544" y="2934"/>
                  </a:lnTo>
                  <a:lnTo>
                    <a:pt x="3567" y="2923"/>
                  </a:lnTo>
                  <a:lnTo>
                    <a:pt x="3567" y="2923"/>
                  </a:lnTo>
                  <a:lnTo>
                    <a:pt x="3590" y="2911"/>
                  </a:lnTo>
                  <a:lnTo>
                    <a:pt x="3611" y="2898"/>
                  </a:lnTo>
                  <a:lnTo>
                    <a:pt x="3630" y="2886"/>
                  </a:lnTo>
                  <a:lnTo>
                    <a:pt x="3649" y="2871"/>
                  </a:lnTo>
                  <a:lnTo>
                    <a:pt x="3666" y="2857"/>
                  </a:lnTo>
                  <a:lnTo>
                    <a:pt x="3683" y="2841"/>
                  </a:lnTo>
                  <a:lnTo>
                    <a:pt x="3714" y="2810"/>
                  </a:lnTo>
                  <a:lnTo>
                    <a:pt x="3742" y="2777"/>
                  </a:lnTo>
                  <a:lnTo>
                    <a:pt x="3769" y="2742"/>
                  </a:lnTo>
                  <a:lnTo>
                    <a:pt x="3821" y="2673"/>
                  </a:lnTo>
                  <a:lnTo>
                    <a:pt x="3848" y="2642"/>
                  </a:lnTo>
                  <a:lnTo>
                    <a:pt x="3876" y="2610"/>
                  </a:lnTo>
                  <a:lnTo>
                    <a:pt x="3891" y="2595"/>
                  </a:lnTo>
                  <a:lnTo>
                    <a:pt x="3907" y="2580"/>
                  </a:lnTo>
                  <a:lnTo>
                    <a:pt x="3924" y="2567"/>
                  </a:lnTo>
                  <a:lnTo>
                    <a:pt x="3941" y="2554"/>
                  </a:lnTo>
                  <a:lnTo>
                    <a:pt x="3960" y="2543"/>
                  </a:lnTo>
                  <a:lnTo>
                    <a:pt x="3980" y="2531"/>
                  </a:lnTo>
                  <a:lnTo>
                    <a:pt x="4001" y="2521"/>
                  </a:lnTo>
                  <a:lnTo>
                    <a:pt x="4023" y="2513"/>
                  </a:lnTo>
                  <a:lnTo>
                    <a:pt x="4047" y="2504"/>
                  </a:lnTo>
                  <a:lnTo>
                    <a:pt x="4071" y="2498"/>
                  </a:lnTo>
                  <a:lnTo>
                    <a:pt x="4099" y="2493"/>
                  </a:lnTo>
                  <a:lnTo>
                    <a:pt x="4127" y="2488"/>
                  </a:lnTo>
                  <a:lnTo>
                    <a:pt x="4127" y="2488"/>
                  </a:lnTo>
                  <a:lnTo>
                    <a:pt x="4157" y="2486"/>
                  </a:lnTo>
                  <a:lnTo>
                    <a:pt x="4186" y="2484"/>
                  </a:lnTo>
                  <a:lnTo>
                    <a:pt x="4246" y="2483"/>
                  </a:lnTo>
                  <a:lnTo>
                    <a:pt x="4305" y="2483"/>
                  </a:lnTo>
                  <a:lnTo>
                    <a:pt x="4364" y="2484"/>
                  </a:lnTo>
                  <a:lnTo>
                    <a:pt x="4421" y="2484"/>
                  </a:lnTo>
                  <a:lnTo>
                    <a:pt x="4477" y="2484"/>
                  </a:lnTo>
                  <a:lnTo>
                    <a:pt x="4532" y="2481"/>
                  </a:lnTo>
                  <a:lnTo>
                    <a:pt x="4557" y="2478"/>
                  </a:lnTo>
                  <a:lnTo>
                    <a:pt x="4582" y="2476"/>
                  </a:lnTo>
                  <a:lnTo>
                    <a:pt x="4606" y="2471"/>
                  </a:lnTo>
                  <a:lnTo>
                    <a:pt x="4629" y="2466"/>
                  </a:lnTo>
                  <a:lnTo>
                    <a:pt x="4652" y="2457"/>
                  </a:lnTo>
                  <a:lnTo>
                    <a:pt x="4673" y="2448"/>
                  </a:lnTo>
                  <a:lnTo>
                    <a:pt x="4694" y="2438"/>
                  </a:lnTo>
                  <a:lnTo>
                    <a:pt x="4712" y="2425"/>
                  </a:lnTo>
                  <a:lnTo>
                    <a:pt x="4731" y="2411"/>
                  </a:lnTo>
                  <a:lnTo>
                    <a:pt x="4747" y="2395"/>
                  </a:lnTo>
                  <a:lnTo>
                    <a:pt x="4762" y="2377"/>
                  </a:lnTo>
                  <a:lnTo>
                    <a:pt x="4777" y="2355"/>
                  </a:lnTo>
                  <a:lnTo>
                    <a:pt x="4788" y="2332"/>
                  </a:lnTo>
                  <a:lnTo>
                    <a:pt x="4800" y="2306"/>
                  </a:lnTo>
                  <a:lnTo>
                    <a:pt x="4808" y="2278"/>
                  </a:lnTo>
                  <a:lnTo>
                    <a:pt x="4817" y="2246"/>
                  </a:lnTo>
                  <a:lnTo>
                    <a:pt x="4823" y="2212"/>
                  </a:lnTo>
                  <a:lnTo>
                    <a:pt x="4827" y="2175"/>
                  </a:lnTo>
                  <a:lnTo>
                    <a:pt x="4827" y="2175"/>
                  </a:lnTo>
                  <a:lnTo>
                    <a:pt x="4833" y="2101"/>
                  </a:lnTo>
                  <a:lnTo>
                    <a:pt x="4840" y="2041"/>
                  </a:lnTo>
                  <a:lnTo>
                    <a:pt x="4851" y="1951"/>
                  </a:lnTo>
                  <a:lnTo>
                    <a:pt x="4860" y="1888"/>
                  </a:lnTo>
                  <a:lnTo>
                    <a:pt x="4864" y="1863"/>
                  </a:lnTo>
                  <a:lnTo>
                    <a:pt x="4866" y="1839"/>
                  </a:lnTo>
                  <a:lnTo>
                    <a:pt x="4867" y="1816"/>
                  </a:lnTo>
                  <a:lnTo>
                    <a:pt x="4867" y="1790"/>
                  </a:lnTo>
                  <a:lnTo>
                    <a:pt x="4864" y="1762"/>
                  </a:lnTo>
                  <a:lnTo>
                    <a:pt x="4861" y="1727"/>
                  </a:lnTo>
                  <a:lnTo>
                    <a:pt x="4848" y="1638"/>
                  </a:lnTo>
                  <a:lnTo>
                    <a:pt x="4827" y="1506"/>
                  </a:lnTo>
                  <a:lnTo>
                    <a:pt x="4827" y="1506"/>
                  </a:lnTo>
                  <a:lnTo>
                    <a:pt x="4818" y="1468"/>
                  </a:lnTo>
                  <a:lnTo>
                    <a:pt x="4808" y="1428"/>
                  </a:lnTo>
                  <a:lnTo>
                    <a:pt x="4795" y="1387"/>
                  </a:lnTo>
                  <a:lnTo>
                    <a:pt x="4780" y="1347"/>
                  </a:lnTo>
                  <a:lnTo>
                    <a:pt x="4761" y="1307"/>
                  </a:lnTo>
                  <a:lnTo>
                    <a:pt x="4742" y="1267"/>
                  </a:lnTo>
                  <a:lnTo>
                    <a:pt x="4721" y="1227"/>
                  </a:lnTo>
                  <a:lnTo>
                    <a:pt x="4696" y="1187"/>
                  </a:lnTo>
                  <a:lnTo>
                    <a:pt x="4672" y="1147"/>
                  </a:lnTo>
                  <a:lnTo>
                    <a:pt x="4646" y="1107"/>
                  </a:lnTo>
                  <a:lnTo>
                    <a:pt x="4619" y="1066"/>
                  </a:lnTo>
                  <a:lnTo>
                    <a:pt x="4592" y="1028"/>
                  </a:lnTo>
                  <a:lnTo>
                    <a:pt x="4533" y="950"/>
                  </a:lnTo>
                  <a:lnTo>
                    <a:pt x="4473" y="876"/>
                  </a:lnTo>
                  <a:lnTo>
                    <a:pt x="4411" y="803"/>
                  </a:lnTo>
                  <a:lnTo>
                    <a:pt x="4352" y="734"/>
                  </a:lnTo>
                  <a:lnTo>
                    <a:pt x="4242" y="609"/>
                  </a:lnTo>
                  <a:lnTo>
                    <a:pt x="4193" y="555"/>
                  </a:lnTo>
                  <a:lnTo>
                    <a:pt x="4150" y="504"/>
                  </a:lnTo>
                  <a:lnTo>
                    <a:pt x="4117" y="461"/>
                  </a:lnTo>
                  <a:lnTo>
                    <a:pt x="4103" y="443"/>
                  </a:lnTo>
                  <a:lnTo>
                    <a:pt x="4091" y="426"/>
                  </a:lnTo>
                  <a:lnTo>
                    <a:pt x="4091" y="426"/>
                  </a:lnTo>
                  <a:lnTo>
                    <a:pt x="4087" y="417"/>
                  </a:lnTo>
                  <a:lnTo>
                    <a:pt x="4080" y="410"/>
                  </a:lnTo>
                  <a:lnTo>
                    <a:pt x="4066" y="395"/>
                  </a:lnTo>
                  <a:lnTo>
                    <a:pt x="4047" y="381"/>
                  </a:lnTo>
                  <a:lnTo>
                    <a:pt x="4026" y="370"/>
                  </a:lnTo>
                  <a:lnTo>
                    <a:pt x="4003" y="358"/>
                  </a:lnTo>
                  <a:lnTo>
                    <a:pt x="3975" y="347"/>
                  </a:lnTo>
                  <a:lnTo>
                    <a:pt x="3947" y="338"/>
                  </a:lnTo>
                  <a:lnTo>
                    <a:pt x="3917" y="330"/>
                  </a:lnTo>
                  <a:lnTo>
                    <a:pt x="3885" y="322"/>
                  </a:lnTo>
                  <a:lnTo>
                    <a:pt x="3851" y="315"/>
                  </a:lnTo>
                  <a:lnTo>
                    <a:pt x="3816" y="309"/>
                  </a:lnTo>
                  <a:lnTo>
                    <a:pt x="3780" y="304"/>
                  </a:lnTo>
                  <a:lnTo>
                    <a:pt x="3707" y="295"/>
                  </a:lnTo>
                  <a:lnTo>
                    <a:pt x="3633" y="289"/>
                  </a:lnTo>
                  <a:lnTo>
                    <a:pt x="3560" y="285"/>
                  </a:lnTo>
                  <a:lnTo>
                    <a:pt x="3491" y="284"/>
                  </a:lnTo>
                  <a:lnTo>
                    <a:pt x="3426" y="282"/>
                  </a:lnTo>
                  <a:lnTo>
                    <a:pt x="3369" y="282"/>
                  </a:lnTo>
                  <a:lnTo>
                    <a:pt x="3284" y="284"/>
                  </a:lnTo>
                  <a:lnTo>
                    <a:pt x="3253" y="285"/>
                  </a:lnTo>
                  <a:lnTo>
                    <a:pt x="3253" y="285"/>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62" name="Freeform 6"/>
            <p:cNvSpPr>
              <a:spLocks/>
            </p:cNvSpPr>
            <p:nvPr/>
          </p:nvSpPr>
          <p:spPr bwMode="auto">
            <a:xfrm>
              <a:off x="5495654" y="6296526"/>
              <a:ext cx="332674" cy="254017"/>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63" name="Freeform 6"/>
            <p:cNvSpPr>
              <a:spLocks/>
            </p:cNvSpPr>
            <p:nvPr/>
          </p:nvSpPr>
          <p:spPr bwMode="auto">
            <a:xfrm>
              <a:off x="5786744" y="6521116"/>
              <a:ext cx="271510" cy="224373"/>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64" name="Freeform 7"/>
            <p:cNvSpPr>
              <a:spLocks/>
            </p:cNvSpPr>
            <p:nvPr/>
          </p:nvSpPr>
          <p:spPr bwMode="auto">
            <a:xfrm>
              <a:off x="6701596" y="6240379"/>
              <a:ext cx="457426" cy="349721"/>
            </a:xfrm>
            <a:custGeom>
              <a:avLst/>
              <a:gdLst/>
              <a:ahLst/>
              <a:cxnLst>
                <a:cxn ang="0">
                  <a:pos x="3151" y="213"/>
                </a:cxn>
                <a:cxn ang="0">
                  <a:pos x="2973" y="123"/>
                </a:cxn>
                <a:cxn ang="0">
                  <a:pos x="2760" y="56"/>
                </a:cxn>
                <a:cxn ang="0">
                  <a:pos x="2526" y="11"/>
                </a:cxn>
                <a:cxn ang="0">
                  <a:pos x="2340" y="1"/>
                </a:cxn>
                <a:cxn ang="0">
                  <a:pos x="2115" y="28"/>
                </a:cxn>
                <a:cxn ang="0">
                  <a:pos x="1794" y="103"/>
                </a:cxn>
                <a:cxn ang="0">
                  <a:pos x="1594" y="165"/>
                </a:cxn>
                <a:cxn ang="0">
                  <a:pos x="1364" y="285"/>
                </a:cxn>
                <a:cxn ang="0">
                  <a:pos x="1120" y="453"/>
                </a:cxn>
                <a:cxn ang="0">
                  <a:pos x="941" y="560"/>
                </a:cxn>
                <a:cxn ang="0">
                  <a:pos x="804" y="600"/>
                </a:cxn>
                <a:cxn ang="0">
                  <a:pos x="658" y="642"/>
                </a:cxn>
                <a:cxn ang="0">
                  <a:pos x="554" y="722"/>
                </a:cxn>
                <a:cxn ang="0">
                  <a:pos x="350" y="914"/>
                </a:cxn>
                <a:cxn ang="0">
                  <a:pos x="211" y="1069"/>
                </a:cxn>
                <a:cxn ang="0">
                  <a:pos x="114" y="1231"/>
                </a:cxn>
                <a:cxn ang="0">
                  <a:pos x="53" y="1398"/>
                </a:cxn>
                <a:cxn ang="0">
                  <a:pos x="12" y="1628"/>
                </a:cxn>
                <a:cxn ang="0">
                  <a:pos x="0" y="1929"/>
                </a:cxn>
                <a:cxn ang="0">
                  <a:pos x="22" y="2076"/>
                </a:cxn>
                <a:cxn ang="0">
                  <a:pos x="82" y="2238"/>
                </a:cxn>
                <a:cxn ang="0">
                  <a:pos x="172" y="2397"/>
                </a:cxn>
                <a:cxn ang="0">
                  <a:pos x="284" y="2540"/>
                </a:cxn>
                <a:cxn ang="0">
                  <a:pos x="410" y="2653"/>
                </a:cxn>
                <a:cxn ang="0">
                  <a:pos x="542" y="2722"/>
                </a:cxn>
                <a:cxn ang="0">
                  <a:pos x="688" y="2748"/>
                </a:cxn>
                <a:cxn ang="0">
                  <a:pos x="951" y="2820"/>
                </a:cxn>
                <a:cxn ang="0">
                  <a:pos x="1249" y="2883"/>
                </a:cxn>
                <a:cxn ang="0">
                  <a:pos x="1536" y="2919"/>
                </a:cxn>
                <a:cxn ang="0">
                  <a:pos x="1756" y="2920"/>
                </a:cxn>
                <a:cxn ang="0">
                  <a:pos x="2073" y="2883"/>
                </a:cxn>
                <a:cxn ang="0">
                  <a:pos x="2310" y="2860"/>
                </a:cxn>
                <a:cxn ang="0">
                  <a:pos x="2459" y="2877"/>
                </a:cxn>
                <a:cxn ang="0">
                  <a:pos x="2586" y="2921"/>
                </a:cxn>
                <a:cxn ang="0">
                  <a:pos x="2824" y="2986"/>
                </a:cxn>
                <a:cxn ang="0">
                  <a:pos x="3167" y="3012"/>
                </a:cxn>
                <a:cxn ang="0">
                  <a:pos x="3441" y="2970"/>
                </a:cxn>
                <a:cxn ang="0">
                  <a:pos x="3567" y="2923"/>
                </a:cxn>
                <a:cxn ang="0">
                  <a:pos x="3649" y="2871"/>
                </a:cxn>
                <a:cxn ang="0">
                  <a:pos x="3769" y="2742"/>
                </a:cxn>
                <a:cxn ang="0">
                  <a:pos x="3907" y="2580"/>
                </a:cxn>
                <a:cxn ang="0">
                  <a:pos x="4001" y="2521"/>
                </a:cxn>
                <a:cxn ang="0">
                  <a:pos x="4127" y="2488"/>
                </a:cxn>
                <a:cxn ang="0">
                  <a:pos x="4305" y="2483"/>
                </a:cxn>
                <a:cxn ang="0">
                  <a:pos x="4557" y="2478"/>
                </a:cxn>
                <a:cxn ang="0">
                  <a:pos x="4673" y="2448"/>
                </a:cxn>
                <a:cxn ang="0">
                  <a:pos x="4762" y="2377"/>
                </a:cxn>
                <a:cxn ang="0">
                  <a:pos x="4817" y="2246"/>
                </a:cxn>
                <a:cxn ang="0">
                  <a:pos x="4840" y="2041"/>
                </a:cxn>
                <a:cxn ang="0">
                  <a:pos x="4867" y="1816"/>
                </a:cxn>
                <a:cxn ang="0">
                  <a:pos x="4827" y="1506"/>
                </a:cxn>
                <a:cxn ang="0">
                  <a:pos x="4780" y="1347"/>
                </a:cxn>
                <a:cxn ang="0">
                  <a:pos x="4672" y="1147"/>
                </a:cxn>
                <a:cxn ang="0">
                  <a:pos x="4473" y="876"/>
                </a:cxn>
                <a:cxn ang="0">
                  <a:pos x="4150" y="504"/>
                </a:cxn>
                <a:cxn ang="0">
                  <a:pos x="4087" y="417"/>
                </a:cxn>
                <a:cxn ang="0">
                  <a:pos x="4003" y="358"/>
                </a:cxn>
                <a:cxn ang="0">
                  <a:pos x="3851" y="315"/>
                </a:cxn>
                <a:cxn ang="0">
                  <a:pos x="3560" y="285"/>
                </a:cxn>
                <a:cxn ang="0">
                  <a:pos x="3253" y="285"/>
                </a:cxn>
              </a:cxnLst>
              <a:rect l="0" t="0" r="r" b="b"/>
              <a:pathLst>
                <a:path w="4867" h="3013">
                  <a:moveTo>
                    <a:pt x="3253" y="285"/>
                  </a:moveTo>
                  <a:lnTo>
                    <a:pt x="3253" y="285"/>
                  </a:lnTo>
                  <a:lnTo>
                    <a:pt x="3220" y="259"/>
                  </a:lnTo>
                  <a:lnTo>
                    <a:pt x="3186" y="236"/>
                  </a:lnTo>
                  <a:lnTo>
                    <a:pt x="3151" y="213"/>
                  </a:lnTo>
                  <a:lnTo>
                    <a:pt x="3117" y="193"/>
                  </a:lnTo>
                  <a:lnTo>
                    <a:pt x="3081" y="173"/>
                  </a:lnTo>
                  <a:lnTo>
                    <a:pt x="3045" y="156"/>
                  </a:lnTo>
                  <a:lnTo>
                    <a:pt x="3009" y="139"/>
                  </a:lnTo>
                  <a:lnTo>
                    <a:pt x="2973" y="123"/>
                  </a:lnTo>
                  <a:lnTo>
                    <a:pt x="2938" y="110"/>
                  </a:lnTo>
                  <a:lnTo>
                    <a:pt x="2902" y="96"/>
                  </a:lnTo>
                  <a:lnTo>
                    <a:pt x="2866" y="84"/>
                  </a:lnTo>
                  <a:lnTo>
                    <a:pt x="2830" y="74"/>
                  </a:lnTo>
                  <a:lnTo>
                    <a:pt x="2760" y="56"/>
                  </a:lnTo>
                  <a:lnTo>
                    <a:pt x="2694" y="40"/>
                  </a:lnTo>
                  <a:lnTo>
                    <a:pt x="2694" y="40"/>
                  </a:lnTo>
                  <a:lnTo>
                    <a:pt x="2628" y="27"/>
                  </a:lnTo>
                  <a:lnTo>
                    <a:pt x="2561" y="16"/>
                  </a:lnTo>
                  <a:lnTo>
                    <a:pt x="2526" y="11"/>
                  </a:lnTo>
                  <a:lnTo>
                    <a:pt x="2492" y="7"/>
                  </a:lnTo>
                  <a:lnTo>
                    <a:pt x="2454" y="4"/>
                  </a:lnTo>
                  <a:lnTo>
                    <a:pt x="2419" y="1"/>
                  </a:lnTo>
                  <a:lnTo>
                    <a:pt x="2380" y="0"/>
                  </a:lnTo>
                  <a:lnTo>
                    <a:pt x="2340" y="1"/>
                  </a:lnTo>
                  <a:lnTo>
                    <a:pt x="2298" y="3"/>
                  </a:lnTo>
                  <a:lnTo>
                    <a:pt x="2255" y="6"/>
                  </a:lnTo>
                  <a:lnTo>
                    <a:pt x="2211" y="11"/>
                  </a:lnTo>
                  <a:lnTo>
                    <a:pt x="2163" y="18"/>
                  </a:lnTo>
                  <a:lnTo>
                    <a:pt x="2115" y="28"/>
                  </a:lnTo>
                  <a:lnTo>
                    <a:pt x="2065" y="40"/>
                  </a:lnTo>
                  <a:lnTo>
                    <a:pt x="2065" y="40"/>
                  </a:lnTo>
                  <a:lnTo>
                    <a:pt x="1966" y="64"/>
                  </a:lnTo>
                  <a:lnTo>
                    <a:pt x="1875" y="84"/>
                  </a:lnTo>
                  <a:lnTo>
                    <a:pt x="1794" y="103"/>
                  </a:lnTo>
                  <a:lnTo>
                    <a:pt x="1753" y="113"/>
                  </a:lnTo>
                  <a:lnTo>
                    <a:pt x="1713" y="123"/>
                  </a:lnTo>
                  <a:lnTo>
                    <a:pt x="1675" y="136"/>
                  </a:lnTo>
                  <a:lnTo>
                    <a:pt x="1634" y="149"/>
                  </a:lnTo>
                  <a:lnTo>
                    <a:pt x="1594" y="165"/>
                  </a:lnTo>
                  <a:lnTo>
                    <a:pt x="1553" y="183"/>
                  </a:lnTo>
                  <a:lnTo>
                    <a:pt x="1508" y="203"/>
                  </a:lnTo>
                  <a:lnTo>
                    <a:pt x="1462" y="228"/>
                  </a:lnTo>
                  <a:lnTo>
                    <a:pt x="1415" y="255"/>
                  </a:lnTo>
                  <a:lnTo>
                    <a:pt x="1364" y="285"/>
                  </a:lnTo>
                  <a:lnTo>
                    <a:pt x="1364" y="285"/>
                  </a:lnTo>
                  <a:lnTo>
                    <a:pt x="1315" y="318"/>
                  </a:lnTo>
                  <a:lnTo>
                    <a:pt x="1269" y="348"/>
                  </a:lnTo>
                  <a:lnTo>
                    <a:pt x="1189" y="404"/>
                  </a:lnTo>
                  <a:lnTo>
                    <a:pt x="1120" y="453"/>
                  </a:lnTo>
                  <a:lnTo>
                    <a:pt x="1058" y="496"/>
                  </a:lnTo>
                  <a:lnTo>
                    <a:pt x="1030" y="514"/>
                  </a:lnTo>
                  <a:lnTo>
                    <a:pt x="1001" y="532"/>
                  </a:lnTo>
                  <a:lnTo>
                    <a:pt x="971" y="547"/>
                  </a:lnTo>
                  <a:lnTo>
                    <a:pt x="941" y="560"/>
                  </a:lnTo>
                  <a:lnTo>
                    <a:pt x="911" y="573"/>
                  </a:lnTo>
                  <a:lnTo>
                    <a:pt x="878" y="583"/>
                  </a:lnTo>
                  <a:lnTo>
                    <a:pt x="843" y="593"/>
                  </a:lnTo>
                  <a:lnTo>
                    <a:pt x="804" y="600"/>
                  </a:lnTo>
                  <a:lnTo>
                    <a:pt x="804" y="600"/>
                  </a:lnTo>
                  <a:lnTo>
                    <a:pt x="767" y="606"/>
                  </a:lnTo>
                  <a:lnTo>
                    <a:pt x="736" y="613"/>
                  </a:lnTo>
                  <a:lnTo>
                    <a:pt x="707" y="622"/>
                  </a:lnTo>
                  <a:lnTo>
                    <a:pt x="681" y="631"/>
                  </a:lnTo>
                  <a:lnTo>
                    <a:pt x="658" y="642"/>
                  </a:lnTo>
                  <a:lnTo>
                    <a:pt x="637" y="654"/>
                  </a:lnTo>
                  <a:lnTo>
                    <a:pt x="617" y="666"/>
                  </a:lnTo>
                  <a:lnTo>
                    <a:pt x="597" y="682"/>
                  </a:lnTo>
                  <a:lnTo>
                    <a:pt x="575" y="701"/>
                  </a:lnTo>
                  <a:lnTo>
                    <a:pt x="554" y="722"/>
                  </a:lnTo>
                  <a:lnTo>
                    <a:pt x="502" y="773"/>
                  </a:lnTo>
                  <a:lnTo>
                    <a:pt x="436" y="836"/>
                  </a:lnTo>
                  <a:lnTo>
                    <a:pt x="396" y="873"/>
                  </a:lnTo>
                  <a:lnTo>
                    <a:pt x="350" y="914"/>
                  </a:lnTo>
                  <a:lnTo>
                    <a:pt x="350" y="914"/>
                  </a:lnTo>
                  <a:lnTo>
                    <a:pt x="319" y="945"/>
                  </a:lnTo>
                  <a:lnTo>
                    <a:pt x="288" y="975"/>
                  </a:lnTo>
                  <a:lnTo>
                    <a:pt x="261" y="1006"/>
                  </a:lnTo>
                  <a:lnTo>
                    <a:pt x="235" y="1036"/>
                  </a:lnTo>
                  <a:lnTo>
                    <a:pt x="211" y="1069"/>
                  </a:lnTo>
                  <a:lnTo>
                    <a:pt x="188" y="1101"/>
                  </a:lnTo>
                  <a:lnTo>
                    <a:pt x="167" y="1132"/>
                  </a:lnTo>
                  <a:lnTo>
                    <a:pt x="148" y="1165"/>
                  </a:lnTo>
                  <a:lnTo>
                    <a:pt x="131" y="1198"/>
                  </a:lnTo>
                  <a:lnTo>
                    <a:pt x="114" y="1231"/>
                  </a:lnTo>
                  <a:lnTo>
                    <a:pt x="99" y="1264"/>
                  </a:lnTo>
                  <a:lnTo>
                    <a:pt x="86" y="1297"/>
                  </a:lnTo>
                  <a:lnTo>
                    <a:pt x="73" y="1332"/>
                  </a:lnTo>
                  <a:lnTo>
                    <a:pt x="63" y="1365"/>
                  </a:lnTo>
                  <a:lnTo>
                    <a:pt x="53" y="1398"/>
                  </a:lnTo>
                  <a:lnTo>
                    <a:pt x="45" y="1432"/>
                  </a:lnTo>
                  <a:lnTo>
                    <a:pt x="36" y="1465"/>
                  </a:lnTo>
                  <a:lnTo>
                    <a:pt x="30" y="1498"/>
                  </a:lnTo>
                  <a:lnTo>
                    <a:pt x="19" y="1564"/>
                  </a:lnTo>
                  <a:lnTo>
                    <a:pt x="12" y="1628"/>
                  </a:lnTo>
                  <a:lnTo>
                    <a:pt x="6" y="1693"/>
                  </a:lnTo>
                  <a:lnTo>
                    <a:pt x="3" y="1754"/>
                  </a:lnTo>
                  <a:lnTo>
                    <a:pt x="2" y="1815"/>
                  </a:lnTo>
                  <a:lnTo>
                    <a:pt x="0" y="1929"/>
                  </a:lnTo>
                  <a:lnTo>
                    <a:pt x="0" y="1929"/>
                  </a:lnTo>
                  <a:lnTo>
                    <a:pt x="2" y="1957"/>
                  </a:lnTo>
                  <a:lnTo>
                    <a:pt x="5" y="1985"/>
                  </a:lnTo>
                  <a:lnTo>
                    <a:pt x="9" y="2015"/>
                  </a:lnTo>
                  <a:lnTo>
                    <a:pt x="15" y="2045"/>
                  </a:lnTo>
                  <a:lnTo>
                    <a:pt x="22" y="2076"/>
                  </a:lnTo>
                  <a:lnTo>
                    <a:pt x="32" y="2107"/>
                  </a:lnTo>
                  <a:lnTo>
                    <a:pt x="42" y="2140"/>
                  </a:lnTo>
                  <a:lnTo>
                    <a:pt x="53" y="2172"/>
                  </a:lnTo>
                  <a:lnTo>
                    <a:pt x="68" y="2205"/>
                  </a:lnTo>
                  <a:lnTo>
                    <a:pt x="82" y="2238"/>
                  </a:lnTo>
                  <a:lnTo>
                    <a:pt x="98" y="2269"/>
                  </a:lnTo>
                  <a:lnTo>
                    <a:pt x="115" y="2302"/>
                  </a:lnTo>
                  <a:lnTo>
                    <a:pt x="134" y="2334"/>
                  </a:lnTo>
                  <a:lnTo>
                    <a:pt x="152" y="2365"/>
                  </a:lnTo>
                  <a:lnTo>
                    <a:pt x="172" y="2397"/>
                  </a:lnTo>
                  <a:lnTo>
                    <a:pt x="192" y="2427"/>
                  </a:lnTo>
                  <a:lnTo>
                    <a:pt x="214" y="2457"/>
                  </a:lnTo>
                  <a:lnTo>
                    <a:pt x="237" y="2486"/>
                  </a:lnTo>
                  <a:lnTo>
                    <a:pt x="260" y="2513"/>
                  </a:lnTo>
                  <a:lnTo>
                    <a:pt x="284" y="2540"/>
                  </a:lnTo>
                  <a:lnTo>
                    <a:pt x="308" y="2566"/>
                  </a:lnTo>
                  <a:lnTo>
                    <a:pt x="333" y="2590"/>
                  </a:lnTo>
                  <a:lnTo>
                    <a:pt x="359" y="2613"/>
                  </a:lnTo>
                  <a:lnTo>
                    <a:pt x="384" y="2633"/>
                  </a:lnTo>
                  <a:lnTo>
                    <a:pt x="410" y="2653"/>
                  </a:lnTo>
                  <a:lnTo>
                    <a:pt x="436" y="2671"/>
                  </a:lnTo>
                  <a:lnTo>
                    <a:pt x="463" y="2686"/>
                  </a:lnTo>
                  <a:lnTo>
                    <a:pt x="489" y="2701"/>
                  </a:lnTo>
                  <a:lnTo>
                    <a:pt x="516" y="2712"/>
                  </a:lnTo>
                  <a:lnTo>
                    <a:pt x="542" y="2722"/>
                  </a:lnTo>
                  <a:lnTo>
                    <a:pt x="568" y="2729"/>
                  </a:lnTo>
                  <a:lnTo>
                    <a:pt x="595" y="2734"/>
                  </a:lnTo>
                  <a:lnTo>
                    <a:pt x="595" y="2734"/>
                  </a:lnTo>
                  <a:lnTo>
                    <a:pt x="644" y="2741"/>
                  </a:lnTo>
                  <a:lnTo>
                    <a:pt x="688" y="2748"/>
                  </a:lnTo>
                  <a:lnTo>
                    <a:pt x="728" y="2757"/>
                  </a:lnTo>
                  <a:lnTo>
                    <a:pt x="766" y="2765"/>
                  </a:lnTo>
                  <a:lnTo>
                    <a:pt x="836" y="2785"/>
                  </a:lnTo>
                  <a:lnTo>
                    <a:pt x="909" y="2808"/>
                  </a:lnTo>
                  <a:lnTo>
                    <a:pt x="951" y="2820"/>
                  </a:lnTo>
                  <a:lnTo>
                    <a:pt x="997" y="2831"/>
                  </a:lnTo>
                  <a:lnTo>
                    <a:pt x="1048" y="2844"/>
                  </a:lnTo>
                  <a:lnTo>
                    <a:pt x="1107" y="2857"/>
                  </a:lnTo>
                  <a:lnTo>
                    <a:pt x="1173" y="2870"/>
                  </a:lnTo>
                  <a:lnTo>
                    <a:pt x="1249" y="2883"/>
                  </a:lnTo>
                  <a:lnTo>
                    <a:pt x="1336" y="2896"/>
                  </a:lnTo>
                  <a:lnTo>
                    <a:pt x="1434" y="2908"/>
                  </a:lnTo>
                  <a:lnTo>
                    <a:pt x="1434" y="2908"/>
                  </a:lnTo>
                  <a:lnTo>
                    <a:pt x="1485" y="2914"/>
                  </a:lnTo>
                  <a:lnTo>
                    <a:pt x="1536" y="2919"/>
                  </a:lnTo>
                  <a:lnTo>
                    <a:pt x="1583" y="2921"/>
                  </a:lnTo>
                  <a:lnTo>
                    <a:pt x="1629" y="2923"/>
                  </a:lnTo>
                  <a:lnTo>
                    <a:pt x="1673" y="2923"/>
                  </a:lnTo>
                  <a:lnTo>
                    <a:pt x="1715" y="2923"/>
                  </a:lnTo>
                  <a:lnTo>
                    <a:pt x="1756" y="2920"/>
                  </a:lnTo>
                  <a:lnTo>
                    <a:pt x="1796" y="2919"/>
                  </a:lnTo>
                  <a:lnTo>
                    <a:pt x="1871" y="2911"/>
                  </a:lnTo>
                  <a:lnTo>
                    <a:pt x="1943" y="2903"/>
                  </a:lnTo>
                  <a:lnTo>
                    <a:pt x="2009" y="2893"/>
                  </a:lnTo>
                  <a:lnTo>
                    <a:pt x="2073" y="2883"/>
                  </a:lnTo>
                  <a:lnTo>
                    <a:pt x="2133" y="2873"/>
                  </a:lnTo>
                  <a:lnTo>
                    <a:pt x="2194" y="2865"/>
                  </a:lnTo>
                  <a:lnTo>
                    <a:pt x="2251" y="2860"/>
                  </a:lnTo>
                  <a:lnTo>
                    <a:pt x="2281" y="2860"/>
                  </a:lnTo>
                  <a:lnTo>
                    <a:pt x="2310" y="2860"/>
                  </a:lnTo>
                  <a:lnTo>
                    <a:pt x="2338" y="2860"/>
                  </a:lnTo>
                  <a:lnTo>
                    <a:pt x="2368" y="2863"/>
                  </a:lnTo>
                  <a:lnTo>
                    <a:pt x="2397" y="2865"/>
                  </a:lnTo>
                  <a:lnTo>
                    <a:pt x="2427" y="2871"/>
                  </a:lnTo>
                  <a:lnTo>
                    <a:pt x="2459" y="2877"/>
                  </a:lnTo>
                  <a:lnTo>
                    <a:pt x="2489" y="2886"/>
                  </a:lnTo>
                  <a:lnTo>
                    <a:pt x="2520" y="2896"/>
                  </a:lnTo>
                  <a:lnTo>
                    <a:pt x="2553" y="2908"/>
                  </a:lnTo>
                  <a:lnTo>
                    <a:pt x="2553" y="2908"/>
                  </a:lnTo>
                  <a:lnTo>
                    <a:pt x="2586" y="2921"/>
                  </a:lnTo>
                  <a:lnTo>
                    <a:pt x="2619" y="2933"/>
                  </a:lnTo>
                  <a:lnTo>
                    <a:pt x="2654" y="2944"/>
                  </a:lnTo>
                  <a:lnTo>
                    <a:pt x="2687" y="2954"/>
                  </a:lnTo>
                  <a:lnTo>
                    <a:pt x="2755" y="2972"/>
                  </a:lnTo>
                  <a:lnTo>
                    <a:pt x="2824" y="2986"/>
                  </a:lnTo>
                  <a:lnTo>
                    <a:pt x="2895" y="2997"/>
                  </a:lnTo>
                  <a:lnTo>
                    <a:pt x="2963" y="3006"/>
                  </a:lnTo>
                  <a:lnTo>
                    <a:pt x="3032" y="3012"/>
                  </a:lnTo>
                  <a:lnTo>
                    <a:pt x="3100" y="3013"/>
                  </a:lnTo>
                  <a:lnTo>
                    <a:pt x="3167" y="3012"/>
                  </a:lnTo>
                  <a:lnTo>
                    <a:pt x="3231" y="3007"/>
                  </a:lnTo>
                  <a:lnTo>
                    <a:pt x="3294" y="3000"/>
                  </a:lnTo>
                  <a:lnTo>
                    <a:pt x="3355" y="2990"/>
                  </a:lnTo>
                  <a:lnTo>
                    <a:pt x="3413" y="2979"/>
                  </a:lnTo>
                  <a:lnTo>
                    <a:pt x="3441" y="2970"/>
                  </a:lnTo>
                  <a:lnTo>
                    <a:pt x="3468" y="2963"/>
                  </a:lnTo>
                  <a:lnTo>
                    <a:pt x="3494" y="2953"/>
                  </a:lnTo>
                  <a:lnTo>
                    <a:pt x="3520" y="2944"/>
                  </a:lnTo>
                  <a:lnTo>
                    <a:pt x="3544" y="2934"/>
                  </a:lnTo>
                  <a:lnTo>
                    <a:pt x="3567" y="2923"/>
                  </a:lnTo>
                  <a:lnTo>
                    <a:pt x="3567" y="2923"/>
                  </a:lnTo>
                  <a:lnTo>
                    <a:pt x="3590" y="2911"/>
                  </a:lnTo>
                  <a:lnTo>
                    <a:pt x="3611" y="2898"/>
                  </a:lnTo>
                  <a:lnTo>
                    <a:pt x="3630" y="2886"/>
                  </a:lnTo>
                  <a:lnTo>
                    <a:pt x="3649" y="2871"/>
                  </a:lnTo>
                  <a:lnTo>
                    <a:pt x="3666" y="2857"/>
                  </a:lnTo>
                  <a:lnTo>
                    <a:pt x="3683" y="2841"/>
                  </a:lnTo>
                  <a:lnTo>
                    <a:pt x="3714" y="2810"/>
                  </a:lnTo>
                  <a:lnTo>
                    <a:pt x="3742" y="2777"/>
                  </a:lnTo>
                  <a:lnTo>
                    <a:pt x="3769" y="2742"/>
                  </a:lnTo>
                  <a:lnTo>
                    <a:pt x="3821" y="2673"/>
                  </a:lnTo>
                  <a:lnTo>
                    <a:pt x="3848" y="2642"/>
                  </a:lnTo>
                  <a:lnTo>
                    <a:pt x="3876" y="2610"/>
                  </a:lnTo>
                  <a:lnTo>
                    <a:pt x="3891" y="2595"/>
                  </a:lnTo>
                  <a:lnTo>
                    <a:pt x="3907" y="2580"/>
                  </a:lnTo>
                  <a:lnTo>
                    <a:pt x="3924" y="2567"/>
                  </a:lnTo>
                  <a:lnTo>
                    <a:pt x="3941" y="2554"/>
                  </a:lnTo>
                  <a:lnTo>
                    <a:pt x="3960" y="2543"/>
                  </a:lnTo>
                  <a:lnTo>
                    <a:pt x="3980" y="2531"/>
                  </a:lnTo>
                  <a:lnTo>
                    <a:pt x="4001" y="2521"/>
                  </a:lnTo>
                  <a:lnTo>
                    <a:pt x="4023" y="2513"/>
                  </a:lnTo>
                  <a:lnTo>
                    <a:pt x="4047" y="2504"/>
                  </a:lnTo>
                  <a:lnTo>
                    <a:pt x="4071" y="2498"/>
                  </a:lnTo>
                  <a:lnTo>
                    <a:pt x="4099" y="2493"/>
                  </a:lnTo>
                  <a:lnTo>
                    <a:pt x="4127" y="2488"/>
                  </a:lnTo>
                  <a:lnTo>
                    <a:pt x="4127" y="2488"/>
                  </a:lnTo>
                  <a:lnTo>
                    <a:pt x="4157" y="2486"/>
                  </a:lnTo>
                  <a:lnTo>
                    <a:pt x="4186" y="2484"/>
                  </a:lnTo>
                  <a:lnTo>
                    <a:pt x="4246" y="2483"/>
                  </a:lnTo>
                  <a:lnTo>
                    <a:pt x="4305" y="2483"/>
                  </a:lnTo>
                  <a:lnTo>
                    <a:pt x="4364" y="2484"/>
                  </a:lnTo>
                  <a:lnTo>
                    <a:pt x="4421" y="2484"/>
                  </a:lnTo>
                  <a:lnTo>
                    <a:pt x="4477" y="2484"/>
                  </a:lnTo>
                  <a:lnTo>
                    <a:pt x="4532" y="2481"/>
                  </a:lnTo>
                  <a:lnTo>
                    <a:pt x="4557" y="2478"/>
                  </a:lnTo>
                  <a:lnTo>
                    <a:pt x="4582" y="2476"/>
                  </a:lnTo>
                  <a:lnTo>
                    <a:pt x="4606" y="2471"/>
                  </a:lnTo>
                  <a:lnTo>
                    <a:pt x="4629" y="2466"/>
                  </a:lnTo>
                  <a:lnTo>
                    <a:pt x="4652" y="2457"/>
                  </a:lnTo>
                  <a:lnTo>
                    <a:pt x="4673" y="2448"/>
                  </a:lnTo>
                  <a:lnTo>
                    <a:pt x="4694" y="2438"/>
                  </a:lnTo>
                  <a:lnTo>
                    <a:pt x="4712" y="2425"/>
                  </a:lnTo>
                  <a:lnTo>
                    <a:pt x="4731" y="2411"/>
                  </a:lnTo>
                  <a:lnTo>
                    <a:pt x="4747" y="2395"/>
                  </a:lnTo>
                  <a:lnTo>
                    <a:pt x="4762" y="2377"/>
                  </a:lnTo>
                  <a:lnTo>
                    <a:pt x="4777" y="2355"/>
                  </a:lnTo>
                  <a:lnTo>
                    <a:pt x="4788" y="2332"/>
                  </a:lnTo>
                  <a:lnTo>
                    <a:pt x="4800" y="2306"/>
                  </a:lnTo>
                  <a:lnTo>
                    <a:pt x="4808" y="2278"/>
                  </a:lnTo>
                  <a:lnTo>
                    <a:pt x="4817" y="2246"/>
                  </a:lnTo>
                  <a:lnTo>
                    <a:pt x="4823" y="2212"/>
                  </a:lnTo>
                  <a:lnTo>
                    <a:pt x="4827" y="2175"/>
                  </a:lnTo>
                  <a:lnTo>
                    <a:pt x="4827" y="2175"/>
                  </a:lnTo>
                  <a:lnTo>
                    <a:pt x="4833" y="2101"/>
                  </a:lnTo>
                  <a:lnTo>
                    <a:pt x="4840" y="2041"/>
                  </a:lnTo>
                  <a:lnTo>
                    <a:pt x="4851" y="1951"/>
                  </a:lnTo>
                  <a:lnTo>
                    <a:pt x="4860" y="1888"/>
                  </a:lnTo>
                  <a:lnTo>
                    <a:pt x="4864" y="1863"/>
                  </a:lnTo>
                  <a:lnTo>
                    <a:pt x="4866" y="1839"/>
                  </a:lnTo>
                  <a:lnTo>
                    <a:pt x="4867" y="1816"/>
                  </a:lnTo>
                  <a:lnTo>
                    <a:pt x="4867" y="1790"/>
                  </a:lnTo>
                  <a:lnTo>
                    <a:pt x="4864" y="1762"/>
                  </a:lnTo>
                  <a:lnTo>
                    <a:pt x="4861" y="1727"/>
                  </a:lnTo>
                  <a:lnTo>
                    <a:pt x="4848" y="1638"/>
                  </a:lnTo>
                  <a:lnTo>
                    <a:pt x="4827" y="1506"/>
                  </a:lnTo>
                  <a:lnTo>
                    <a:pt x="4827" y="1506"/>
                  </a:lnTo>
                  <a:lnTo>
                    <a:pt x="4818" y="1468"/>
                  </a:lnTo>
                  <a:lnTo>
                    <a:pt x="4808" y="1428"/>
                  </a:lnTo>
                  <a:lnTo>
                    <a:pt x="4795" y="1387"/>
                  </a:lnTo>
                  <a:lnTo>
                    <a:pt x="4780" y="1347"/>
                  </a:lnTo>
                  <a:lnTo>
                    <a:pt x="4761" y="1307"/>
                  </a:lnTo>
                  <a:lnTo>
                    <a:pt x="4742" y="1267"/>
                  </a:lnTo>
                  <a:lnTo>
                    <a:pt x="4721" y="1227"/>
                  </a:lnTo>
                  <a:lnTo>
                    <a:pt x="4696" y="1187"/>
                  </a:lnTo>
                  <a:lnTo>
                    <a:pt x="4672" y="1147"/>
                  </a:lnTo>
                  <a:lnTo>
                    <a:pt x="4646" y="1107"/>
                  </a:lnTo>
                  <a:lnTo>
                    <a:pt x="4619" y="1066"/>
                  </a:lnTo>
                  <a:lnTo>
                    <a:pt x="4592" y="1028"/>
                  </a:lnTo>
                  <a:lnTo>
                    <a:pt x="4533" y="950"/>
                  </a:lnTo>
                  <a:lnTo>
                    <a:pt x="4473" y="876"/>
                  </a:lnTo>
                  <a:lnTo>
                    <a:pt x="4411" y="803"/>
                  </a:lnTo>
                  <a:lnTo>
                    <a:pt x="4352" y="734"/>
                  </a:lnTo>
                  <a:lnTo>
                    <a:pt x="4242" y="609"/>
                  </a:lnTo>
                  <a:lnTo>
                    <a:pt x="4193" y="555"/>
                  </a:lnTo>
                  <a:lnTo>
                    <a:pt x="4150" y="504"/>
                  </a:lnTo>
                  <a:lnTo>
                    <a:pt x="4117" y="461"/>
                  </a:lnTo>
                  <a:lnTo>
                    <a:pt x="4103" y="443"/>
                  </a:lnTo>
                  <a:lnTo>
                    <a:pt x="4091" y="426"/>
                  </a:lnTo>
                  <a:lnTo>
                    <a:pt x="4091" y="426"/>
                  </a:lnTo>
                  <a:lnTo>
                    <a:pt x="4087" y="417"/>
                  </a:lnTo>
                  <a:lnTo>
                    <a:pt x="4080" y="410"/>
                  </a:lnTo>
                  <a:lnTo>
                    <a:pt x="4066" y="395"/>
                  </a:lnTo>
                  <a:lnTo>
                    <a:pt x="4047" y="381"/>
                  </a:lnTo>
                  <a:lnTo>
                    <a:pt x="4026" y="370"/>
                  </a:lnTo>
                  <a:lnTo>
                    <a:pt x="4003" y="358"/>
                  </a:lnTo>
                  <a:lnTo>
                    <a:pt x="3975" y="347"/>
                  </a:lnTo>
                  <a:lnTo>
                    <a:pt x="3947" y="338"/>
                  </a:lnTo>
                  <a:lnTo>
                    <a:pt x="3917" y="330"/>
                  </a:lnTo>
                  <a:lnTo>
                    <a:pt x="3885" y="322"/>
                  </a:lnTo>
                  <a:lnTo>
                    <a:pt x="3851" y="315"/>
                  </a:lnTo>
                  <a:lnTo>
                    <a:pt x="3816" y="309"/>
                  </a:lnTo>
                  <a:lnTo>
                    <a:pt x="3780" y="304"/>
                  </a:lnTo>
                  <a:lnTo>
                    <a:pt x="3707" y="295"/>
                  </a:lnTo>
                  <a:lnTo>
                    <a:pt x="3633" y="289"/>
                  </a:lnTo>
                  <a:lnTo>
                    <a:pt x="3560" y="285"/>
                  </a:lnTo>
                  <a:lnTo>
                    <a:pt x="3491" y="284"/>
                  </a:lnTo>
                  <a:lnTo>
                    <a:pt x="3426" y="282"/>
                  </a:lnTo>
                  <a:lnTo>
                    <a:pt x="3369" y="282"/>
                  </a:lnTo>
                  <a:lnTo>
                    <a:pt x="3284" y="284"/>
                  </a:lnTo>
                  <a:lnTo>
                    <a:pt x="3253" y="285"/>
                  </a:lnTo>
                  <a:lnTo>
                    <a:pt x="3253" y="285"/>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65" name="Freeform 6"/>
            <p:cNvSpPr>
              <a:spLocks/>
            </p:cNvSpPr>
            <p:nvPr/>
          </p:nvSpPr>
          <p:spPr bwMode="auto">
            <a:xfrm>
              <a:off x="5745160" y="6008433"/>
              <a:ext cx="415842" cy="317521"/>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66" name="Freeform 6"/>
            <p:cNvSpPr>
              <a:spLocks/>
            </p:cNvSpPr>
            <p:nvPr/>
          </p:nvSpPr>
          <p:spPr bwMode="auto">
            <a:xfrm>
              <a:off x="6452091" y="6071937"/>
              <a:ext cx="271510" cy="224373"/>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67" name="Freeform 6"/>
            <p:cNvSpPr>
              <a:spLocks/>
            </p:cNvSpPr>
            <p:nvPr/>
          </p:nvSpPr>
          <p:spPr bwMode="auto">
            <a:xfrm>
              <a:off x="6438229" y="6511758"/>
              <a:ext cx="332674" cy="254017"/>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68" name="Freeform 5"/>
            <p:cNvSpPr>
              <a:spLocks/>
            </p:cNvSpPr>
            <p:nvPr/>
          </p:nvSpPr>
          <p:spPr bwMode="auto">
            <a:xfrm>
              <a:off x="7200606" y="6352674"/>
              <a:ext cx="374258" cy="360467"/>
            </a:xfrm>
            <a:custGeom>
              <a:avLst/>
              <a:gdLst/>
              <a:ahLst/>
              <a:cxnLst>
                <a:cxn ang="0">
                  <a:pos x="2536" y="532"/>
                </a:cxn>
                <a:cxn ang="0">
                  <a:pos x="2160" y="499"/>
                </a:cxn>
                <a:cxn ang="0">
                  <a:pos x="1749" y="459"/>
                </a:cxn>
                <a:cxn ang="0">
                  <a:pos x="1557" y="464"/>
                </a:cxn>
                <a:cxn ang="0">
                  <a:pos x="1432" y="505"/>
                </a:cxn>
                <a:cxn ang="0">
                  <a:pos x="1386" y="542"/>
                </a:cxn>
                <a:cxn ang="0">
                  <a:pos x="1292" y="605"/>
                </a:cxn>
                <a:cxn ang="0">
                  <a:pos x="1031" y="697"/>
                </a:cxn>
                <a:cxn ang="0">
                  <a:pos x="869" y="763"/>
                </a:cxn>
                <a:cxn ang="0">
                  <a:pos x="787" y="826"/>
                </a:cxn>
                <a:cxn ang="0">
                  <a:pos x="565" y="1108"/>
                </a:cxn>
                <a:cxn ang="0">
                  <a:pos x="374" y="1386"/>
                </a:cxn>
                <a:cxn ang="0">
                  <a:pos x="265" y="1598"/>
                </a:cxn>
                <a:cxn ang="0">
                  <a:pos x="232" y="1699"/>
                </a:cxn>
                <a:cxn ang="0">
                  <a:pos x="65" y="2156"/>
                </a:cxn>
                <a:cxn ang="0">
                  <a:pos x="9" y="2405"/>
                </a:cxn>
                <a:cxn ang="0">
                  <a:pos x="6" y="2619"/>
                </a:cxn>
                <a:cxn ang="0">
                  <a:pos x="32" y="2724"/>
                </a:cxn>
                <a:cxn ang="0">
                  <a:pos x="82" y="2817"/>
                </a:cxn>
                <a:cxn ang="0">
                  <a:pos x="162" y="2893"/>
                </a:cxn>
                <a:cxn ang="0">
                  <a:pos x="249" y="2940"/>
                </a:cxn>
                <a:cxn ang="0">
                  <a:pos x="701" y="3119"/>
                </a:cxn>
                <a:cxn ang="0">
                  <a:pos x="872" y="3215"/>
                </a:cxn>
                <a:cxn ang="0">
                  <a:pos x="972" y="3309"/>
                </a:cxn>
                <a:cxn ang="0">
                  <a:pos x="1065" y="3436"/>
                </a:cxn>
                <a:cxn ang="0">
                  <a:pos x="1211" y="3684"/>
                </a:cxn>
                <a:cxn ang="0">
                  <a:pos x="1413" y="3962"/>
                </a:cxn>
                <a:cxn ang="0">
                  <a:pos x="1591" y="4160"/>
                </a:cxn>
                <a:cxn ang="0">
                  <a:pos x="1798" y="4345"/>
                </a:cxn>
                <a:cxn ang="0">
                  <a:pos x="2031" y="4506"/>
                </a:cxn>
                <a:cxn ang="0">
                  <a:pos x="2292" y="4633"/>
                </a:cxn>
                <a:cxn ang="0">
                  <a:pos x="2542" y="4718"/>
                </a:cxn>
                <a:cxn ang="0">
                  <a:pos x="3095" y="4853"/>
                </a:cxn>
                <a:cxn ang="0">
                  <a:pos x="3650" y="4919"/>
                </a:cxn>
                <a:cxn ang="0">
                  <a:pos x="4131" y="4913"/>
                </a:cxn>
                <a:cxn ang="0">
                  <a:pos x="4531" y="4857"/>
                </a:cxn>
                <a:cxn ang="0">
                  <a:pos x="4839" y="4771"/>
                </a:cxn>
                <a:cxn ang="0">
                  <a:pos x="5047" y="4673"/>
                </a:cxn>
                <a:cxn ang="0">
                  <a:pos x="5440" y="4402"/>
                </a:cxn>
                <a:cxn ang="0">
                  <a:pos x="5846" y="4099"/>
                </a:cxn>
                <a:cxn ang="0">
                  <a:pos x="5988" y="3959"/>
                </a:cxn>
                <a:cxn ang="0">
                  <a:pos x="6045" y="3872"/>
                </a:cxn>
                <a:cxn ang="0">
                  <a:pos x="6097" y="3697"/>
                </a:cxn>
                <a:cxn ang="0">
                  <a:pos x="6160" y="3254"/>
                </a:cxn>
                <a:cxn ang="0">
                  <a:pos x="6190" y="2754"/>
                </a:cxn>
                <a:cxn ang="0">
                  <a:pos x="6200" y="2371"/>
                </a:cxn>
                <a:cxn ang="0">
                  <a:pos x="6208" y="2014"/>
                </a:cxn>
                <a:cxn ang="0">
                  <a:pos x="6194" y="1716"/>
                </a:cxn>
                <a:cxn ang="0">
                  <a:pos x="6148" y="1305"/>
                </a:cxn>
                <a:cxn ang="0">
                  <a:pos x="6062" y="976"/>
                </a:cxn>
                <a:cxn ang="0">
                  <a:pos x="5968" y="787"/>
                </a:cxn>
                <a:cxn ang="0">
                  <a:pos x="5880" y="667"/>
                </a:cxn>
                <a:cxn ang="0">
                  <a:pos x="5791" y="578"/>
                </a:cxn>
                <a:cxn ang="0">
                  <a:pos x="5579" y="423"/>
                </a:cxn>
                <a:cxn ang="0">
                  <a:pos x="5297" y="272"/>
                </a:cxn>
                <a:cxn ang="0">
                  <a:pos x="5040" y="163"/>
                </a:cxn>
                <a:cxn ang="0">
                  <a:pos x="4726" y="76"/>
                </a:cxn>
                <a:cxn ang="0">
                  <a:pos x="4270" y="1"/>
                </a:cxn>
                <a:cxn ang="0">
                  <a:pos x="4103" y="19"/>
                </a:cxn>
                <a:cxn ang="0">
                  <a:pos x="3898" y="87"/>
                </a:cxn>
                <a:cxn ang="0">
                  <a:pos x="3387" y="305"/>
                </a:cxn>
                <a:cxn ang="0">
                  <a:pos x="3025" y="436"/>
                </a:cxn>
                <a:cxn ang="0">
                  <a:pos x="2696" y="516"/>
                </a:cxn>
              </a:cxnLst>
              <a:rect l="0" t="0" r="r" b="b"/>
              <a:pathLst>
                <a:path w="6210" h="4923">
                  <a:moveTo>
                    <a:pt x="2628" y="526"/>
                  </a:moveTo>
                  <a:lnTo>
                    <a:pt x="2628" y="526"/>
                  </a:lnTo>
                  <a:lnTo>
                    <a:pt x="2599" y="529"/>
                  </a:lnTo>
                  <a:lnTo>
                    <a:pt x="2569" y="532"/>
                  </a:lnTo>
                  <a:lnTo>
                    <a:pt x="2536" y="532"/>
                  </a:lnTo>
                  <a:lnTo>
                    <a:pt x="2500" y="530"/>
                  </a:lnTo>
                  <a:lnTo>
                    <a:pt x="2423" y="526"/>
                  </a:lnTo>
                  <a:lnTo>
                    <a:pt x="2339" y="519"/>
                  </a:lnTo>
                  <a:lnTo>
                    <a:pt x="2252" y="509"/>
                  </a:lnTo>
                  <a:lnTo>
                    <a:pt x="2160" y="499"/>
                  </a:lnTo>
                  <a:lnTo>
                    <a:pt x="2067" y="487"/>
                  </a:lnTo>
                  <a:lnTo>
                    <a:pt x="1974" y="476"/>
                  </a:lnTo>
                  <a:lnTo>
                    <a:pt x="1881" y="467"/>
                  </a:lnTo>
                  <a:lnTo>
                    <a:pt x="1792" y="460"/>
                  </a:lnTo>
                  <a:lnTo>
                    <a:pt x="1749" y="459"/>
                  </a:lnTo>
                  <a:lnTo>
                    <a:pt x="1707" y="457"/>
                  </a:lnTo>
                  <a:lnTo>
                    <a:pt x="1667" y="457"/>
                  </a:lnTo>
                  <a:lnTo>
                    <a:pt x="1628" y="459"/>
                  </a:lnTo>
                  <a:lnTo>
                    <a:pt x="1591" y="462"/>
                  </a:lnTo>
                  <a:lnTo>
                    <a:pt x="1557" y="464"/>
                  </a:lnTo>
                  <a:lnTo>
                    <a:pt x="1524" y="470"/>
                  </a:lnTo>
                  <a:lnTo>
                    <a:pt x="1494" y="477"/>
                  </a:lnTo>
                  <a:lnTo>
                    <a:pt x="1466" y="487"/>
                  </a:lnTo>
                  <a:lnTo>
                    <a:pt x="1442" y="499"/>
                  </a:lnTo>
                  <a:lnTo>
                    <a:pt x="1432" y="505"/>
                  </a:lnTo>
                  <a:lnTo>
                    <a:pt x="1421" y="512"/>
                  </a:lnTo>
                  <a:lnTo>
                    <a:pt x="1412" y="519"/>
                  </a:lnTo>
                  <a:lnTo>
                    <a:pt x="1403" y="526"/>
                  </a:lnTo>
                  <a:lnTo>
                    <a:pt x="1403" y="526"/>
                  </a:lnTo>
                  <a:lnTo>
                    <a:pt x="1386" y="542"/>
                  </a:lnTo>
                  <a:lnTo>
                    <a:pt x="1369" y="558"/>
                  </a:lnTo>
                  <a:lnTo>
                    <a:pt x="1350" y="571"/>
                  </a:lnTo>
                  <a:lnTo>
                    <a:pt x="1332" y="583"/>
                  </a:lnTo>
                  <a:lnTo>
                    <a:pt x="1312" y="595"/>
                  </a:lnTo>
                  <a:lnTo>
                    <a:pt x="1292" y="605"/>
                  </a:lnTo>
                  <a:lnTo>
                    <a:pt x="1251" y="625"/>
                  </a:lnTo>
                  <a:lnTo>
                    <a:pt x="1208" y="642"/>
                  </a:lnTo>
                  <a:lnTo>
                    <a:pt x="1164" y="657"/>
                  </a:lnTo>
                  <a:lnTo>
                    <a:pt x="1075" y="684"/>
                  </a:lnTo>
                  <a:lnTo>
                    <a:pt x="1031" y="697"/>
                  </a:lnTo>
                  <a:lnTo>
                    <a:pt x="988" y="711"/>
                  </a:lnTo>
                  <a:lnTo>
                    <a:pt x="946" y="725"/>
                  </a:lnTo>
                  <a:lnTo>
                    <a:pt x="906" y="743"/>
                  </a:lnTo>
                  <a:lnTo>
                    <a:pt x="887" y="753"/>
                  </a:lnTo>
                  <a:lnTo>
                    <a:pt x="869" y="763"/>
                  </a:lnTo>
                  <a:lnTo>
                    <a:pt x="851" y="773"/>
                  </a:lnTo>
                  <a:lnTo>
                    <a:pt x="834" y="784"/>
                  </a:lnTo>
                  <a:lnTo>
                    <a:pt x="817" y="797"/>
                  </a:lnTo>
                  <a:lnTo>
                    <a:pt x="801" y="811"/>
                  </a:lnTo>
                  <a:lnTo>
                    <a:pt x="787" y="826"/>
                  </a:lnTo>
                  <a:lnTo>
                    <a:pt x="774" y="841"/>
                  </a:lnTo>
                  <a:lnTo>
                    <a:pt x="774" y="841"/>
                  </a:lnTo>
                  <a:lnTo>
                    <a:pt x="714" y="916"/>
                  </a:lnTo>
                  <a:lnTo>
                    <a:pt x="642" y="1006"/>
                  </a:lnTo>
                  <a:lnTo>
                    <a:pt x="565" y="1108"/>
                  </a:lnTo>
                  <a:lnTo>
                    <a:pt x="525" y="1163"/>
                  </a:lnTo>
                  <a:lnTo>
                    <a:pt x="485" y="1217"/>
                  </a:lnTo>
                  <a:lnTo>
                    <a:pt x="446" y="1273"/>
                  </a:lnTo>
                  <a:lnTo>
                    <a:pt x="409" y="1330"/>
                  </a:lnTo>
                  <a:lnTo>
                    <a:pt x="374" y="1386"/>
                  </a:lnTo>
                  <a:lnTo>
                    <a:pt x="341" y="1441"/>
                  </a:lnTo>
                  <a:lnTo>
                    <a:pt x="311" y="1495"/>
                  </a:lnTo>
                  <a:lnTo>
                    <a:pt x="287" y="1548"/>
                  </a:lnTo>
                  <a:lnTo>
                    <a:pt x="275" y="1574"/>
                  </a:lnTo>
                  <a:lnTo>
                    <a:pt x="265" y="1598"/>
                  </a:lnTo>
                  <a:lnTo>
                    <a:pt x="257" y="1623"/>
                  </a:lnTo>
                  <a:lnTo>
                    <a:pt x="249" y="1646"/>
                  </a:lnTo>
                  <a:lnTo>
                    <a:pt x="249" y="1646"/>
                  </a:lnTo>
                  <a:lnTo>
                    <a:pt x="241" y="1670"/>
                  </a:lnTo>
                  <a:lnTo>
                    <a:pt x="232" y="1699"/>
                  </a:lnTo>
                  <a:lnTo>
                    <a:pt x="208" y="1763"/>
                  </a:lnTo>
                  <a:lnTo>
                    <a:pt x="146" y="1922"/>
                  </a:lnTo>
                  <a:lnTo>
                    <a:pt x="112" y="2013"/>
                  </a:lnTo>
                  <a:lnTo>
                    <a:pt x="80" y="2107"/>
                  </a:lnTo>
                  <a:lnTo>
                    <a:pt x="65" y="2156"/>
                  </a:lnTo>
                  <a:lnTo>
                    <a:pt x="50" y="2206"/>
                  </a:lnTo>
                  <a:lnTo>
                    <a:pt x="37" y="2256"/>
                  </a:lnTo>
                  <a:lnTo>
                    <a:pt x="26" y="2305"/>
                  </a:lnTo>
                  <a:lnTo>
                    <a:pt x="16" y="2355"/>
                  </a:lnTo>
                  <a:lnTo>
                    <a:pt x="9" y="2405"/>
                  </a:lnTo>
                  <a:lnTo>
                    <a:pt x="3" y="2454"/>
                  </a:lnTo>
                  <a:lnTo>
                    <a:pt x="0" y="2503"/>
                  </a:lnTo>
                  <a:lnTo>
                    <a:pt x="0" y="2550"/>
                  </a:lnTo>
                  <a:lnTo>
                    <a:pt x="3" y="2596"/>
                  </a:lnTo>
                  <a:lnTo>
                    <a:pt x="6" y="2619"/>
                  </a:lnTo>
                  <a:lnTo>
                    <a:pt x="9" y="2641"/>
                  </a:lnTo>
                  <a:lnTo>
                    <a:pt x="13" y="2662"/>
                  </a:lnTo>
                  <a:lnTo>
                    <a:pt x="19" y="2684"/>
                  </a:lnTo>
                  <a:lnTo>
                    <a:pt x="24" y="2704"/>
                  </a:lnTo>
                  <a:lnTo>
                    <a:pt x="32" y="2724"/>
                  </a:lnTo>
                  <a:lnTo>
                    <a:pt x="39" y="2744"/>
                  </a:lnTo>
                  <a:lnTo>
                    <a:pt x="49" y="2764"/>
                  </a:lnTo>
                  <a:lnTo>
                    <a:pt x="59" y="2783"/>
                  </a:lnTo>
                  <a:lnTo>
                    <a:pt x="70" y="2800"/>
                  </a:lnTo>
                  <a:lnTo>
                    <a:pt x="82" y="2817"/>
                  </a:lnTo>
                  <a:lnTo>
                    <a:pt x="96" y="2834"/>
                  </a:lnTo>
                  <a:lnTo>
                    <a:pt x="110" y="2850"/>
                  </a:lnTo>
                  <a:lnTo>
                    <a:pt x="126" y="2866"/>
                  </a:lnTo>
                  <a:lnTo>
                    <a:pt x="143" y="2880"/>
                  </a:lnTo>
                  <a:lnTo>
                    <a:pt x="162" y="2893"/>
                  </a:lnTo>
                  <a:lnTo>
                    <a:pt x="182" y="2906"/>
                  </a:lnTo>
                  <a:lnTo>
                    <a:pt x="202" y="2919"/>
                  </a:lnTo>
                  <a:lnTo>
                    <a:pt x="225" y="2929"/>
                  </a:lnTo>
                  <a:lnTo>
                    <a:pt x="249" y="2940"/>
                  </a:lnTo>
                  <a:lnTo>
                    <a:pt x="249" y="2940"/>
                  </a:lnTo>
                  <a:lnTo>
                    <a:pt x="343" y="2976"/>
                  </a:lnTo>
                  <a:lnTo>
                    <a:pt x="429" y="3010"/>
                  </a:lnTo>
                  <a:lnTo>
                    <a:pt x="578" y="3068"/>
                  </a:lnTo>
                  <a:lnTo>
                    <a:pt x="642" y="3094"/>
                  </a:lnTo>
                  <a:lnTo>
                    <a:pt x="701" y="3119"/>
                  </a:lnTo>
                  <a:lnTo>
                    <a:pt x="754" y="3145"/>
                  </a:lnTo>
                  <a:lnTo>
                    <a:pt x="804" y="3171"/>
                  </a:lnTo>
                  <a:lnTo>
                    <a:pt x="827" y="3185"/>
                  </a:lnTo>
                  <a:lnTo>
                    <a:pt x="850" y="3201"/>
                  </a:lnTo>
                  <a:lnTo>
                    <a:pt x="872" y="3215"/>
                  </a:lnTo>
                  <a:lnTo>
                    <a:pt x="893" y="3233"/>
                  </a:lnTo>
                  <a:lnTo>
                    <a:pt x="913" y="3250"/>
                  </a:lnTo>
                  <a:lnTo>
                    <a:pt x="933" y="3268"/>
                  </a:lnTo>
                  <a:lnTo>
                    <a:pt x="953" y="3289"/>
                  </a:lnTo>
                  <a:lnTo>
                    <a:pt x="972" y="3309"/>
                  </a:lnTo>
                  <a:lnTo>
                    <a:pt x="991" y="3332"/>
                  </a:lnTo>
                  <a:lnTo>
                    <a:pt x="1009" y="3355"/>
                  </a:lnTo>
                  <a:lnTo>
                    <a:pt x="1028" y="3380"/>
                  </a:lnTo>
                  <a:lnTo>
                    <a:pt x="1046" y="3408"/>
                  </a:lnTo>
                  <a:lnTo>
                    <a:pt x="1065" y="3436"/>
                  </a:lnTo>
                  <a:lnTo>
                    <a:pt x="1085" y="3466"/>
                  </a:lnTo>
                  <a:lnTo>
                    <a:pt x="1124" y="3534"/>
                  </a:lnTo>
                  <a:lnTo>
                    <a:pt x="1124" y="3534"/>
                  </a:lnTo>
                  <a:lnTo>
                    <a:pt x="1165" y="3608"/>
                  </a:lnTo>
                  <a:lnTo>
                    <a:pt x="1211" y="3684"/>
                  </a:lnTo>
                  <a:lnTo>
                    <a:pt x="1263" y="3763"/>
                  </a:lnTo>
                  <a:lnTo>
                    <a:pt x="1320" y="3842"/>
                  </a:lnTo>
                  <a:lnTo>
                    <a:pt x="1349" y="3882"/>
                  </a:lnTo>
                  <a:lnTo>
                    <a:pt x="1380" y="3922"/>
                  </a:lnTo>
                  <a:lnTo>
                    <a:pt x="1413" y="3962"/>
                  </a:lnTo>
                  <a:lnTo>
                    <a:pt x="1446" y="4002"/>
                  </a:lnTo>
                  <a:lnTo>
                    <a:pt x="1481" y="4043"/>
                  </a:lnTo>
                  <a:lnTo>
                    <a:pt x="1517" y="4083"/>
                  </a:lnTo>
                  <a:lnTo>
                    <a:pt x="1554" y="4121"/>
                  </a:lnTo>
                  <a:lnTo>
                    <a:pt x="1591" y="4160"/>
                  </a:lnTo>
                  <a:lnTo>
                    <a:pt x="1630" y="4199"/>
                  </a:lnTo>
                  <a:lnTo>
                    <a:pt x="1670" y="4236"/>
                  </a:lnTo>
                  <a:lnTo>
                    <a:pt x="1712" y="4273"/>
                  </a:lnTo>
                  <a:lnTo>
                    <a:pt x="1755" y="4309"/>
                  </a:lnTo>
                  <a:lnTo>
                    <a:pt x="1798" y="4345"/>
                  </a:lnTo>
                  <a:lnTo>
                    <a:pt x="1842" y="4379"/>
                  </a:lnTo>
                  <a:lnTo>
                    <a:pt x="1888" y="4412"/>
                  </a:lnTo>
                  <a:lnTo>
                    <a:pt x="1935" y="4445"/>
                  </a:lnTo>
                  <a:lnTo>
                    <a:pt x="1983" y="4476"/>
                  </a:lnTo>
                  <a:lnTo>
                    <a:pt x="2031" y="4506"/>
                  </a:lnTo>
                  <a:lnTo>
                    <a:pt x="2081" y="4534"/>
                  </a:lnTo>
                  <a:lnTo>
                    <a:pt x="2133" y="4562"/>
                  </a:lnTo>
                  <a:lnTo>
                    <a:pt x="2185" y="4587"/>
                  </a:lnTo>
                  <a:lnTo>
                    <a:pt x="2238" y="4610"/>
                  </a:lnTo>
                  <a:lnTo>
                    <a:pt x="2292" y="4633"/>
                  </a:lnTo>
                  <a:lnTo>
                    <a:pt x="2348" y="4653"/>
                  </a:lnTo>
                  <a:lnTo>
                    <a:pt x="2348" y="4653"/>
                  </a:lnTo>
                  <a:lnTo>
                    <a:pt x="2413" y="4676"/>
                  </a:lnTo>
                  <a:lnTo>
                    <a:pt x="2477" y="4698"/>
                  </a:lnTo>
                  <a:lnTo>
                    <a:pt x="2542" y="4718"/>
                  </a:lnTo>
                  <a:lnTo>
                    <a:pt x="2606" y="4736"/>
                  </a:lnTo>
                  <a:lnTo>
                    <a:pt x="2731" y="4771"/>
                  </a:lnTo>
                  <a:lnTo>
                    <a:pt x="2854" y="4802"/>
                  </a:lnTo>
                  <a:lnTo>
                    <a:pt x="2976" y="4830"/>
                  </a:lnTo>
                  <a:lnTo>
                    <a:pt x="3095" y="4853"/>
                  </a:lnTo>
                  <a:lnTo>
                    <a:pt x="3211" y="4873"/>
                  </a:lnTo>
                  <a:lnTo>
                    <a:pt x="3324" y="4888"/>
                  </a:lnTo>
                  <a:lnTo>
                    <a:pt x="3436" y="4901"/>
                  </a:lnTo>
                  <a:lnTo>
                    <a:pt x="3544" y="4911"/>
                  </a:lnTo>
                  <a:lnTo>
                    <a:pt x="3650" y="4919"/>
                  </a:lnTo>
                  <a:lnTo>
                    <a:pt x="3751" y="4923"/>
                  </a:lnTo>
                  <a:lnTo>
                    <a:pt x="3850" y="4923"/>
                  </a:lnTo>
                  <a:lnTo>
                    <a:pt x="3948" y="4923"/>
                  </a:lnTo>
                  <a:lnTo>
                    <a:pt x="4041" y="4919"/>
                  </a:lnTo>
                  <a:lnTo>
                    <a:pt x="4131" y="4913"/>
                  </a:lnTo>
                  <a:lnTo>
                    <a:pt x="4217" y="4906"/>
                  </a:lnTo>
                  <a:lnTo>
                    <a:pt x="4302" y="4896"/>
                  </a:lnTo>
                  <a:lnTo>
                    <a:pt x="4382" y="4884"/>
                  </a:lnTo>
                  <a:lnTo>
                    <a:pt x="4458" y="4871"/>
                  </a:lnTo>
                  <a:lnTo>
                    <a:pt x="4531" y="4857"/>
                  </a:lnTo>
                  <a:lnTo>
                    <a:pt x="4600" y="4843"/>
                  </a:lnTo>
                  <a:lnTo>
                    <a:pt x="4666" y="4825"/>
                  </a:lnTo>
                  <a:lnTo>
                    <a:pt x="4728" y="4808"/>
                  </a:lnTo>
                  <a:lnTo>
                    <a:pt x="4785" y="4789"/>
                  </a:lnTo>
                  <a:lnTo>
                    <a:pt x="4839" y="4771"/>
                  </a:lnTo>
                  <a:lnTo>
                    <a:pt x="4890" y="4751"/>
                  </a:lnTo>
                  <a:lnTo>
                    <a:pt x="4936" y="4732"/>
                  </a:lnTo>
                  <a:lnTo>
                    <a:pt x="4977" y="4712"/>
                  </a:lnTo>
                  <a:lnTo>
                    <a:pt x="5014" y="4692"/>
                  </a:lnTo>
                  <a:lnTo>
                    <a:pt x="5047" y="4673"/>
                  </a:lnTo>
                  <a:lnTo>
                    <a:pt x="5075" y="4653"/>
                  </a:lnTo>
                  <a:lnTo>
                    <a:pt x="5075" y="4653"/>
                  </a:lnTo>
                  <a:lnTo>
                    <a:pt x="5178" y="4582"/>
                  </a:lnTo>
                  <a:lnTo>
                    <a:pt x="5301" y="4497"/>
                  </a:lnTo>
                  <a:lnTo>
                    <a:pt x="5440" y="4402"/>
                  </a:lnTo>
                  <a:lnTo>
                    <a:pt x="5582" y="4302"/>
                  </a:lnTo>
                  <a:lnTo>
                    <a:pt x="5652" y="4250"/>
                  </a:lnTo>
                  <a:lnTo>
                    <a:pt x="5721" y="4199"/>
                  </a:lnTo>
                  <a:lnTo>
                    <a:pt x="5786" y="4149"/>
                  </a:lnTo>
                  <a:lnTo>
                    <a:pt x="5846" y="4099"/>
                  </a:lnTo>
                  <a:lnTo>
                    <a:pt x="5900" y="4050"/>
                  </a:lnTo>
                  <a:lnTo>
                    <a:pt x="5925" y="4027"/>
                  </a:lnTo>
                  <a:lnTo>
                    <a:pt x="5948" y="4004"/>
                  </a:lnTo>
                  <a:lnTo>
                    <a:pt x="5969" y="3981"/>
                  </a:lnTo>
                  <a:lnTo>
                    <a:pt x="5988" y="3959"/>
                  </a:lnTo>
                  <a:lnTo>
                    <a:pt x="6005" y="3939"/>
                  </a:lnTo>
                  <a:lnTo>
                    <a:pt x="6019" y="3919"/>
                  </a:lnTo>
                  <a:lnTo>
                    <a:pt x="6019" y="3919"/>
                  </a:lnTo>
                  <a:lnTo>
                    <a:pt x="6032" y="3898"/>
                  </a:lnTo>
                  <a:lnTo>
                    <a:pt x="6045" y="3872"/>
                  </a:lnTo>
                  <a:lnTo>
                    <a:pt x="6057" y="3843"/>
                  </a:lnTo>
                  <a:lnTo>
                    <a:pt x="6067" y="3810"/>
                  </a:lnTo>
                  <a:lnTo>
                    <a:pt x="6078" y="3776"/>
                  </a:lnTo>
                  <a:lnTo>
                    <a:pt x="6088" y="3737"/>
                  </a:lnTo>
                  <a:lnTo>
                    <a:pt x="6097" y="3697"/>
                  </a:lnTo>
                  <a:lnTo>
                    <a:pt x="6105" y="3654"/>
                  </a:lnTo>
                  <a:lnTo>
                    <a:pt x="6122" y="3562"/>
                  </a:lnTo>
                  <a:lnTo>
                    <a:pt x="6137" y="3463"/>
                  </a:lnTo>
                  <a:lnTo>
                    <a:pt x="6148" y="3360"/>
                  </a:lnTo>
                  <a:lnTo>
                    <a:pt x="6160" y="3254"/>
                  </a:lnTo>
                  <a:lnTo>
                    <a:pt x="6168" y="3148"/>
                  </a:lnTo>
                  <a:lnTo>
                    <a:pt x="6175" y="3043"/>
                  </a:lnTo>
                  <a:lnTo>
                    <a:pt x="6181" y="2942"/>
                  </a:lnTo>
                  <a:lnTo>
                    <a:pt x="6187" y="2844"/>
                  </a:lnTo>
                  <a:lnTo>
                    <a:pt x="6190" y="2754"/>
                  </a:lnTo>
                  <a:lnTo>
                    <a:pt x="6193" y="2674"/>
                  </a:lnTo>
                  <a:lnTo>
                    <a:pt x="6194" y="2545"/>
                  </a:lnTo>
                  <a:lnTo>
                    <a:pt x="6194" y="2545"/>
                  </a:lnTo>
                  <a:lnTo>
                    <a:pt x="6196" y="2451"/>
                  </a:lnTo>
                  <a:lnTo>
                    <a:pt x="6200" y="2371"/>
                  </a:lnTo>
                  <a:lnTo>
                    <a:pt x="6204" y="2294"/>
                  </a:lnTo>
                  <a:lnTo>
                    <a:pt x="6207" y="2213"/>
                  </a:lnTo>
                  <a:lnTo>
                    <a:pt x="6210" y="2122"/>
                  </a:lnTo>
                  <a:lnTo>
                    <a:pt x="6210" y="2070"/>
                  </a:lnTo>
                  <a:lnTo>
                    <a:pt x="6208" y="2014"/>
                  </a:lnTo>
                  <a:lnTo>
                    <a:pt x="6207" y="1951"/>
                  </a:lnTo>
                  <a:lnTo>
                    <a:pt x="6204" y="1881"/>
                  </a:lnTo>
                  <a:lnTo>
                    <a:pt x="6200" y="1803"/>
                  </a:lnTo>
                  <a:lnTo>
                    <a:pt x="6194" y="1716"/>
                  </a:lnTo>
                  <a:lnTo>
                    <a:pt x="6194" y="1716"/>
                  </a:lnTo>
                  <a:lnTo>
                    <a:pt x="6187" y="1626"/>
                  </a:lnTo>
                  <a:lnTo>
                    <a:pt x="6180" y="1540"/>
                  </a:lnTo>
                  <a:lnTo>
                    <a:pt x="6170" y="1458"/>
                  </a:lnTo>
                  <a:lnTo>
                    <a:pt x="6160" y="1379"/>
                  </a:lnTo>
                  <a:lnTo>
                    <a:pt x="6148" y="1305"/>
                  </a:lnTo>
                  <a:lnTo>
                    <a:pt x="6135" y="1233"/>
                  </a:lnTo>
                  <a:lnTo>
                    <a:pt x="6120" y="1164"/>
                  </a:lnTo>
                  <a:lnTo>
                    <a:pt x="6102" y="1100"/>
                  </a:lnTo>
                  <a:lnTo>
                    <a:pt x="6084" y="1036"/>
                  </a:lnTo>
                  <a:lnTo>
                    <a:pt x="6062" y="976"/>
                  </a:lnTo>
                  <a:lnTo>
                    <a:pt x="6038" y="920"/>
                  </a:lnTo>
                  <a:lnTo>
                    <a:pt x="6012" y="864"/>
                  </a:lnTo>
                  <a:lnTo>
                    <a:pt x="5998" y="839"/>
                  </a:lnTo>
                  <a:lnTo>
                    <a:pt x="5983" y="813"/>
                  </a:lnTo>
                  <a:lnTo>
                    <a:pt x="5968" y="787"/>
                  </a:lnTo>
                  <a:lnTo>
                    <a:pt x="5952" y="761"/>
                  </a:lnTo>
                  <a:lnTo>
                    <a:pt x="5935" y="737"/>
                  </a:lnTo>
                  <a:lnTo>
                    <a:pt x="5917" y="714"/>
                  </a:lnTo>
                  <a:lnTo>
                    <a:pt x="5899" y="690"/>
                  </a:lnTo>
                  <a:lnTo>
                    <a:pt x="5880" y="667"/>
                  </a:lnTo>
                  <a:lnTo>
                    <a:pt x="5880" y="667"/>
                  </a:lnTo>
                  <a:lnTo>
                    <a:pt x="5859" y="644"/>
                  </a:lnTo>
                  <a:lnTo>
                    <a:pt x="5839" y="621"/>
                  </a:lnTo>
                  <a:lnTo>
                    <a:pt x="5816" y="599"/>
                  </a:lnTo>
                  <a:lnTo>
                    <a:pt x="5791" y="578"/>
                  </a:lnTo>
                  <a:lnTo>
                    <a:pt x="5767" y="558"/>
                  </a:lnTo>
                  <a:lnTo>
                    <a:pt x="5743" y="536"/>
                  </a:lnTo>
                  <a:lnTo>
                    <a:pt x="5690" y="496"/>
                  </a:lnTo>
                  <a:lnTo>
                    <a:pt x="5635" y="459"/>
                  </a:lnTo>
                  <a:lnTo>
                    <a:pt x="5579" y="423"/>
                  </a:lnTo>
                  <a:lnTo>
                    <a:pt x="5522" y="388"/>
                  </a:lnTo>
                  <a:lnTo>
                    <a:pt x="5464" y="356"/>
                  </a:lnTo>
                  <a:lnTo>
                    <a:pt x="5407" y="325"/>
                  </a:lnTo>
                  <a:lnTo>
                    <a:pt x="5351" y="298"/>
                  </a:lnTo>
                  <a:lnTo>
                    <a:pt x="5297" y="272"/>
                  </a:lnTo>
                  <a:lnTo>
                    <a:pt x="5245" y="248"/>
                  </a:lnTo>
                  <a:lnTo>
                    <a:pt x="5152" y="208"/>
                  </a:lnTo>
                  <a:lnTo>
                    <a:pt x="5075" y="176"/>
                  </a:lnTo>
                  <a:lnTo>
                    <a:pt x="5075" y="176"/>
                  </a:lnTo>
                  <a:lnTo>
                    <a:pt x="5040" y="163"/>
                  </a:lnTo>
                  <a:lnTo>
                    <a:pt x="5003" y="151"/>
                  </a:lnTo>
                  <a:lnTo>
                    <a:pt x="4963" y="138"/>
                  </a:lnTo>
                  <a:lnTo>
                    <a:pt x="4920" y="125"/>
                  </a:lnTo>
                  <a:lnTo>
                    <a:pt x="4827" y="100"/>
                  </a:lnTo>
                  <a:lnTo>
                    <a:pt x="4726" y="76"/>
                  </a:lnTo>
                  <a:lnTo>
                    <a:pt x="4617" y="54"/>
                  </a:lnTo>
                  <a:lnTo>
                    <a:pt x="4504" y="34"/>
                  </a:lnTo>
                  <a:lnTo>
                    <a:pt x="4388" y="17"/>
                  </a:lnTo>
                  <a:lnTo>
                    <a:pt x="4270" y="1"/>
                  </a:lnTo>
                  <a:lnTo>
                    <a:pt x="4270" y="1"/>
                  </a:lnTo>
                  <a:lnTo>
                    <a:pt x="4240" y="0"/>
                  </a:lnTo>
                  <a:lnTo>
                    <a:pt x="4209" y="1"/>
                  </a:lnTo>
                  <a:lnTo>
                    <a:pt x="4176" y="4"/>
                  </a:lnTo>
                  <a:lnTo>
                    <a:pt x="4140" y="10"/>
                  </a:lnTo>
                  <a:lnTo>
                    <a:pt x="4103" y="19"/>
                  </a:lnTo>
                  <a:lnTo>
                    <a:pt x="4065" y="29"/>
                  </a:lnTo>
                  <a:lnTo>
                    <a:pt x="4025" y="40"/>
                  </a:lnTo>
                  <a:lnTo>
                    <a:pt x="3985" y="54"/>
                  </a:lnTo>
                  <a:lnTo>
                    <a:pt x="3942" y="70"/>
                  </a:lnTo>
                  <a:lnTo>
                    <a:pt x="3898" y="87"/>
                  </a:lnTo>
                  <a:lnTo>
                    <a:pt x="3806" y="125"/>
                  </a:lnTo>
                  <a:lnTo>
                    <a:pt x="3708" y="166"/>
                  </a:lnTo>
                  <a:lnTo>
                    <a:pt x="3607" y="212"/>
                  </a:lnTo>
                  <a:lnTo>
                    <a:pt x="3499" y="258"/>
                  </a:lnTo>
                  <a:lnTo>
                    <a:pt x="3387" y="305"/>
                  </a:lnTo>
                  <a:lnTo>
                    <a:pt x="3270" y="351"/>
                  </a:lnTo>
                  <a:lnTo>
                    <a:pt x="3211" y="374"/>
                  </a:lnTo>
                  <a:lnTo>
                    <a:pt x="3149" y="396"/>
                  </a:lnTo>
                  <a:lnTo>
                    <a:pt x="3088" y="416"/>
                  </a:lnTo>
                  <a:lnTo>
                    <a:pt x="3025" y="436"/>
                  </a:lnTo>
                  <a:lnTo>
                    <a:pt x="2960" y="454"/>
                  </a:lnTo>
                  <a:lnTo>
                    <a:pt x="2896" y="473"/>
                  </a:lnTo>
                  <a:lnTo>
                    <a:pt x="2830" y="489"/>
                  </a:lnTo>
                  <a:lnTo>
                    <a:pt x="2764" y="503"/>
                  </a:lnTo>
                  <a:lnTo>
                    <a:pt x="2696" y="516"/>
                  </a:lnTo>
                  <a:lnTo>
                    <a:pt x="2628" y="526"/>
                  </a:lnTo>
                  <a:lnTo>
                    <a:pt x="2628" y="526"/>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70" name="Freeform 6"/>
            <p:cNvSpPr>
              <a:spLocks/>
            </p:cNvSpPr>
            <p:nvPr/>
          </p:nvSpPr>
          <p:spPr bwMode="auto">
            <a:xfrm>
              <a:off x="4968921" y="5894137"/>
              <a:ext cx="135624" cy="112078"/>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71" name="Freeform 5"/>
            <p:cNvSpPr>
              <a:spLocks/>
            </p:cNvSpPr>
            <p:nvPr/>
          </p:nvSpPr>
          <p:spPr bwMode="auto">
            <a:xfrm>
              <a:off x="7824369" y="6497533"/>
              <a:ext cx="374258" cy="248172"/>
            </a:xfrm>
            <a:custGeom>
              <a:avLst/>
              <a:gdLst/>
              <a:ahLst/>
              <a:cxnLst>
                <a:cxn ang="0">
                  <a:pos x="2536" y="532"/>
                </a:cxn>
                <a:cxn ang="0">
                  <a:pos x="2160" y="499"/>
                </a:cxn>
                <a:cxn ang="0">
                  <a:pos x="1749" y="459"/>
                </a:cxn>
                <a:cxn ang="0">
                  <a:pos x="1557" y="464"/>
                </a:cxn>
                <a:cxn ang="0">
                  <a:pos x="1432" y="505"/>
                </a:cxn>
                <a:cxn ang="0">
                  <a:pos x="1386" y="542"/>
                </a:cxn>
                <a:cxn ang="0">
                  <a:pos x="1292" y="605"/>
                </a:cxn>
                <a:cxn ang="0">
                  <a:pos x="1031" y="697"/>
                </a:cxn>
                <a:cxn ang="0">
                  <a:pos x="869" y="763"/>
                </a:cxn>
                <a:cxn ang="0">
                  <a:pos x="787" y="826"/>
                </a:cxn>
                <a:cxn ang="0">
                  <a:pos x="565" y="1108"/>
                </a:cxn>
                <a:cxn ang="0">
                  <a:pos x="374" y="1386"/>
                </a:cxn>
                <a:cxn ang="0">
                  <a:pos x="265" y="1598"/>
                </a:cxn>
                <a:cxn ang="0">
                  <a:pos x="232" y="1699"/>
                </a:cxn>
                <a:cxn ang="0">
                  <a:pos x="65" y="2156"/>
                </a:cxn>
                <a:cxn ang="0">
                  <a:pos x="9" y="2405"/>
                </a:cxn>
                <a:cxn ang="0">
                  <a:pos x="6" y="2619"/>
                </a:cxn>
                <a:cxn ang="0">
                  <a:pos x="32" y="2724"/>
                </a:cxn>
                <a:cxn ang="0">
                  <a:pos x="82" y="2817"/>
                </a:cxn>
                <a:cxn ang="0">
                  <a:pos x="162" y="2893"/>
                </a:cxn>
                <a:cxn ang="0">
                  <a:pos x="249" y="2940"/>
                </a:cxn>
                <a:cxn ang="0">
                  <a:pos x="701" y="3119"/>
                </a:cxn>
                <a:cxn ang="0">
                  <a:pos x="872" y="3215"/>
                </a:cxn>
                <a:cxn ang="0">
                  <a:pos x="972" y="3309"/>
                </a:cxn>
                <a:cxn ang="0">
                  <a:pos x="1065" y="3436"/>
                </a:cxn>
                <a:cxn ang="0">
                  <a:pos x="1211" y="3684"/>
                </a:cxn>
                <a:cxn ang="0">
                  <a:pos x="1413" y="3962"/>
                </a:cxn>
                <a:cxn ang="0">
                  <a:pos x="1591" y="4160"/>
                </a:cxn>
                <a:cxn ang="0">
                  <a:pos x="1798" y="4345"/>
                </a:cxn>
                <a:cxn ang="0">
                  <a:pos x="2031" y="4506"/>
                </a:cxn>
                <a:cxn ang="0">
                  <a:pos x="2292" y="4633"/>
                </a:cxn>
                <a:cxn ang="0">
                  <a:pos x="2542" y="4718"/>
                </a:cxn>
                <a:cxn ang="0">
                  <a:pos x="3095" y="4853"/>
                </a:cxn>
                <a:cxn ang="0">
                  <a:pos x="3650" y="4919"/>
                </a:cxn>
                <a:cxn ang="0">
                  <a:pos x="4131" y="4913"/>
                </a:cxn>
                <a:cxn ang="0">
                  <a:pos x="4531" y="4857"/>
                </a:cxn>
                <a:cxn ang="0">
                  <a:pos x="4839" y="4771"/>
                </a:cxn>
                <a:cxn ang="0">
                  <a:pos x="5047" y="4673"/>
                </a:cxn>
                <a:cxn ang="0">
                  <a:pos x="5440" y="4402"/>
                </a:cxn>
                <a:cxn ang="0">
                  <a:pos x="5846" y="4099"/>
                </a:cxn>
                <a:cxn ang="0">
                  <a:pos x="5988" y="3959"/>
                </a:cxn>
                <a:cxn ang="0">
                  <a:pos x="6045" y="3872"/>
                </a:cxn>
                <a:cxn ang="0">
                  <a:pos x="6097" y="3697"/>
                </a:cxn>
                <a:cxn ang="0">
                  <a:pos x="6160" y="3254"/>
                </a:cxn>
                <a:cxn ang="0">
                  <a:pos x="6190" y="2754"/>
                </a:cxn>
                <a:cxn ang="0">
                  <a:pos x="6200" y="2371"/>
                </a:cxn>
                <a:cxn ang="0">
                  <a:pos x="6208" y="2014"/>
                </a:cxn>
                <a:cxn ang="0">
                  <a:pos x="6194" y="1716"/>
                </a:cxn>
                <a:cxn ang="0">
                  <a:pos x="6148" y="1305"/>
                </a:cxn>
                <a:cxn ang="0">
                  <a:pos x="6062" y="976"/>
                </a:cxn>
                <a:cxn ang="0">
                  <a:pos x="5968" y="787"/>
                </a:cxn>
                <a:cxn ang="0">
                  <a:pos x="5880" y="667"/>
                </a:cxn>
                <a:cxn ang="0">
                  <a:pos x="5791" y="578"/>
                </a:cxn>
                <a:cxn ang="0">
                  <a:pos x="5579" y="423"/>
                </a:cxn>
                <a:cxn ang="0">
                  <a:pos x="5297" y="272"/>
                </a:cxn>
                <a:cxn ang="0">
                  <a:pos x="5040" y="163"/>
                </a:cxn>
                <a:cxn ang="0">
                  <a:pos x="4726" y="76"/>
                </a:cxn>
                <a:cxn ang="0">
                  <a:pos x="4270" y="1"/>
                </a:cxn>
                <a:cxn ang="0">
                  <a:pos x="4103" y="19"/>
                </a:cxn>
                <a:cxn ang="0">
                  <a:pos x="3898" y="87"/>
                </a:cxn>
                <a:cxn ang="0">
                  <a:pos x="3387" y="305"/>
                </a:cxn>
                <a:cxn ang="0">
                  <a:pos x="3025" y="436"/>
                </a:cxn>
                <a:cxn ang="0">
                  <a:pos x="2696" y="516"/>
                </a:cxn>
              </a:cxnLst>
              <a:rect l="0" t="0" r="r" b="b"/>
              <a:pathLst>
                <a:path w="6210" h="4923">
                  <a:moveTo>
                    <a:pt x="2628" y="526"/>
                  </a:moveTo>
                  <a:lnTo>
                    <a:pt x="2628" y="526"/>
                  </a:lnTo>
                  <a:lnTo>
                    <a:pt x="2599" y="529"/>
                  </a:lnTo>
                  <a:lnTo>
                    <a:pt x="2569" y="532"/>
                  </a:lnTo>
                  <a:lnTo>
                    <a:pt x="2536" y="532"/>
                  </a:lnTo>
                  <a:lnTo>
                    <a:pt x="2500" y="530"/>
                  </a:lnTo>
                  <a:lnTo>
                    <a:pt x="2423" y="526"/>
                  </a:lnTo>
                  <a:lnTo>
                    <a:pt x="2339" y="519"/>
                  </a:lnTo>
                  <a:lnTo>
                    <a:pt x="2252" y="509"/>
                  </a:lnTo>
                  <a:lnTo>
                    <a:pt x="2160" y="499"/>
                  </a:lnTo>
                  <a:lnTo>
                    <a:pt x="2067" y="487"/>
                  </a:lnTo>
                  <a:lnTo>
                    <a:pt x="1974" y="476"/>
                  </a:lnTo>
                  <a:lnTo>
                    <a:pt x="1881" y="467"/>
                  </a:lnTo>
                  <a:lnTo>
                    <a:pt x="1792" y="460"/>
                  </a:lnTo>
                  <a:lnTo>
                    <a:pt x="1749" y="459"/>
                  </a:lnTo>
                  <a:lnTo>
                    <a:pt x="1707" y="457"/>
                  </a:lnTo>
                  <a:lnTo>
                    <a:pt x="1667" y="457"/>
                  </a:lnTo>
                  <a:lnTo>
                    <a:pt x="1628" y="459"/>
                  </a:lnTo>
                  <a:lnTo>
                    <a:pt x="1591" y="462"/>
                  </a:lnTo>
                  <a:lnTo>
                    <a:pt x="1557" y="464"/>
                  </a:lnTo>
                  <a:lnTo>
                    <a:pt x="1524" y="470"/>
                  </a:lnTo>
                  <a:lnTo>
                    <a:pt x="1494" y="477"/>
                  </a:lnTo>
                  <a:lnTo>
                    <a:pt x="1466" y="487"/>
                  </a:lnTo>
                  <a:lnTo>
                    <a:pt x="1442" y="499"/>
                  </a:lnTo>
                  <a:lnTo>
                    <a:pt x="1432" y="505"/>
                  </a:lnTo>
                  <a:lnTo>
                    <a:pt x="1421" y="512"/>
                  </a:lnTo>
                  <a:lnTo>
                    <a:pt x="1412" y="519"/>
                  </a:lnTo>
                  <a:lnTo>
                    <a:pt x="1403" y="526"/>
                  </a:lnTo>
                  <a:lnTo>
                    <a:pt x="1403" y="526"/>
                  </a:lnTo>
                  <a:lnTo>
                    <a:pt x="1386" y="542"/>
                  </a:lnTo>
                  <a:lnTo>
                    <a:pt x="1369" y="558"/>
                  </a:lnTo>
                  <a:lnTo>
                    <a:pt x="1350" y="571"/>
                  </a:lnTo>
                  <a:lnTo>
                    <a:pt x="1332" y="583"/>
                  </a:lnTo>
                  <a:lnTo>
                    <a:pt x="1312" y="595"/>
                  </a:lnTo>
                  <a:lnTo>
                    <a:pt x="1292" y="605"/>
                  </a:lnTo>
                  <a:lnTo>
                    <a:pt x="1251" y="625"/>
                  </a:lnTo>
                  <a:lnTo>
                    <a:pt x="1208" y="642"/>
                  </a:lnTo>
                  <a:lnTo>
                    <a:pt x="1164" y="657"/>
                  </a:lnTo>
                  <a:lnTo>
                    <a:pt x="1075" y="684"/>
                  </a:lnTo>
                  <a:lnTo>
                    <a:pt x="1031" y="697"/>
                  </a:lnTo>
                  <a:lnTo>
                    <a:pt x="988" y="711"/>
                  </a:lnTo>
                  <a:lnTo>
                    <a:pt x="946" y="725"/>
                  </a:lnTo>
                  <a:lnTo>
                    <a:pt x="906" y="743"/>
                  </a:lnTo>
                  <a:lnTo>
                    <a:pt x="887" y="753"/>
                  </a:lnTo>
                  <a:lnTo>
                    <a:pt x="869" y="763"/>
                  </a:lnTo>
                  <a:lnTo>
                    <a:pt x="851" y="773"/>
                  </a:lnTo>
                  <a:lnTo>
                    <a:pt x="834" y="784"/>
                  </a:lnTo>
                  <a:lnTo>
                    <a:pt x="817" y="797"/>
                  </a:lnTo>
                  <a:lnTo>
                    <a:pt x="801" y="811"/>
                  </a:lnTo>
                  <a:lnTo>
                    <a:pt x="787" y="826"/>
                  </a:lnTo>
                  <a:lnTo>
                    <a:pt x="774" y="841"/>
                  </a:lnTo>
                  <a:lnTo>
                    <a:pt x="774" y="841"/>
                  </a:lnTo>
                  <a:lnTo>
                    <a:pt x="714" y="916"/>
                  </a:lnTo>
                  <a:lnTo>
                    <a:pt x="642" y="1006"/>
                  </a:lnTo>
                  <a:lnTo>
                    <a:pt x="565" y="1108"/>
                  </a:lnTo>
                  <a:lnTo>
                    <a:pt x="525" y="1163"/>
                  </a:lnTo>
                  <a:lnTo>
                    <a:pt x="485" y="1217"/>
                  </a:lnTo>
                  <a:lnTo>
                    <a:pt x="446" y="1273"/>
                  </a:lnTo>
                  <a:lnTo>
                    <a:pt x="409" y="1330"/>
                  </a:lnTo>
                  <a:lnTo>
                    <a:pt x="374" y="1386"/>
                  </a:lnTo>
                  <a:lnTo>
                    <a:pt x="341" y="1441"/>
                  </a:lnTo>
                  <a:lnTo>
                    <a:pt x="311" y="1495"/>
                  </a:lnTo>
                  <a:lnTo>
                    <a:pt x="287" y="1548"/>
                  </a:lnTo>
                  <a:lnTo>
                    <a:pt x="275" y="1574"/>
                  </a:lnTo>
                  <a:lnTo>
                    <a:pt x="265" y="1598"/>
                  </a:lnTo>
                  <a:lnTo>
                    <a:pt x="257" y="1623"/>
                  </a:lnTo>
                  <a:lnTo>
                    <a:pt x="249" y="1646"/>
                  </a:lnTo>
                  <a:lnTo>
                    <a:pt x="249" y="1646"/>
                  </a:lnTo>
                  <a:lnTo>
                    <a:pt x="241" y="1670"/>
                  </a:lnTo>
                  <a:lnTo>
                    <a:pt x="232" y="1699"/>
                  </a:lnTo>
                  <a:lnTo>
                    <a:pt x="208" y="1763"/>
                  </a:lnTo>
                  <a:lnTo>
                    <a:pt x="146" y="1922"/>
                  </a:lnTo>
                  <a:lnTo>
                    <a:pt x="112" y="2013"/>
                  </a:lnTo>
                  <a:lnTo>
                    <a:pt x="80" y="2107"/>
                  </a:lnTo>
                  <a:lnTo>
                    <a:pt x="65" y="2156"/>
                  </a:lnTo>
                  <a:lnTo>
                    <a:pt x="50" y="2206"/>
                  </a:lnTo>
                  <a:lnTo>
                    <a:pt x="37" y="2256"/>
                  </a:lnTo>
                  <a:lnTo>
                    <a:pt x="26" y="2305"/>
                  </a:lnTo>
                  <a:lnTo>
                    <a:pt x="16" y="2355"/>
                  </a:lnTo>
                  <a:lnTo>
                    <a:pt x="9" y="2405"/>
                  </a:lnTo>
                  <a:lnTo>
                    <a:pt x="3" y="2454"/>
                  </a:lnTo>
                  <a:lnTo>
                    <a:pt x="0" y="2503"/>
                  </a:lnTo>
                  <a:lnTo>
                    <a:pt x="0" y="2550"/>
                  </a:lnTo>
                  <a:lnTo>
                    <a:pt x="3" y="2596"/>
                  </a:lnTo>
                  <a:lnTo>
                    <a:pt x="6" y="2619"/>
                  </a:lnTo>
                  <a:lnTo>
                    <a:pt x="9" y="2641"/>
                  </a:lnTo>
                  <a:lnTo>
                    <a:pt x="13" y="2662"/>
                  </a:lnTo>
                  <a:lnTo>
                    <a:pt x="19" y="2684"/>
                  </a:lnTo>
                  <a:lnTo>
                    <a:pt x="24" y="2704"/>
                  </a:lnTo>
                  <a:lnTo>
                    <a:pt x="32" y="2724"/>
                  </a:lnTo>
                  <a:lnTo>
                    <a:pt x="39" y="2744"/>
                  </a:lnTo>
                  <a:lnTo>
                    <a:pt x="49" y="2764"/>
                  </a:lnTo>
                  <a:lnTo>
                    <a:pt x="59" y="2783"/>
                  </a:lnTo>
                  <a:lnTo>
                    <a:pt x="70" y="2800"/>
                  </a:lnTo>
                  <a:lnTo>
                    <a:pt x="82" y="2817"/>
                  </a:lnTo>
                  <a:lnTo>
                    <a:pt x="96" y="2834"/>
                  </a:lnTo>
                  <a:lnTo>
                    <a:pt x="110" y="2850"/>
                  </a:lnTo>
                  <a:lnTo>
                    <a:pt x="126" y="2866"/>
                  </a:lnTo>
                  <a:lnTo>
                    <a:pt x="143" y="2880"/>
                  </a:lnTo>
                  <a:lnTo>
                    <a:pt x="162" y="2893"/>
                  </a:lnTo>
                  <a:lnTo>
                    <a:pt x="182" y="2906"/>
                  </a:lnTo>
                  <a:lnTo>
                    <a:pt x="202" y="2919"/>
                  </a:lnTo>
                  <a:lnTo>
                    <a:pt x="225" y="2929"/>
                  </a:lnTo>
                  <a:lnTo>
                    <a:pt x="249" y="2940"/>
                  </a:lnTo>
                  <a:lnTo>
                    <a:pt x="249" y="2940"/>
                  </a:lnTo>
                  <a:lnTo>
                    <a:pt x="343" y="2976"/>
                  </a:lnTo>
                  <a:lnTo>
                    <a:pt x="429" y="3010"/>
                  </a:lnTo>
                  <a:lnTo>
                    <a:pt x="578" y="3068"/>
                  </a:lnTo>
                  <a:lnTo>
                    <a:pt x="642" y="3094"/>
                  </a:lnTo>
                  <a:lnTo>
                    <a:pt x="701" y="3119"/>
                  </a:lnTo>
                  <a:lnTo>
                    <a:pt x="754" y="3145"/>
                  </a:lnTo>
                  <a:lnTo>
                    <a:pt x="804" y="3171"/>
                  </a:lnTo>
                  <a:lnTo>
                    <a:pt x="827" y="3185"/>
                  </a:lnTo>
                  <a:lnTo>
                    <a:pt x="850" y="3201"/>
                  </a:lnTo>
                  <a:lnTo>
                    <a:pt x="872" y="3215"/>
                  </a:lnTo>
                  <a:lnTo>
                    <a:pt x="893" y="3233"/>
                  </a:lnTo>
                  <a:lnTo>
                    <a:pt x="913" y="3250"/>
                  </a:lnTo>
                  <a:lnTo>
                    <a:pt x="933" y="3268"/>
                  </a:lnTo>
                  <a:lnTo>
                    <a:pt x="953" y="3289"/>
                  </a:lnTo>
                  <a:lnTo>
                    <a:pt x="972" y="3309"/>
                  </a:lnTo>
                  <a:lnTo>
                    <a:pt x="991" y="3332"/>
                  </a:lnTo>
                  <a:lnTo>
                    <a:pt x="1009" y="3355"/>
                  </a:lnTo>
                  <a:lnTo>
                    <a:pt x="1028" y="3380"/>
                  </a:lnTo>
                  <a:lnTo>
                    <a:pt x="1046" y="3408"/>
                  </a:lnTo>
                  <a:lnTo>
                    <a:pt x="1065" y="3436"/>
                  </a:lnTo>
                  <a:lnTo>
                    <a:pt x="1085" y="3466"/>
                  </a:lnTo>
                  <a:lnTo>
                    <a:pt x="1124" y="3534"/>
                  </a:lnTo>
                  <a:lnTo>
                    <a:pt x="1124" y="3534"/>
                  </a:lnTo>
                  <a:lnTo>
                    <a:pt x="1165" y="3608"/>
                  </a:lnTo>
                  <a:lnTo>
                    <a:pt x="1211" y="3684"/>
                  </a:lnTo>
                  <a:lnTo>
                    <a:pt x="1263" y="3763"/>
                  </a:lnTo>
                  <a:lnTo>
                    <a:pt x="1320" y="3842"/>
                  </a:lnTo>
                  <a:lnTo>
                    <a:pt x="1349" y="3882"/>
                  </a:lnTo>
                  <a:lnTo>
                    <a:pt x="1380" y="3922"/>
                  </a:lnTo>
                  <a:lnTo>
                    <a:pt x="1413" y="3962"/>
                  </a:lnTo>
                  <a:lnTo>
                    <a:pt x="1446" y="4002"/>
                  </a:lnTo>
                  <a:lnTo>
                    <a:pt x="1481" y="4043"/>
                  </a:lnTo>
                  <a:lnTo>
                    <a:pt x="1517" y="4083"/>
                  </a:lnTo>
                  <a:lnTo>
                    <a:pt x="1554" y="4121"/>
                  </a:lnTo>
                  <a:lnTo>
                    <a:pt x="1591" y="4160"/>
                  </a:lnTo>
                  <a:lnTo>
                    <a:pt x="1630" y="4199"/>
                  </a:lnTo>
                  <a:lnTo>
                    <a:pt x="1670" y="4236"/>
                  </a:lnTo>
                  <a:lnTo>
                    <a:pt x="1712" y="4273"/>
                  </a:lnTo>
                  <a:lnTo>
                    <a:pt x="1755" y="4309"/>
                  </a:lnTo>
                  <a:lnTo>
                    <a:pt x="1798" y="4345"/>
                  </a:lnTo>
                  <a:lnTo>
                    <a:pt x="1842" y="4379"/>
                  </a:lnTo>
                  <a:lnTo>
                    <a:pt x="1888" y="4412"/>
                  </a:lnTo>
                  <a:lnTo>
                    <a:pt x="1935" y="4445"/>
                  </a:lnTo>
                  <a:lnTo>
                    <a:pt x="1983" y="4476"/>
                  </a:lnTo>
                  <a:lnTo>
                    <a:pt x="2031" y="4506"/>
                  </a:lnTo>
                  <a:lnTo>
                    <a:pt x="2081" y="4534"/>
                  </a:lnTo>
                  <a:lnTo>
                    <a:pt x="2133" y="4562"/>
                  </a:lnTo>
                  <a:lnTo>
                    <a:pt x="2185" y="4587"/>
                  </a:lnTo>
                  <a:lnTo>
                    <a:pt x="2238" y="4610"/>
                  </a:lnTo>
                  <a:lnTo>
                    <a:pt x="2292" y="4633"/>
                  </a:lnTo>
                  <a:lnTo>
                    <a:pt x="2348" y="4653"/>
                  </a:lnTo>
                  <a:lnTo>
                    <a:pt x="2348" y="4653"/>
                  </a:lnTo>
                  <a:lnTo>
                    <a:pt x="2413" y="4676"/>
                  </a:lnTo>
                  <a:lnTo>
                    <a:pt x="2477" y="4698"/>
                  </a:lnTo>
                  <a:lnTo>
                    <a:pt x="2542" y="4718"/>
                  </a:lnTo>
                  <a:lnTo>
                    <a:pt x="2606" y="4736"/>
                  </a:lnTo>
                  <a:lnTo>
                    <a:pt x="2731" y="4771"/>
                  </a:lnTo>
                  <a:lnTo>
                    <a:pt x="2854" y="4802"/>
                  </a:lnTo>
                  <a:lnTo>
                    <a:pt x="2976" y="4830"/>
                  </a:lnTo>
                  <a:lnTo>
                    <a:pt x="3095" y="4853"/>
                  </a:lnTo>
                  <a:lnTo>
                    <a:pt x="3211" y="4873"/>
                  </a:lnTo>
                  <a:lnTo>
                    <a:pt x="3324" y="4888"/>
                  </a:lnTo>
                  <a:lnTo>
                    <a:pt x="3436" y="4901"/>
                  </a:lnTo>
                  <a:lnTo>
                    <a:pt x="3544" y="4911"/>
                  </a:lnTo>
                  <a:lnTo>
                    <a:pt x="3650" y="4919"/>
                  </a:lnTo>
                  <a:lnTo>
                    <a:pt x="3751" y="4923"/>
                  </a:lnTo>
                  <a:lnTo>
                    <a:pt x="3850" y="4923"/>
                  </a:lnTo>
                  <a:lnTo>
                    <a:pt x="3948" y="4923"/>
                  </a:lnTo>
                  <a:lnTo>
                    <a:pt x="4041" y="4919"/>
                  </a:lnTo>
                  <a:lnTo>
                    <a:pt x="4131" y="4913"/>
                  </a:lnTo>
                  <a:lnTo>
                    <a:pt x="4217" y="4906"/>
                  </a:lnTo>
                  <a:lnTo>
                    <a:pt x="4302" y="4896"/>
                  </a:lnTo>
                  <a:lnTo>
                    <a:pt x="4382" y="4884"/>
                  </a:lnTo>
                  <a:lnTo>
                    <a:pt x="4458" y="4871"/>
                  </a:lnTo>
                  <a:lnTo>
                    <a:pt x="4531" y="4857"/>
                  </a:lnTo>
                  <a:lnTo>
                    <a:pt x="4600" y="4843"/>
                  </a:lnTo>
                  <a:lnTo>
                    <a:pt x="4666" y="4825"/>
                  </a:lnTo>
                  <a:lnTo>
                    <a:pt x="4728" y="4808"/>
                  </a:lnTo>
                  <a:lnTo>
                    <a:pt x="4785" y="4789"/>
                  </a:lnTo>
                  <a:lnTo>
                    <a:pt x="4839" y="4771"/>
                  </a:lnTo>
                  <a:lnTo>
                    <a:pt x="4890" y="4751"/>
                  </a:lnTo>
                  <a:lnTo>
                    <a:pt x="4936" y="4732"/>
                  </a:lnTo>
                  <a:lnTo>
                    <a:pt x="4977" y="4712"/>
                  </a:lnTo>
                  <a:lnTo>
                    <a:pt x="5014" y="4692"/>
                  </a:lnTo>
                  <a:lnTo>
                    <a:pt x="5047" y="4673"/>
                  </a:lnTo>
                  <a:lnTo>
                    <a:pt x="5075" y="4653"/>
                  </a:lnTo>
                  <a:lnTo>
                    <a:pt x="5075" y="4653"/>
                  </a:lnTo>
                  <a:lnTo>
                    <a:pt x="5178" y="4582"/>
                  </a:lnTo>
                  <a:lnTo>
                    <a:pt x="5301" y="4497"/>
                  </a:lnTo>
                  <a:lnTo>
                    <a:pt x="5440" y="4402"/>
                  </a:lnTo>
                  <a:lnTo>
                    <a:pt x="5582" y="4302"/>
                  </a:lnTo>
                  <a:lnTo>
                    <a:pt x="5652" y="4250"/>
                  </a:lnTo>
                  <a:lnTo>
                    <a:pt x="5721" y="4199"/>
                  </a:lnTo>
                  <a:lnTo>
                    <a:pt x="5786" y="4149"/>
                  </a:lnTo>
                  <a:lnTo>
                    <a:pt x="5846" y="4099"/>
                  </a:lnTo>
                  <a:lnTo>
                    <a:pt x="5900" y="4050"/>
                  </a:lnTo>
                  <a:lnTo>
                    <a:pt x="5925" y="4027"/>
                  </a:lnTo>
                  <a:lnTo>
                    <a:pt x="5948" y="4004"/>
                  </a:lnTo>
                  <a:lnTo>
                    <a:pt x="5969" y="3981"/>
                  </a:lnTo>
                  <a:lnTo>
                    <a:pt x="5988" y="3959"/>
                  </a:lnTo>
                  <a:lnTo>
                    <a:pt x="6005" y="3939"/>
                  </a:lnTo>
                  <a:lnTo>
                    <a:pt x="6019" y="3919"/>
                  </a:lnTo>
                  <a:lnTo>
                    <a:pt x="6019" y="3919"/>
                  </a:lnTo>
                  <a:lnTo>
                    <a:pt x="6032" y="3898"/>
                  </a:lnTo>
                  <a:lnTo>
                    <a:pt x="6045" y="3872"/>
                  </a:lnTo>
                  <a:lnTo>
                    <a:pt x="6057" y="3843"/>
                  </a:lnTo>
                  <a:lnTo>
                    <a:pt x="6067" y="3810"/>
                  </a:lnTo>
                  <a:lnTo>
                    <a:pt x="6078" y="3776"/>
                  </a:lnTo>
                  <a:lnTo>
                    <a:pt x="6088" y="3737"/>
                  </a:lnTo>
                  <a:lnTo>
                    <a:pt x="6097" y="3697"/>
                  </a:lnTo>
                  <a:lnTo>
                    <a:pt x="6105" y="3654"/>
                  </a:lnTo>
                  <a:lnTo>
                    <a:pt x="6122" y="3562"/>
                  </a:lnTo>
                  <a:lnTo>
                    <a:pt x="6137" y="3463"/>
                  </a:lnTo>
                  <a:lnTo>
                    <a:pt x="6148" y="3360"/>
                  </a:lnTo>
                  <a:lnTo>
                    <a:pt x="6160" y="3254"/>
                  </a:lnTo>
                  <a:lnTo>
                    <a:pt x="6168" y="3148"/>
                  </a:lnTo>
                  <a:lnTo>
                    <a:pt x="6175" y="3043"/>
                  </a:lnTo>
                  <a:lnTo>
                    <a:pt x="6181" y="2942"/>
                  </a:lnTo>
                  <a:lnTo>
                    <a:pt x="6187" y="2844"/>
                  </a:lnTo>
                  <a:lnTo>
                    <a:pt x="6190" y="2754"/>
                  </a:lnTo>
                  <a:lnTo>
                    <a:pt x="6193" y="2674"/>
                  </a:lnTo>
                  <a:lnTo>
                    <a:pt x="6194" y="2545"/>
                  </a:lnTo>
                  <a:lnTo>
                    <a:pt x="6194" y="2545"/>
                  </a:lnTo>
                  <a:lnTo>
                    <a:pt x="6196" y="2451"/>
                  </a:lnTo>
                  <a:lnTo>
                    <a:pt x="6200" y="2371"/>
                  </a:lnTo>
                  <a:lnTo>
                    <a:pt x="6204" y="2294"/>
                  </a:lnTo>
                  <a:lnTo>
                    <a:pt x="6207" y="2213"/>
                  </a:lnTo>
                  <a:lnTo>
                    <a:pt x="6210" y="2122"/>
                  </a:lnTo>
                  <a:lnTo>
                    <a:pt x="6210" y="2070"/>
                  </a:lnTo>
                  <a:lnTo>
                    <a:pt x="6208" y="2014"/>
                  </a:lnTo>
                  <a:lnTo>
                    <a:pt x="6207" y="1951"/>
                  </a:lnTo>
                  <a:lnTo>
                    <a:pt x="6204" y="1881"/>
                  </a:lnTo>
                  <a:lnTo>
                    <a:pt x="6200" y="1803"/>
                  </a:lnTo>
                  <a:lnTo>
                    <a:pt x="6194" y="1716"/>
                  </a:lnTo>
                  <a:lnTo>
                    <a:pt x="6194" y="1716"/>
                  </a:lnTo>
                  <a:lnTo>
                    <a:pt x="6187" y="1626"/>
                  </a:lnTo>
                  <a:lnTo>
                    <a:pt x="6180" y="1540"/>
                  </a:lnTo>
                  <a:lnTo>
                    <a:pt x="6170" y="1458"/>
                  </a:lnTo>
                  <a:lnTo>
                    <a:pt x="6160" y="1379"/>
                  </a:lnTo>
                  <a:lnTo>
                    <a:pt x="6148" y="1305"/>
                  </a:lnTo>
                  <a:lnTo>
                    <a:pt x="6135" y="1233"/>
                  </a:lnTo>
                  <a:lnTo>
                    <a:pt x="6120" y="1164"/>
                  </a:lnTo>
                  <a:lnTo>
                    <a:pt x="6102" y="1100"/>
                  </a:lnTo>
                  <a:lnTo>
                    <a:pt x="6084" y="1036"/>
                  </a:lnTo>
                  <a:lnTo>
                    <a:pt x="6062" y="976"/>
                  </a:lnTo>
                  <a:lnTo>
                    <a:pt x="6038" y="920"/>
                  </a:lnTo>
                  <a:lnTo>
                    <a:pt x="6012" y="864"/>
                  </a:lnTo>
                  <a:lnTo>
                    <a:pt x="5998" y="839"/>
                  </a:lnTo>
                  <a:lnTo>
                    <a:pt x="5983" y="813"/>
                  </a:lnTo>
                  <a:lnTo>
                    <a:pt x="5968" y="787"/>
                  </a:lnTo>
                  <a:lnTo>
                    <a:pt x="5952" y="761"/>
                  </a:lnTo>
                  <a:lnTo>
                    <a:pt x="5935" y="737"/>
                  </a:lnTo>
                  <a:lnTo>
                    <a:pt x="5917" y="714"/>
                  </a:lnTo>
                  <a:lnTo>
                    <a:pt x="5899" y="690"/>
                  </a:lnTo>
                  <a:lnTo>
                    <a:pt x="5880" y="667"/>
                  </a:lnTo>
                  <a:lnTo>
                    <a:pt x="5880" y="667"/>
                  </a:lnTo>
                  <a:lnTo>
                    <a:pt x="5859" y="644"/>
                  </a:lnTo>
                  <a:lnTo>
                    <a:pt x="5839" y="621"/>
                  </a:lnTo>
                  <a:lnTo>
                    <a:pt x="5816" y="599"/>
                  </a:lnTo>
                  <a:lnTo>
                    <a:pt x="5791" y="578"/>
                  </a:lnTo>
                  <a:lnTo>
                    <a:pt x="5767" y="558"/>
                  </a:lnTo>
                  <a:lnTo>
                    <a:pt x="5743" y="536"/>
                  </a:lnTo>
                  <a:lnTo>
                    <a:pt x="5690" y="496"/>
                  </a:lnTo>
                  <a:lnTo>
                    <a:pt x="5635" y="459"/>
                  </a:lnTo>
                  <a:lnTo>
                    <a:pt x="5579" y="423"/>
                  </a:lnTo>
                  <a:lnTo>
                    <a:pt x="5522" y="388"/>
                  </a:lnTo>
                  <a:lnTo>
                    <a:pt x="5464" y="356"/>
                  </a:lnTo>
                  <a:lnTo>
                    <a:pt x="5407" y="325"/>
                  </a:lnTo>
                  <a:lnTo>
                    <a:pt x="5351" y="298"/>
                  </a:lnTo>
                  <a:lnTo>
                    <a:pt x="5297" y="272"/>
                  </a:lnTo>
                  <a:lnTo>
                    <a:pt x="5245" y="248"/>
                  </a:lnTo>
                  <a:lnTo>
                    <a:pt x="5152" y="208"/>
                  </a:lnTo>
                  <a:lnTo>
                    <a:pt x="5075" y="176"/>
                  </a:lnTo>
                  <a:lnTo>
                    <a:pt x="5075" y="176"/>
                  </a:lnTo>
                  <a:lnTo>
                    <a:pt x="5040" y="163"/>
                  </a:lnTo>
                  <a:lnTo>
                    <a:pt x="5003" y="151"/>
                  </a:lnTo>
                  <a:lnTo>
                    <a:pt x="4963" y="138"/>
                  </a:lnTo>
                  <a:lnTo>
                    <a:pt x="4920" y="125"/>
                  </a:lnTo>
                  <a:lnTo>
                    <a:pt x="4827" y="100"/>
                  </a:lnTo>
                  <a:lnTo>
                    <a:pt x="4726" y="76"/>
                  </a:lnTo>
                  <a:lnTo>
                    <a:pt x="4617" y="54"/>
                  </a:lnTo>
                  <a:lnTo>
                    <a:pt x="4504" y="34"/>
                  </a:lnTo>
                  <a:lnTo>
                    <a:pt x="4388" y="17"/>
                  </a:lnTo>
                  <a:lnTo>
                    <a:pt x="4270" y="1"/>
                  </a:lnTo>
                  <a:lnTo>
                    <a:pt x="4270" y="1"/>
                  </a:lnTo>
                  <a:lnTo>
                    <a:pt x="4240" y="0"/>
                  </a:lnTo>
                  <a:lnTo>
                    <a:pt x="4209" y="1"/>
                  </a:lnTo>
                  <a:lnTo>
                    <a:pt x="4176" y="4"/>
                  </a:lnTo>
                  <a:lnTo>
                    <a:pt x="4140" y="10"/>
                  </a:lnTo>
                  <a:lnTo>
                    <a:pt x="4103" y="19"/>
                  </a:lnTo>
                  <a:lnTo>
                    <a:pt x="4065" y="29"/>
                  </a:lnTo>
                  <a:lnTo>
                    <a:pt x="4025" y="40"/>
                  </a:lnTo>
                  <a:lnTo>
                    <a:pt x="3985" y="54"/>
                  </a:lnTo>
                  <a:lnTo>
                    <a:pt x="3942" y="70"/>
                  </a:lnTo>
                  <a:lnTo>
                    <a:pt x="3898" y="87"/>
                  </a:lnTo>
                  <a:lnTo>
                    <a:pt x="3806" y="125"/>
                  </a:lnTo>
                  <a:lnTo>
                    <a:pt x="3708" y="166"/>
                  </a:lnTo>
                  <a:lnTo>
                    <a:pt x="3607" y="212"/>
                  </a:lnTo>
                  <a:lnTo>
                    <a:pt x="3499" y="258"/>
                  </a:lnTo>
                  <a:lnTo>
                    <a:pt x="3387" y="305"/>
                  </a:lnTo>
                  <a:lnTo>
                    <a:pt x="3270" y="351"/>
                  </a:lnTo>
                  <a:lnTo>
                    <a:pt x="3211" y="374"/>
                  </a:lnTo>
                  <a:lnTo>
                    <a:pt x="3149" y="396"/>
                  </a:lnTo>
                  <a:lnTo>
                    <a:pt x="3088" y="416"/>
                  </a:lnTo>
                  <a:lnTo>
                    <a:pt x="3025" y="436"/>
                  </a:lnTo>
                  <a:lnTo>
                    <a:pt x="2960" y="454"/>
                  </a:lnTo>
                  <a:lnTo>
                    <a:pt x="2896" y="473"/>
                  </a:lnTo>
                  <a:lnTo>
                    <a:pt x="2830" y="489"/>
                  </a:lnTo>
                  <a:lnTo>
                    <a:pt x="2764" y="503"/>
                  </a:lnTo>
                  <a:lnTo>
                    <a:pt x="2696" y="516"/>
                  </a:lnTo>
                  <a:lnTo>
                    <a:pt x="2628" y="526"/>
                  </a:lnTo>
                  <a:lnTo>
                    <a:pt x="2628" y="526"/>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72" name="Freeform 7"/>
            <p:cNvSpPr>
              <a:spLocks/>
            </p:cNvSpPr>
            <p:nvPr/>
          </p:nvSpPr>
          <p:spPr bwMode="auto">
            <a:xfrm>
              <a:off x="8489716" y="6240379"/>
              <a:ext cx="457426" cy="349721"/>
            </a:xfrm>
            <a:custGeom>
              <a:avLst/>
              <a:gdLst/>
              <a:ahLst/>
              <a:cxnLst>
                <a:cxn ang="0">
                  <a:pos x="3151" y="213"/>
                </a:cxn>
                <a:cxn ang="0">
                  <a:pos x="2973" y="123"/>
                </a:cxn>
                <a:cxn ang="0">
                  <a:pos x="2760" y="56"/>
                </a:cxn>
                <a:cxn ang="0">
                  <a:pos x="2526" y="11"/>
                </a:cxn>
                <a:cxn ang="0">
                  <a:pos x="2340" y="1"/>
                </a:cxn>
                <a:cxn ang="0">
                  <a:pos x="2115" y="28"/>
                </a:cxn>
                <a:cxn ang="0">
                  <a:pos x="1794" y="103"/>
                </a:cxn>
                <a:cxn ang="0">
                  <a:pos x="1594" y="165"/>
                </a:cxn>
                <a:cxn ang="0">
                  <a:pos x="1364" y="285"/>
                </a:cxn>
                <a:cxn ang="0">
                  <a:pos x="1120" y="453"/>
                </a:cxn>
                <a:cxn ang="0">
                  <a:pos x="941" y="560"/>
                </a:cxn>
                <a:cxn ang="0">
                  <a:pos x="804" y="600"/>
                </a:cxn>
                <a:cxn ang="0">
                  <a:pos x="658" y="642"/>
                </a:cxn>
                <a:cxn ang="0">
                  <a:pos x="554" y="722"/>
                </a:cxn>
                <a:cxn ang="0">
                  <a:pos x="350" y="914"/>
                </a:cxn>
                <a:cxn ang="0">
                  <a:pos x="211" y="1069"/>
                </a:cxn>
                <a:cxn ang="0">
                  <a:pos x="114" y="1231"/>
                </a:cxn>
                <a:cxn ang="0">
                  <a:pos x="53" y="1398"/>
                </a:cxn>
                <a:cxn ang="0">
                  <a:pos x="12" y="1628"/>
                </a:cxn>
                <a:cxn ang="0">
                  <a:pos x="0" y="1929"/>
                </a:cxn>
                <a:cxn ang="0">
                  <a:pos x="22" y="2076"/>
                </a:cxn>
                <a:cxn ang="0">
                  <a:pos x="82" y="2238"/>
                </a:cxn>
                <a:cxn ang="0">
                  <a:pos x="172" y="2397"/>
                </a:cxn>
                <a:cxn ang="0">
                  <a:pos x="284" y="2540"/>
                </a:cxn>
                <a:cxn ang="0">
                  <a:pos x="410" y="2653"/>
                </a:cxn>
                <a:cxn ang="0">
                  <a:pos x="542" y="2722"/>
                </a:cxn>
                <a:cxn ang="0">
                  <a:pos x="688" y="2748"/>
                </a:cxn>
                <a:cxn ang="0">
                  <a:pos x="951" y="2820"/>
                </a:cxn>
                <a:cxn ang="0">
                  <a:pos x="1249" y="2883"/>
                </a:cxn>
                <a:cxn ang="0">
                  <a:pos x="1536" y="2919"/>
                </a:cxn>
                <a:cxn ang="0">
                  <a:pos x="1756" y="2920"/>
                </a:cxn>
                <a:cxn ang="0">
                  <a:pos x="2073" y="2883"/>
                </a:cxn>
                <a:cxn ang="0">
                  <a:pos x="2310" y="2860"/>
                </a:cxn>
                <a:cxn ang="0">
                  <a:pos x="2459" y="2877"/>
                </a:cxn>
                <a:cxn ang="0">
                  <a:pos x="2586" y="2921"/>
                </a:cxn>
                <a:cxn ang="0">
                  <a:pos x="2824" y="2986"/>
                </a:cxn>
                <a:cxn ang="0">
                  <a:pos x="3167" y="3012"/>
                </a:cxn>
                <a:cxn ang="0">
                  <a:pos x="3441" y="2970"/>
                </a:cxn>
                <a:cxn ang="0">
                  <a:pos x="3567" y="2923"/>
                </a:cxn>
                <a:cxn ang="0">
                  <a:pos x="3649" y="2871"/>
                </a:cxn>
                <a:cxn ang="0">
                  <a:pos x="3769" y="2742"/>
                </a:cxn>
                <a:cxn ang="0">
                  <a:pos x="3907" y="2580"/>
                </a:cxn>
                <a:cxn ang="0">
                  <a:pos x="4001" y="2521"/>
                </a:cxn>
                <a:cxn ang="0">
                  <a:pos x="4127" y="2488"/>
                </a:cxn>
                <a:cxn ang="0">
                  <a:pos x="4305" y="2483"/>
                </a:cxn>
                <a:cxn ang="0">
                  <a:pos x="4557" y="2478"/>
                </a:cxn>
                <a:cxn ang="0">
                  <a:pos x="4673" y="2448"/>
                </a:cxn>
                <a:cxn ang="0">
                  <a:pos x="4762" y="2377"/>
                </a:cxn>
                <a:cxn ang="0">
                  <a:pos x="4817" y="2246"/>
                </a:cxn>
                <a:cxn ang="0">
                  <a:pos x="4840" y="2041"/>
                </a:cxn>
                <a:cxn ang="0">
                  <a:pos x="4867" y="1816"/>
                </a:cxn>
                <a:cxn ang="0">
                  <a:pos x="4827" y="1506"/>
                </a:cxn>
                <a:cxn ang="0">
                  <a:pos x="4780" y="1347"/>
                </a:cxn>
                <a:cxn ang="0">
                  <a:pos x="4672" y="1147"/>
                </a:cxn>
                <a:cxn ang="0">
                  <a:pos x="4473" y="876"/>
                </a:cxn>
                <a:cxn ang="0">
                  <a:pos x="4150" y="504"/>
                </a:cxn>
                <a:cxn ang="0">
                  <a:pos x="4087" y="417"/>
                </a:cxn>
                <a:cxn ang="0">
                  <a:pos x="4003" y="358"/>
                </a:cxn>
                <a:cxn ang="0">
                  <a:pos x="3851" y="315"/>
                </a:cxn>
                <a:cxn ang="0">
                  <a:pos x="3560" y="285"/>
                </a:cxn>
                <a:cxn ang="0">
                  <a:pos x="3253" y="285"/>
                </a:cxn>
              </a:cxnLst>
              <a:rect l="0" t="0" r="r" b="b"/>
              <a:pathLst>
                <a:path w="4867" h="3013">
                  <a:moveTo>
                    <a:pt x="3253" y="285"/>
                  </a:moveTo>
                  <a:lnTo>
                    <a:pt x="3253" y="285"/>
                  </a:lnTo>
                  <a:lnTo>
                    <a:pt x="3220" y="259"/>
                  </a:lnTo>
                  <a:lnTo>
                    <a:pt x="3186" y="236"/>
                  </a:lnTo>
                  <a:lnTo>
                    <a:pt x="3151" y="213"/>
                  </a:lnTo>
                  <a:lnTo>
                    <a:pt x="3117" y="193"/>
                  </a:lnTo>
                  <a:lnTo>
                    <a:pt x="3081" y="173"/>
                  </a:lnTo>
                  <a:lnTo>
                    <a:pt x="3045" y="156"/>
                  </a:lnTo>
                  <a:lnTo>
                    <a:pt x="3009" y="139"/>
                  </a:lnTo>
                  <a:lnTo>
                    <a:pt x="2973" y="123"/>
                  </a:lnTo>
                  <a:lnTo>
                    <a:pt x="2938" y="110"/>
                  </a:lnTo>
                  <a:lnTo>
                    <a:pt x="2902" y="96"/>
                  </a:lnTo>
                  <a:lnTo>
                    <a:pt x="2866" y="84"/>
                  </a:lnTo>
                  <a:lnTo>
                    <a:pt x="2830" y="74"/>
                  </a:lnTo>
                  <a:lnTo>
                    <a:pt x="2760" y="56"/>
                  </a:lnTo>
                  <a:lnTo>
                    <a:pt x="2694" y="40"/>
                  </a:lnTo>
                  <a:lnTo>
                    <a:pt x="2694" y="40"/>
                  </a:lnTo>
                  <a:lnTo>
                    <a:pt x="2628" y="27"/>
                  </a:lnTo>
                  <a:lnTo>
                    <a:pt x="2561" y="16"/>
                  </a:lnTo>
                  <a:lnTo>
                    <a:pt x="2526" y="11"/>
                  </a:lnTo>
                  <a:lnTo>
                    <a:pt x="2492" y="7"/>
                  </a:lnTo>
                  <a:lnTo>
                    <a:pt x="2454" y="4"/>
                  </a:lnTo>
                  <a:lnTo>
                    <a:pt x="2419" y="1"/>
                  </a:lnTo>
                  <a:lnTo>
                    <a:pt x="2380" y="0"/>
                  </a:lnTo>
                  <a:lnTo>
                    <a:pt x="2340" y="1"/>
                  </a:lnTo>
                  <a:lnTo>
                    <a:pt x="2298" y="3"/>
                  </a:lnTo>
                  <a:lnTo>
                    <a:pt x="2255" y="6"/>
                  </a:lnTo>
                  <a:lnTo>
                    <a:pt x="2211" y="11"/>
                  </a:lnTo>
                  <a:lnTo>
                    <a:pt x="2163" y="18"/>
                  </a:lnTo>
                  <a:lnTo>
                    <a:pt x="2115" y="28"/>
                  </a:lnTo>
                  <a:lnTo>
                    <a:pt x="2065" y="40"/>
                  </a:lnTo>
                  <a:lnTo>
                    <a:pt x="2065" y="40"/>
                  </a:lnTo>
                  <a:lnTo>
                    <a:pt x="1966" y="64"/>
                  </a:lnTo>
                  <a:lnTo>
                    <a:pt x="1875" y="84"/>
                  </a:lnTo>
                  <a:lnTo>
                    <a:pt x="1794" y="103"/>
                  </a:lnTo>
                  <a:lnTo>
                    <a:pt x="1753" y="113"/>
                  </a:lnTo>
                  <a:lnTo>
                    <a:pt x="1713" y="123"/>
                  </a:lnTo>
                  <a:lnTo>
                    <a:pt x="1675" y="136"/>
                  </a:lnTo>
                  <a:lnTo>
                    <a:pt x="1634" y="149"/>
                  </a:lnTo>
                  <a:lnTo>
                    <a:pt x="1594" y="165"/>
                  </a:lnTo>
                  <a:lnTo>
                    <a:pt x="1553" y="183"/>
                  </a:lnTo>
                  <a:lnTo>
                    <a:pt x="1508" y="203"/>
                  </a:lnTo>
                  <a:lnTo>
                    <a:pt x="1462" y="228"/>
                  </a:lnTo>
                  <a:lnTo>
                    <a:pt x="1415" y="255"/>
                  </a:lnTo>
                  <a:lnTo>
                    <a:pt x="1364" y="285"/>
                  </a:lnTo>
                  <a:lnTo>
                    <a:pt x="1364" y="285"/>
                  </a:lnTo>
                  <a:lnTo>
                    <a:pt x="1315" y="318"/>
                  </a:lnTo>
                  <a:lnTo>
                    <a:pt x="1269" y="348"/>
                  </a:lnTo>
                  <a:lnTo>
                    <a:pt x="1189" y="404"/>
                  </a:lnTo>
                  <a:lnTo>
                    <a:pt x="1120" y="453"/>
                  </a:lnTo>
                  <a:lnTo>
                    <a:pt x="1058" y="496"/>
                  </a:lnTo>
                  <a:lnTo>
                    <a:pt x="1030" y="514"/>
                  </a:lnTo>
                  <a:lnTo>
                    <a:pt x="1001" y="532"/>
                  </a:lnTo>
                  <a:lnTo>
                    <a:pt x="971" y="547"/>
                  </a:lnTo>
                  <a:lnTo>
                    <a:pt x="941" y="560"/>
                  </a:lnTo>
                  <a:lnTo>
                    <a:pt x="911" y="573"/>
                  </a:lnTo>
                  <a:lnTo>
                    <a:pt x="878" y="583"/>
                  </a:lnTo>
                  <a:lnTo>
                    <a:pt x="843" y="593"/>
                  </a:lnTo>
                  <a:lnTo>
                    <a:pt x="804" y="600"/>
                  </a:lnTo>
                  <a:lnTo>
                    <a:pt x="804" y="600"/>
                  </a:lnTo>
                  <a:lnTo>
                    <a:pt x="767" y="606"/>
                  </a:lnTo>
                  <a:lnTo>
                    <a:pt x="736" y="613"/>
                  </a:lnTo>
                  <a:lnTo>
                    <a:pt x="707" y="622"/>
                  </a:lnTo>
                  <a:lnTo>
                    <a:pt x="681" y="631"/>
                  </a:lnTo>
                  <a:lnTo>
                    <a:pt x="658" y="642"/>
                  </a:lnTo>
                  <a:lnTo>
                    <a:pt x="637" y="654"/>
                  </a:lnTo>
                  <a:lnTo>
                    <a:pt x="617" y="666"/>
                  </a:lnTo>
                  <a:lnTo>
                    <a:pt x="597" y="682"/>
                  </a:lnTo>
                  <a:lnTo>
                    <a:pt x="575" y="701"/>
                  </a:lnTo>
                  <a:lnTo>
                    <a:pt x="554" y="722"/>
                  </a:lnTo>
                  <a:lnTo>
                    <a:pt x="502" y="773"/>
                  </a:lnTo>
                  <a:lnTo>
                    <a:pt x="436" y="836"/>
                  </a:lnTo>
                  <a:lnTo>
                    <a:pt x="396" y="873"/>
                  </a:lnTo>
                  <a:lnTo>
                    <a:pt x="350" y="914"/>
                  </a:lnTo>
                  <a:lnTo>
                    <a:pt x="350" y="914"/>
                  </a:lnTo>
                  <a:lnTo>
                    <a:pt x="319" y="945"/>
                  </a:lnTo>
                  <a:lnTo>
                    <a:pt x="288" y="975"/>
                  </a:lnTo>
                  <a:lnTo>
                    <a:pt x="261" y="1006"/>
                  </a:lnTo>
                  <a:lnTo>
                    <a:pt x="235" y="1036"/>
                  </a:lnTo>
                  <a:lnTo>
                    <a:pt x="211" y="1069"/>
                  </a:lnTo>
                  <a:lnTo>
                    <a:pt x="188" y="1101"/>
                  </a:lnTo>
                  <a:lnTo>
                    <a:pt x="167" y="1132"/>
                  </a:lnTo>
                  <a:lnTo>
                    <a:pt x="148" y="1165"/>
                  </a:lnTo>
                  <a:lnTo>
                    <a:pt x="131" y="1198"/>
                  </a:lnTo>
                  <a:lnTo>
                    <a:pt x="114" y="1231"/>
                  </a:lnTo>
                  <a:lnTo>
                    <a:pt x="99" y="1264"/>
                  </a:lnTo>
                  <a:lnTo>
                    <a:pt x="86" y="1297"/>
                  </a:lnTo>
                  <a:lnTo>
                    <a:pt x="73" y="1332"/>
                  </a:lnTo>
                  <a:lnTo>
                    <a:pt x="63" y="1365"/>
                  </a:lnTo>
                  <a:lnTo>
                    <a:pt x="53" y="1398"/>
                  </a:lnTo>
                  <a:lnTo>
                    <a:pt x="45" y="1432"/>
                  </a:lnTo>
                  <a:lnTo>
                    <a:pt x="36" y="1465"/>
                  </a:lnTo>
                  <a:lnTo>
                    <a:pt x="30" y="1498"/>
                  </a:lnTo>
                  <a:lnTo>
                    <a:pt x="19" y="1564"/>
                  </a:lnTo>
                  <a:lnTo>
                    <a:pt x="12" y="1628"/>
                  </a:lnTo>
                  <a:lnTo>
                    <a:pt x="6" y="1693"/>
                  </a:lnTo>
                  <a:lnTo>
                    <a:pt x="3" y="1754"/>
                  </a:lnTo>
                  <a:lnTo>
                    <a:pt x="2" y="1815"/>
                  </a:lnTo>
                  <a:lnTo>
                    <a:pt x="0" y="1929"/>
                  </a:lnTo>
                  <a:lnTo>
                    <a:pt x="0" y="1929"/>
                  </a:lnTo>
                  <a:lnTo>
                    <a:pt x="2" y="1957"/>
                  </a:lnTo>
                  <a:lnTo>
                    <a:pt x="5" y="1985"/>
                  </a:lnTo>
                  <a:lnTo>
                    <a:pt x="9" y="2015"/>
                  </a:lnTo>
                  <a:lnTo>
                    <a:pt x="15" y="2045"/>
                  </a:lnTo>
                  <a:lnTo>
                    <a:pt x="22" y="2076"/>
                  </a:lnTo>
                  <a:lnTo>
                    <a:pt x="32" y="2107"/>
                  </a:lnTo>
                  <a:lnTo>
                    <a:pt x="42" y="2140"/>
                  </a:lnTo>
                  <a:lnTo>
                    <a:pt x="53" y="2172"/>
                  </a:lnTo>
                  <a:lnTo>
                    <a:pt x="68" y="2205"/>
                  </a:lnTo>
                  <a:lnTo>
                    <a:pt x="82" y="2238"/>
                  </a:lnTo>
                  <a:lnTo>
                    <a:pt x="98" y="2269"/>
                  </a:lnTo>
                  <a:lnTo>
                    <a:pt x="115" y="2302"/>
                  </a:lnTo>
                  <a:lnTo>
                    <a:pt x="134" y="2334"/>
                  </a:lnTo>
                  <a:lnTo>
                    <a:pt x="152" y="2365"/>
                  </a:lnTo>
                  <a:lnTo>
                    <a:pt x="172" y="2397"/>
                  </a:lnTo>
                  <a:lnTo>
                    <a:pt x="192" y="2427"/>
                  </a:lnTo>
                  <a:lnTo>
                    <a:pt x="214" y="2457"/>
                  </a:lnTo>
                  <a:lnTo>
                    <a:pt x="237" y="2486"/>
                  </a:lnTo>
                  <a:lnTo>
                    <a:pt x="260" y="2513"/>
                  </a:lnTo>
                  <a:lnTo>
                    <a:pt x="284" y="2540"/>
                  </a:lnTo>
                  <a:lnTo>
                    <a:pt x="308" y="2566"/>
                  </a:lnTo>
                  <a:lnTo>
                    <a:pt x="333" y="2590"/>
                  </a:lnTo>
                  <a:lnTo>
                    <a:pt x="359" y="2613"/>
                  </a:lnTo>
                  <a:lnTo>
                    <a:pt x="384" y="2633"/>
                  </a:lnTo>
                  <a:lnTo>
                    <a:pt x="410" y="2653"/>
                  </a:lnTo>
                  <a:lnTo>
                    <a:pt x="436" y="2671"/>
                  </a:lnTo>
                  <a:lnTo>
                    <a:pt x="463" y="2686"/>
                  </a:lnTo>
                  <a:lnTo>
                    <a:pt x="489" y="2701"/>
                  </a:lnTo>
                  <a:lnTo>
                    <a:pt x="516" y="2712"/>
                  </a:lnTo>
                  <a:lnTo>
                    <a:pt x="542" y="2722"/>
                  </a:lnTo>
                  <a:lnTo>
                    <a:pt x="568" y="2729"/>
                  </a:lnTo>
                  <a:lnTo>
                    <a:pt x="595" y="2734"/>
                  </a:lnTo>
                  <a:lnTo>
                    <a:pt x="595" y="2734"/>
                  </a:lnTo>
                  <a:lnTo>
                    <a:pt x="644" y="2741"/>
                  </a:lnTo>
                  <a:lnTo>
                    <a:pt x="688" y="2748"/>
                  </a:lnTo>
                  <a:lnTo>
                    <a:pt x="728" y="2757"/>
                  </a:lnTo>
                  <a:lnTo>
                    <a:pt x="766" y="2765"/>
                  </a:lnTo>
                  <a:lnTo>
                    <a:pt x="836" y="2785"/>
                  </a:lnTo>
                  <a:lnTo>
                    <a:pt x="909" y="2808"/>
                  </a:lnTo>
                  <a:lnTo>
                    <a:pt x="951" y="2820"/>
                  </a:lnTo>
                  <a:lnTo>
                    <a:pt x="997" y="2831"/>
                  </a:lnTo>
                  <a:lnTo>
                    <a:pt x="1048" y="2844"/>
                  </a:lnTo>
                  <a:lnTo>
                    <a:pt x="1107" y="2857"/>
                  </a:lnTo>
                  <a:lnTo>
                    <a:pt x="1173" y="2870"/>
                  </a:lnTo>
                  <a:lnTo>
                    <a:pt x="1249" y="2883"/>
                  </a:lnTo>
                  <a:lnTo>
                    <a:pt x="1336" y="2896"/>
                  </a:lnTo>
                  <a:lnTo>
                    <a:pt x="1434" y="2908"/>
                  </a:lnTo>
                  <a:lnTo>
                    <a:pt x="1434" y="2908"/>
                  </a:lnTo>
                  <a:lnTo>
                    <a:pt x="1485" y="2914"/>
                  </a:lnTo>
                  <a:lnTo>
                    <a:pt x="1536" y="2919"/>
                  </a:lnTo>
                  <a:lnTo>
                    <a:pt x="1583" y="2921"/>
                  </a:lnTo>
                  <a:lnTo>
                    <a:pt x="1629" y="2923"/>
                  </a:lnTo>
                  <a:lnTo>
                    <a:pt x="1673" y="2923"/>
                  </a:lnTo>
                  <a:lnTo>
                    <a:pt x="1715" y="2923"/>
                  </a:lnTo>
                  <a:lnTo>
                    <a:pt x="1756" y="2920"/>
                  </a:lnTo>
                  <a:lnTo>
                    <a:pt x="1796" y="2919"/>
                  </a:lnTo>
                  <a:lnTo>
                    <a:pt x="1871" y="2911"/>
                  </a:lnTo>
                  <a:lnTo>
                    <a:pt x="1943" y="2903"/>
                  </a:lnTo>
                  <a:lnTo>
                    <a:pt x="2009" y="2893"/>
                  </a:lnTo>
                  <a:lnTo>
                    <a:pt x="2073" y="2883"/>
                  </a:lnTo>
                  <a:lnTo>
                    <a:pt x="2133" y="2873"/>
                  </a:lnTo>
                  <a:lnTo>
                    <a:pt x="2194" y="2865"/>
                  </a:lnTo>
                  <a:lnTo>
                    <a:pt x="2251" y="2860"/>
                  </a:lnTo>
                  <a:lnTo>
                    <a:pt x="2281" y="2860"/>
                  </a:lnTo>
                  <a:lnTo>
                    <a:pt x="2310" y="2860"/>
                  </a:lnTo>
                  <a:lnTo>
                    <a:pt x="2338" y="2860"/>
                  </a:lnTo>
                  <a:lnTo>
                    <a:pt x="2368" y="2863"/>
                  </a:lnTo>
                  <a:lnTo>
                    <a:pt x="2397" y="2865"/>
                  </a:lnTo>
                  <a:lnTo>
                    <a:pt x="2427" y="2871"/>
                  </a:lnTo>
                  <a:lnTo>
                    <a:pt x="2459" y="2877"/>
                  </a:lnTo>
                  <a:lnTo>
                    <a:pt x="2489" y="2886"/>
                  </a:lnTo>
                  <a:lnTo>
                    <a:pt x="2520" y="2896"/>
                  </a:lnTo>
                  <a:lnTo>
                    <a:pt x="2553" y="2908"/>
                  </a:lnTo>
                  <a:lnTo>
                    <a:pt x="2553" y="2908"/>
                  </a:lnTo>
                  <a:lnTo>
                    <a:pt x="2586" y="2921"/>
                  </a:lnTo>
                  <a:lnTo>
                    <a:pt x="2619" y="2933"/>
                  </a:lnTo>
                  <a:lnTo>
                    <a:pt x="2654" y="2944"/>
                  </a:lnTo>
                  <a:lnTo>
                    <a:pt x="2687" y="2954"/>
                  </a:lnTo>
                  <a:lnTo>
                    <a:pt x="2755" y="2972"/>
                  </a:lnTo>
                  <a:lnTo>
                    <a:pt x="2824" y="2986"/>
                  </a:lnTo>
                  <a:lnTo>
                    <a:pt x="2895" y="2997"/>
                  </a:lnTo>
                  <a:lnTo>
                    <a:pt x="2963" y="3006"/>
                  </a:lnTo>
                  <a:lnTo>
                    <a:pt x="3032" y="3012"/>
                  </a:lnTo>
                  <a:lnTo>
                    <a:pt x="3100" y="3013"/>
                  </a:lnTo>
                  <a:lnTo>
                    <a:pt x="3167" y="3012"/>
                  </a:lnTo>
                  <a:lnTo>
                    <a:pt x="3231" y="3007"/>
                  </a:lnTo>
                  <a:lnTo>
                    <a:pt x="3294" y="3000"/>
                  </a:lnTo>
                  <a:lnTo>
                    <a:pt x="3355" y="2990"/>
                  </a:lnTo>
                  <a:lnTo>
                    <a:pt x="3413" y="2979"/>
                  </a:lnTo>
                  <a:lnTo>
                    <a:pt x="3441" y="2970"/>
                  </a:lnTo>
                  <a:lnTo>
                    <a:pt x="3468" y="2963"/>
                  </a:lnTo>
                  <a:lnTo>
                    <a:pt x="3494" y="2953"/>
                  </a:lnTo>
                  <a:lnTo>
                    <a:pt x="3520" y="2944"/>
                  </a:lnTo>
                  <a:lnTo>
                    <a:pt x="3544" y="2934"/>
                  </a:lnTo>
                  <a:lnTo>
                    <a:pt x="3567" y="2923"/>
                  </a:lnTo>
                  <a:lnTo>
                    <a:pt x="3567" y="2923"/>
                  </a:lnTo>
                  <a:lnTo>
                    <a:pt x="3590" y="2911"/>
                  </a:lnTo>
                  <a:lnTo>
                    <a:pt x="3611" y="2898"/>
                  </a:lnTo>
                  <a:lnTo>
                    <a:pt x="3630" y="2886"/>
                  </a:lnTo>
                  <a:lnTo>
                    <a:pt x="3649" y="2871"/>
                  </a:lnTo>
                  <a:lnTo>
                    <a:pt x="3666" y="2857"/>
                  </a:lnTo>
                  <a:lnTo>
                    <a:pt x="3683" y="2841"/>
                  </a:lnTo>
                  <a:lnTo>
                    <a:pt x="3714" y="2810"/>
                  </a:lnTo>
                  <a:lnTo>
                    <a:pt x="3742" y="2777"/>
                  </a:lnTo>
                  <a:lnTo>
                    <a:pt x="3769" y="2742"/>
                  </a:lnTo>
                  <a:lnTo>
                    <a:pt x="3821" y="2673"/>
                  </a:lnTo>
                  <a:lnTo>
                    <a:pt x="3848" y="2642"/>
                  </a:lnTo>
                  <a:lnTo>
                    <a:pt x="3876" y="2610"/>
                  </a:lnTo>
                  <a:lnTo>
                    <a:pt x="3891" y="2595"/>
                  </a:lnTo>
                  <a:lnTo>
                    <a:pt x="3907" y="2580"/>
                  </a:lnTo>
                  <a:lnTo>
                    <a:pt x="3924" y="2567"/>
                  </a:lnTo>
                  <a:lnTo>
                    <a:pt x="3941" y="2554"/>
                  </a:lnTo>
                  <a:lnTo>
                    <a:pt x="3960" y="2543"/>
                  </a:lnTo>
                  <a:lnTo>
                    <a:pt x="3980" y="2531"/>
                  </a:lnTo>
                  <a:lnTo>
                    <a:pt x="4001" y="2521"/>
                  </a:lnTo>
                  <a:lnTo>
                    <a:pt x="4023" y="2513"/>
                  </a:lnTo>
                  <a:lnTo>
                    <a:pt x="4047" y="2504"/>
                  </a:lnTo>
                  <a:lnTo>
                    <a:pt x="4071" y="2498"/>
                  </a:lnTo>
                  <a:lnTo>
                    <a:pt x="4099" y="2493"/>
                  </a:lnTo>
                  <a:lnTo>
                    <a:pt x="4127" y="2488"/>
                  </a:lnTo>
                  <a:lnTo>
                    <a:pt x="4127" y="2488"/>
                  </a:lnTo>
                  <a:lnTo>
                    <a:pt x="4157" y="2486"/>
                  </a:lnTo>
                  <a:lnTo>
                    <a:pt x="4186" y="2484"/>
                  </a:lnTo>
                  <a:lnTo>
                    <a:pt x="4246" y="2483"/>
                  </a:lnTo>
                  <a:lnTo>
                    <a:pt x="4305" y="2483"/>
                  </a:lnTo>
                  <a:lnTo>
                    <a:pt x="4364" y="2484"/>
                  </a:lnTo>
                  <a:lnTo>
                    <a:pt x="4421" y="2484"/>
                  </a:lnTo>
                  <a:lnTo>
                    <a:pt x="4477" y="2484"/>
                  </a:lnTo>
                  <a:lnTo>
                    <a:pt x="4532" y="2481"/>
                  </a:lnTo>
                  <a:lnTo>
                    <a:pt x="4557" y="2478"/>
                  </a:lnTo>
                  <a:lnTo>
                    <a:pt x="4582" y="2476"/>
                  </a:lnTo>
                  <a:lnTo>
                    <a:pt x="4606" y="2471"/>
                  </a:lnTo>
                  <a:lnTo>
                    <a:pt x="4629" y="2466"/>
                  </a:lnTo>
                  <a:lnTo>
                    <a:pt x="4652" y="2457"/>
                  </a:lnTo>
                  <a:lnTo>
                    <a:pt x="4673" y="2448"/>
                  </a:lnTo>
                  <a:lnTo>
                    <a:pt x="4694" y="2438"/>
                  </a:lnTo>
                  <a:lnTo>
                    <a:pt x="4712" y="2425"/>
                  </a:lnTo>
                  <a:lnTo>
                    <a:pt x="4731" y="2411"/>
                  </a:lnTo>
                  <a:lnTo>
                    <a:pt x="4747" y="2395"/>
                  </a:lnTo>
                  <a:lnTo>
                    <a:pt x="4762" y="2377"/>
                  </a:lnTo>
                  <a:lnTo>
                    <a:pt x="4777" y="2355"/>
                  </a:lnTo>
                  <a:lnTo>
                    <a:pt x="4788" y="2332"/>
                  </a:lnTo>
                  <a:lnTo>
                    <a:pt x="4800" y="2306"/>
                  </a:lnTo>
                  <a:lnTo>
                    <a:pt x="4808" y="2278"/>
                  </a:lnTo>
                  <a:lnTo>
                    <a:pt x="4817" y="2246"/>
                  </a:lnTo>
                  <a:lnTo>
                    <a:pt x="4823" y="2212"/>
                  </a:lnTo>
                  <a:lnTo>
                    <a:pt x="4827" y="2175"/>
                  </a:lnTo>
                  <a:lnTo>
                    <a:pt x="4827" y="2175"/>
                  </a:lnTo>
                  <a:lnTo>
                    <a:pt x="4833" y="2101"/>
                  </a:lnTo>
                  <a:lnTo>
                    <a:pt x="4840" y="2041"/>
                  </a:lnTo>
                  <a:lnTo>
                    <a:pt x="4851" y="1951"/>
                  </a:lnTo>
                  <a:lnTo>
                    <a:pt x="4860" y="1888"/>
                  </a:lnTo>
                  <a:lnTo>
                    <a:pt x="4864" y="1863"/>
                  </a:lnTo>
                  <a:lnTo>
                    <a:pt x="4866" y="1839"/>
                  </a:lnTo>
                  <a:lnTo>
                    <a:pt x="4867" y="1816"/>
                  </a:lnTo>
                  <a:lnTo>
                    <a:pt x="4867" y="1790"/>
                  </a:lnTo>
                  <a:lnTo>
                    <a:pt x="4864" y="1762"/>
                  </a:lnTo>
                  <a:lnTo>
                    <a:pt x="4861" y="1727"/>
                  </a:lnTo>
                  <a:lnTo>
                    <a:pt x="4848" y="1638"/>
                  </a:lnTo>
                  <a:lnTo>
                    <a:pt x="4827" y="1506"/>
                  </a:lnTo>
                  <a:lnTo>
                    <a:pt x="4827" y="1506"/>
                  </a:lnTo>
                  <a:lnTo>
                    <a:pt x="4818" y="1468"/>
                  </a:lnTo>
                  <a:lnTo>
                    <a:pt x="4808" y="1428"/>
                  </a:lnTo>
                  <a:lnTo>
                    <a:pt x="4795" y="1387"/>
                  </a:lnTo>
                  <a:lnTo>
                    <a:pt x="4780" y="1347"/>
                  </a:lnTo>
                  <a:lnTo>
                    <a:pt x="4761" y="1307"/>
                  </a:lnTo>
                  <a:lnTo>
                    <a:pt x="4742" y="1267"/>
                  </a:lnTo>
                  <a:lnTo>
                    <a:pt x="4721" y="1227"/>
                  </a:lnTo>
                  <a:lnTo>
                    <a:pt x="4696" y="1187"/>
                  </a:lnTo>
                  <a:lnTo>
                    <a:pt x="4672" y="1147"/>
                  </a:lnTo>
                  <a:lnTo>
                    <a:pt x="4646" y="1107"/>
                  </a:lnTo>
                  <a:lnTo>
                    <a:pt x="4619" y="1066"/>
                  </a:lnTo>
                  <a:lnTo>
                    <a:pt x="4592" y="1028"/>
                  </a:lnTo>
                  <a:lnTo>
                    <a:pt x="4533" y="950"/>
                  </a:lnTo>
                  <a:lnTo>
                    <a:pt x="4473" y="876"/>
                  </a:lnTo>
                  <a:lnTo>
                    <a:pt x="4411" y="803"/>
                  </a:lnTo>
                  <a:lnTo>
                    <a:pt x="4352" y="734"/>
                  </a:lnTo>
                  <a:lnTo>
                    <a:pt x="4242" y="609"/>
                  </a:lnTo>
                  <a:lnTo>
                    <a:pt x="4193" y="555"/>
                  </a:lnTo>
                  <a:lnTo>
                    <a:pt x="4150" y="504"/>
                  </a:lnTo>
                  <a:lnTo>
                    <a:pt x="4117" y="461"/>
                  </a:lnTo>
                  <a:lnTo>
                    <a:pt x="4103" y="443"/>
                  </a:lnTo>
                  <a:lnTo>
                    <a:pt x="4091" y="426"/>
                  </a:lnTo>
                  <a:lnTo>
                    <a:pt x="4091" y="426"/>
                  </a:lnTo>
                  <a:lnTo>
                    <a:pt x="4087" y="417"/>
                  </a:lnTo>
                  <a:lnTo>
                    <a:pt x="4080" y="410"/>
                  </a:lnTo>
                  <a:lnTo>
                    <a:pt x="4066" y="395"/>
                  </a:lnTo>
                  <a:lnTo>
                    <a:pt x="4047" y="381"/>
                  </a:lnTo>
                  <a:lnTo>
                    <a:pt x="4026" y="370"/>
                  </a:lnTo>
                  <a:lnTo>
                    <a:pt x="4003" y="358"/>
                  </a:lnTo>
                  <a:lnTo>
                    <a:pt x="3975" y="347"/>
                  </a:lnTo>
                  <a:lnTo>
                    <a:pt x="3947" y="338"/>
                  </a:lnTo>
                  <a:lnTo>
                    <a:pt x="3917" y="330"/>
                  </a:lnTo>
                  <a:lnTo>
                    <a:pt x="3885" y="322"/>
                  </a:lnTo>
                  <a:lnTo>
                    <a:pt x="3851" y="315"/>
                  </a:lnTo>
                  <a:lnTo>
                    <a:pt x="3816" y="309"/>
                  </a:lnTo>
                  <a:lnTo>
                    <a:pt x="3780" y="304"/>
                  </a:lnTo>
                  <a:lnTo>
                    <a:pt x="3707" y="295"/>
                  </a:lnTo>
                  <a:lnTo>
                    <a:pt x="3633" y="289"/>
                  </a:lnTo>
                  <a:lnTo>
                    <a:pt x="3560" y="285"/>
                  </a:lnTo>
                  <a:lnTo>
                    <a:pt x="3491" y="284"/>
                  </a:lnTo>
                  <a:lnTo>
                    <a:pt x="3426" y="282"/>
                  </a:lnTo>
                  <a:lnTo>
                    <a:pt x="3369" y="282"/>
                  </a:lnTo>
                  <a:lnTo>
                    <a:pt x="3284" y="284"/>
                  </a:lnTo>
                  <a:lnTo>
                    <a:pt x="3253" y="285"/>
                  </a:lnTo>
                  <a:lnTo>
                    <a:pt x="3253" y="285"/>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73" name="Freeform 6"/>
            <p:cNvSpPr>
              <a:spLocks/>
            </p:cNvSpPr>
            <p:nvPr/>
          </p:nvSpPr>
          <p:spPr bwMode="auto">
            <a:xfrm>
              <a:off x="7616448" y="6577263"/>
              <a:ext cx="166337" cy="137459"/>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74" name="Freeform 6"/>
            <p:cNvSpPr>
              <a:spLocks/>
            </p:cNvSpPr>
            <p:nvPr/>
          </p:nvSpPr>
          <p:spPr bwMode="auto">
            <a:xfrm>
              <a:off x="6992685" y="6633627"/>
              <a:ext cx="271510" cy="224373"/>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75" name="Freeform 6"/>
            <p:cNvSpPr>
              <a:spLocks/>
            </p:cNvSpPr>
            <p:nvPr/>
          </p:nvSpPr>
          <p:spPr bwMode="auto">
            <a:xfrm>
              <a:off x="7616448" y="6240379"/>
              <a:ext cx="332674" cy="254017"/>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76" name="Freeform 5"/>
            <p:cNvSpPr>
              <a:spLocks/>
            </p:cNvSpPr>
            <p:nvPr/>
          </p:nvSpPr>
          <p:spPr bwMode="auto">
            <a:xfrm>
              <a:off x="8905558" y="6071937"/>
              <a:ext cx="374258" cy="360467"/>
            </a:xfrm>
            <a:custGeom>
              <a:avLst/>
              <a:gdLst/>
              <a:ahLst/>
              <a:cxnLst>
                <a:cxn ang="0">
                  <a:pos x="2536" y="532"/>
                </a:cxn>
                <a:cxn ang="0">
                  <a:pos x="2160" y="499"/>
                </a:cxn>
                <a:cxn ang="0">
                  <a:pos x="1749" y="459"/>
                </a:cxn>
                <a:cxn ang="0">
                  <a:pos x="1557" y="464"/>
                </a:cxn>
                <a:cxn ang="0">
                  <a:pos x="1432" y="505"/>
                </a:cxn>
                <a:cxn ang="0">
                  <a:pos x="1386" y="542"/>
                </a:cxn>
                <a:cxn ang="0">
                  <a:pos x="1292" y="605"/>
                </a:cxn>
                <a:cxn ang="0">
                  <a:pos x="1031" y="697"/>
                </a:cxn>
                <a:cxn ang="0">
                  <a:pos x="869" y="763"/>
                </a:cxn>
                <a:cxn ang="0">
                  <a:pos x="787" y="826"/>
                </a:cxn>
                <a:cxn ang="0">
                  <a:pos x="565" y="1108"/>
                </a:cxn>
                <a:cxn ang="0">
                  <a:pos x="374" y="1386"/>
                </a:cxn>
                <a:cxn ang="0">
                  <a:pos x="265" y="1598"/>
                </a:cxn>
                <a:cxn ang="0">
                  <a:pos x="232" y="1699"/>
                </a:cxn>
                <a:cxn ang="0">
                  <a:pos x="65" y="2156"/>
                </a:cxn>
                <a:cxn ang="0">
                  <a:pos x="9" y="2405"/>
                </a:cxn>
                <a:cxn ang="0">
                  <a:pos x="6" y="2619"/>
                </a:cxn>
                <a:cxn ang="0">
                  <a:pos x="32" y="2724"/>
                </a:cxn>
                <a:cxn ang="0">
                  <a:pos x="82" y="2817"/>
                </a:cxn>
                <a:cxn ang="0">
                  <a:pos x="162" y="2893"/>
                </a:cxn>
                <a:cxn ang="0">
                  <a:pos x="249" y="2940"/>
                </a:cxn>
                <a:cxn ang="0">
                  <a:pos x="701" y="3119"/>
                </a:cxn>
                <a:cxn ang="0">
                  <a:pos x="872" y="3215"/>
                </a:cxn>
                <a:cxn ang="0">
                  <a:pos x="972" y="3309"/>
                </a:cxn>
                <a:cxn ang="0">
                  <a:pos x="1065" y="3436"/>
                </a:cxn>
                <a:cxn ang="0">
                  <a:pos x="1211" y="3684"/>
                </a:cxn>
                <a:cxn ang="0">
                  <a:pos x="1413" y="3962"/>
                </a:cxn>
                <a:cxn ang="0">
                  <a:pos x="1591" y="4160"/>
                </a:cxn>
                <a:cxn ang="0">
                  <a:pos x="1798" y="4345"/>
                </a:cxn>
                <a:cxn ang="0">
                  <a:pos x="2031" y="4506"/>
                </a:cxn>
                <a:cxn ang="0">
                  <a:pos x="2292" y="4633"/>
                </a:cxn>
                <a:cxn ang="0">
                  <a:pos x="2542" y="4718"/>
                </a:cxn>
                <a:cxn ang="0">
                  <a:pos x="3095" y="4853"/>
                </a:cxn>
                <a:cxn ang="0">
                  <a:pos x="3650" y="4919"/>
                </a:cxn>
                <a:cxn ang="0">
                  <a:pos x="4131" y="4913"/>
                </a:cxn>
                <a:cxn ang="0">
                  <a:pos x="4531" y="4857"/>
                </a:cxn>
                <a:cxn ang="0">
                  <a:pos x="4839" y="4771"/>
                </a:cxn>
                <a:cxn ang="0">
                  <a:pos x="5047" y="4673"/>
                </a:cxn>
                <a:cxn ang="0">
                  <a:pos x="5440" y="4402"/>
                </a:cxn>
                <a:cxn ang="0">
                  <a:pos x="5846" y="4099"/>
                </a:cxn>
                <a:cxn ang="0">
                  <a:pos x="5988" y="3959"/>
                </a:cxn>
                <a:cxn ang="0">
                  <a:pos x="6045" y="3872"/>
                </a:cxn>
                <a:cxn ang="0">
                  <a:pos x="6097" y="3697"/>
                </a:cxn>
                <a:cxn ang="0">
                  <a:pos x="6160" y="3254"/>
                </a:cxn>
                <a:cxn ang="0">
                  <a:pos x="6190" y="2754"/>
                </a:cxn>
                <a:cxn ang="0">
                  <a:pos x="6200" y="2371"/>
                </a:cxn>
                <a:cxn ang="0">
                  <a:pos x="6208" y="2014"/>
                </a:cxn>
                <a:cxn ang="0">
                  <a:pos x="6194" y="1716"/>
                </a:cxn>
                <a:cxn ang="0">
                  <a:pos x="6148" y="1305"/>
                </a:cxn>
                <a:cxn ang="0">
                  <a:pos x="6062" y="976"/>
                </a:cxn>
                <a:cxn ang="0">
                  <a:pos x="5968" y="787"/>
                </a:cxn>
                <a:cxn ang="0">
                  <a:pos x="5880" y="667"/>
                </a:cxn>
                <a:cxn ang="0">
                  <a:pos x="5791" y="578"/>
                </a:cxn>
                <a:cxn ang="0">
                  <a:pos x="5579" y="423"/>
                </a:cxn>
                <a:cxn ang="0">
                  <a:pos x="5297" y="272"/>
                </a:cxn>
                <a:cxn ang="0">
                  <a:pos x="5040" y="163"/>
                </a:cxn>
                <a:cxn ang="0">
                  <a:pos x="4726" y="76"/>
                </a:cxn>
                <a:cxn ang="0">
                  <a:pos x="4270" y="1"/>
                </a:cxn>
                <a:cxn ang="0">
                  <a:pos x="4103" y="19"/>
                </a:cxn>
                <a:cxn ang="0">
                  <a:pos x="3898" y="87"/>
                </a:cxn>
                <a:cxn ang="0">
                  <a:pos x="3387" y="305"/>
                </a:cxn>
                <a:cxn ang="0">
                  <a:pos x="3025" y="436"/>
                </a:cxn>
                <a:cxn ang="0">
                  <a:pos x="2696" y="516"/>
                </a:cxn>
              </a:cxnLst>
              <a:rect l="0" t="0" r="r" b="b"/>
              <a:pathLst>
                <a:path w="6210" h="4923">
                  <a:moveTo>
                    <a:pt x="2628" y="526"/>
                  </a:moveTo>
                  <a:lnTo>
                    <a:pt x="2628" y="526"/>
                  </a:lnTo>
                  <a:lnTo>
                    <a:pt x="2599" y="529"/>
                  </a:lnTo>
                  <a:lnTo>
                    <a:pt x="2569" y="532"/>
                  </a:lnTo>
                  <a:lnTo>
                    <a:pt x="2536" y="532"/>
                  </a:lnTo>
                  <a:lnTo>
                    <a:pt x="2500" y="530"/>
                  </a:lnTo>
                  <a:lnTo>
                    <a:pt x="2423" y="526"/>
                  </a:lnTo>
                  <a:lnTo>
                    <a:pt x="2339" y="519"/>
                  </a:lnTo>
                  <a:lnTo>
                    <a:pt x="2252" y="509"/>
                  </a:lnTo>
                  <a:lnTo>
                    <a:pt x="2160" y="499"/>
                  </a:lnTo>
                  <a:lnTo>
                    <a:pt x="2067" y="487"/>
                  </a:lnTo>
                  <a:lnTo>
                    <a:pt x="1974" y="476"/>
                  </a:lnTo>
                  <a:lnTo>
                    <a:pt x="1881" y="467"/>
                  </a:lnTo>
                  <a:lnTo>
                    <a:pt x="1792" y="460"/>
                  </a:lnTo>
                  <a:lnTo>
                    <a:pt x="1749" y="459"/>
                  </a:lnTo>
                  <a:lnTo>
                    <a:pt x="1707" y="457"/>
                  </a:lnTo>
                  <a:lnTo>
                    <a:pt x="1667" y="457"/>
                  </a:lnTo>
                  <a:lnTo>
                    <a:pt x="1628" y="459"/>
                  </a:lnTo>
                  <a:lnTo>
                    <a:pt x="1591" y="462"/>
                  </a:lnTo>
                  <a:lnTo>
                    <a:pt x="1557" y="464"/>
                  </a:lnTo>
                  <a:lnTo>
                    <a:pt x="1524" y="470"/>
                  </a:lnTo>
                  <a:lnTo>
                    <a:pt x="1494" y="477"/>
                  </a:lnTo>
                  <a:lnTo>
                    <a:pt x="1466" y="487"/>
                  </a:lnTo>
                  <a:lnTo>
                    <a:pt x="1442" y="499"/>
                  </a:lnTo>
                  <a:lnTo>
                    <a:pt x="1432" y="505"/>
                  </a:lnTo>
                  <a:lnTo>
                    <a:pt x="1421" y="512"/>
                  </a:lnTo>
                  <a:lnTo>
                    <a:pt x="1412" y="519"/>
                  </a:lnTo>
                  <a:lnTo>
                    <a:pt x="1403" y="526"/>
                  </a:lnTo>
                  <a:lnTo>
                    <a:pt x="1403" y="526"/>
                  </a:lnTo>
                  <a:lnTo>
                    <a:pt x="1386" y="542"/>
                  </a:lnTo>
                  <a:lnTo>
                    <a:pt x="1369" y="558"/>
                  </a:lnTo>
                  <a:lnTo>
                    <a:pt x="1350" y="571"/>
                  </a:lnTo>
                  <a:lnTo>
                    <a:pt x="1332" y="583"/>
                  </a:lnTo>
                  <a:lnTo>
                    <a:pt x="1312" y="595"/>
                  </a:lnTo>
                  <a:lnTo>
                    <a:pt x="1292" y="605"/>
                  </a:lnTo>
                  <a:lnTo>
                    <a:pt x="1251" y="625"/>
                  </a:lnTo>
                  <a:lnTo>
                    <a:pt x="1208" y="642"/>
                  </a:lnTo>
                  <a:lnTo>
                    <a:pt x="1164" y="657"/>
                  </a:lnTo>
                  <a:lnTo>
                    <a:pt x="1075" y="684"/>
                  </a:lnTo>
                  <a:lnTo>
                    <a:pt x="1031" y="697"/>
                  </a:lnTo>
                  <a:lnTo>
                    <a:pt x="988" y="711"/>
                  </a:lnTo>
                  <a:lnTo>
                    <a:pt x="946" y="725"/>
                  </a:lnTo>
                  <a:lnTo>
                    <a:pt x="906" y="743"/>
                  </a:lnTo>
                  <a:lnTo>
                    <a:pt x="887" y="753"/>
                  </a:lnTo>
                  <a:lnTo>
                    <a:pt x="869" y="763"/>
                  </a:lnTo>
                  <a:lnTo>
                    <a:pt x="851" y="773"/>
                  </a:lnTo>
                  <a:lnTo>
                    <a:pt x="834" y="784"/>
                  </a:lnTo>
                  <a:lnTo>
                    <a:pt x="817" y="797"/>
                  </a:lnTo>
                  <a:lnTo>
                    <a:pt x="801" y="811"/>
                  </a:lnTo>
                  <a:lnTo>
                    <a:pt x="787" y="826"/>
                  </a:lnTo>
                  <a:lnTo>
                    <a:pt x="774" y="841"/>
                  </a:lnTo>
                  <a:lnTo>
                    <a:pt x="774" y="841"/>
                  </a:lnTo>
                  <a:lnTo>
                    <a:pt x="714" y="916"/>
                  </a:lnTo>
                  <a:lnTo>
                    <a:pt x="642" y="1006"/>
                  </a:lnTo>
                  <a:lnTo>
                    <a:pt x="565" y="1108"/>
                  </a:lnTo>
                  <a:lnTo>
                    <a:pt x="525" y="1163"/>
                  </a:lnTo>
                  <a:lnTo>
                    <a:pt x="485" y="1217"/>
                  </a:lnTo>
                  <a:lnTo>
                    <a:pt x="446" y="1273"/>
                  </a:lnTo>
                  <a:lnTo>
                    <a:pt x="409" y="1330"/>
                  </a:lnTo>
                  <a:lnTo>
                    <a:pt x="374" y="1386"/>
                  </a:lnTo>
                  <a:lnTo>
                    <a:pt x="341" y="1441"/>
                  </a:lnTo>
                  <a:lnTo>
                    <a:pt x="311" y="1495"/>
                  </a:lnTo>
                  <a:lnTo>
                    <a:pt x="287" y="1548"/>
                  </a:lnTo>
                  <a:lnTo>
                    <a:pt x="275" y="1574"/>
                  </a:lnTo>
                  <a:lnTo>
                    <a:pt x="265" y="1598"/>
                  </a:lnTo>
                  <a:lnTo>
                    <a:pt x="257" y="1623"/>
                  </a:lnTo>
                  <a:lnTo>
                    <a:pt x="249" y="1646"/>
                  </a:lnTo>
                  <a:lnTo>
                    <a:pt x="249" y="1646"/>
                  </a:lnTo>
                  <a:lnTo>
                    <a:pt x="241" y="1670"/>
                  </a:lnTo>
                  <a:lnTo>
                    <a:pt x="232" y="1699"/>
                  </a:lnTo>
                  <a:lnTo>
                    <a:pt x="208" y="1763"/>
                  </a:lnTo>
                  <a:lnTo>
                    <a:pt x="146" y="1922"/>
                  </a:lnTo>
                  <a:lnTo>
                    <a:pt x="112" y="2013"/>
                  </a:lnTo>
                  <a:lnTo>
                    <a:pt x="80" y="2107"/>
                  </a:lnTo>
                  <a:lnTo>
                    <a:pt x="65" y="2156"/>
                  </a:lnTo>
                  <a:lnTo>
                    <a:pt x="50" y="2206"/>
                  </a:lnTo>
                  <a:lnTo>
                    <a:pt x="37" y="2256"/>
                  </a:lnTo>
                  <a:lnTo>
                    <a:pt x="26" y="2305"/>
                  </a:lnTo>
                  <a:lnTo>
                    <a:pt x="16" y="2355"/>
                  </a:lnTo>
                  <a:lnTo>
                    <a:pt x="9" y="2405"/>
                  </a:lnTo>
                  <a:lnTo>
                    <a:pt x="3" y="2454"/>
                  </a:lnTo>
                  <a:lnTo>
                    <a:pt x="0" y="2503"/>
                  </a:lnTo>
                  <a:lnTo>
                    <a:pt x="0" y="2550"/>
                  </a:lnTo>
                  <a:lnTo>
                    <a:pt x="3" y="2596"/>
                  </a:lnTo>
                  <a:lnTo>
                    <a:pt x="6" y="2619"/>
                  </a:lnTo>
                  <a:lnTo>
                    <a:pt x="9" y="2641"/>
                  </a:lnTo>
                  <a:lnTo>
                    <a:pt x="13" y="2662"/>
                  </a:lnTo>
                  <a:lnTo>
                    <a:pt x="19" y="2684"/>
                  </a:lnTo>
                  <a:lnTo>
                    <a:pt x="24" y="2704"/>
                  </a:lnTo>
                  <a:lnTo>
                    <a:pt x="32" y="2724"/>
                  </a:lnTo>
                  <a:lnTo>
                    <a:pt x="39" y="2744"/>
                  </a:lnTo>
                  <a:lnTo>
                    <a:pt x="49" y="2764"/>
                  </a:lnTo>
                  <a:lnTo>
                    <a:pt x="59" y="2783"/>
                  </a:lnTo>
                  <a:lnTo>
                    <a:pt x="70" y="2800"/>
                  </a:lnTo>
                  <a:lnTo>
                    <a:pt x="82" y="2817"/>
                  </a:lnTo>
                  <a:lnTo>
                    <a:pt x="96" y="2834"/>
                  </a:lnTo>
                  <a:lnTo>
                    <a:pt x="110" y="2850"/>
                  </a:lnTo>
                  <a:lnTo>
                    <a:pt x="126" y="2866"/>
                  </a:lnTo>
                  <a:lnTo>
                    <a:pt x="143" y="2880"/>
                  </a:lnTo>
                  <a:lnTo>
                    <a:pt x="162" y="2893"/>
                  </a:lnTo>
                  <a:lnTo>
                    <a:pt x="182" y="2906"/>
                  </a:lnTo>
                  <a:lnTo>
                    <a:pt x="202" y="2919"/>
                  </a:lnTo>
                  <a:lnTo>
                    <a:pt x="225" y="2929"/>
                  </a:lnTo>
                  <a:lnTo>
                    <a:pt x="249" y="2940"/>
                  </a:lnTo>
                  <a:lnTo>
                    <a:pt x="249" y="2940"/>
                  </a:lnTo>
                  <a:lnTo>
                    <a:pt x="343" y="2976"/>
                  </a:lnTo>
                  <a:lnTo>
                    <a:pt x="429" y="3010"/>
                  </a:lnTo>
                  <a:lnTo>
                    <a:pt x="578" y="3068"/>
                  </a:lnTo>
                  <a:lnTo>
                    <a:pt x="642" y="3094"/>
                  </a:lnTo>
                  <a:lnTo>
                    <a:pt x="701" y="3119"/>
                  </a:lnTo>
                  <a:lnTo>
                    <a:pt x="754" y="3145"/>
                  </a:lnTo>
                  <a:lnTo>
                    <a:pt x="804" y="3171"/>
                  </a:lnTo>
                  <a:lnTo>
                    <a:pt x="827" y="3185"/>
                  </a:lnTo>
                  <a:lnTo>
                    <a:pt x="850" y="3201"/>
                  </a:lnTo>
                  <a:lnTo>
                    <a:pt x="872" y="3215"/>
                  </a:lnTo>
                  <a:lnTo>
                    <a:pt x="893" y="3233"/>
                  </a:lnTo>
                  <a:lnTo>
                    <a:pt x="913" y="3250"/>
                  </a:lnTo>
                  <a:lnTo>
                    <a:pt x="933" y="3268"/>
                  </a:lnTo>
                  <a:lnTo>
                    <a:pt x="953" y="3289"/>
                  </a:lnTo>
                  <a:lnTo>
                    <a:pt x="972" y="3309"/>
                  </a:lnTo>
                  <a:lnTo>
                    <a:pt x="991" y="3332"/>
                  </a:lnTo>
                  <a:lnTo>
                    <a:pt x="1009" y="3355"/>
                  </a:lnTo>
                  <a:lnTo>
                    <a:pt x="1028" y="3380"/>
                  </a:lnTo>
                  <a:lnTo>
                    <a:pt x="1046" y="3408"/>
                  </a:lnTo>
                  <a:lnTo>
                    <a:pt x="1065" y="3436"/>
                  </a:lnTo>
                  <a:lnTo>
                    <a:pt x="1085" y="3466"/>
                  </a:lnTo>
                  <a:lnTo>
                    <a:pt x="1124" y="3534"/>
                  </a:lnTo>
                  <a:lnTo>
                    <a:pt x="1124" y="3534"/>
                  </a:lnTo>
                  <a:lnTo>
                    <a:pt x="1165" y="3608"/>
                  </a:lnTo>
                  <a:lnTo>
                    <a:pt x="1211" y="3684"/>
                  </a:lnTo>
                  <a:lnTo>
                    <a:pt x="1263" y="3763"/>
                  </a:lnTo>
                  <a:lnTo>
                    <a:pt x="1320" y="3842"/>
                  </a:lnTo>
                  <a:lnTo>
                    <a:pt x="1349" y="3882"/>
                  </a:lnTo>
                  <a:lnTo>
                    <a:pt x="1380" y="3922"/>
                  </a:lnTo>
                  <a:lnTo>
                    <a:pt x="1413" y="3962"/>
                  </a:lnTo>
                  <a:lnTo>
                    <a:pt x="1446" y="4002"/>
                  </a:lnTo>
                  <a:lnTo>
                    <a:pt x="1481" y="4043"/>
                  </a:lnTo>
                  <a:lnTo>
                    <a:pt x="1517" y="4083"/>
                  </a:lnTo>
                  <a:lnTo>
                    <a:pt x="1554" y="4121"/>
                  </a:lnTo>
                  <a:lnTo>
                    <a:pt x="1591" y="4160"/>
                  </a:lnTo>
                  <a:lnTo>
                    <a:pt x="1630" y="4199"/>
                  </a:lnTo>
                  <a:lnTo>
                    <a:pt x="1670" y="4236"/>
                  </a:lnTo>
                  <a:lnTo>
                    <a:pt x="1712" y="4273"/>
                  </a:lnTo>
                  <a:lnTo>
                    <a:pt x="1755" y="4309"/>
                  </a:lnTo>
                  <a:lnTo>
                    <a:pt x="1798" y="4345"/>
                  </a:lnTo>
                  <a:lnTo>
                    <a:pt x="1842" y="4379"/>
                  </a:lnTo>
                  <a:lnTo>
                    <a:pt x="1888" y="4412"/>
                  </a:lnTo>
                  <a:lnTo>
                    <a:pt x="1935" y="4445"/>
                  </a:lnTo>
                  <a:lnTo>
                    <a:pt x="1983" y="4476"/>
                  </a:lnTo>
                  <a:lnTo>
                    <a:pt x="2031" y="4506"/>
                  </a:lnTo>
                  <a:lnTo>
                    <a:pt x="2081" y="4534"/>
                  </a:lnTo>
                  <a:lnTo>
                    <a:pt x="2133" y="4562"/>
                  </a:lnTo>
                  <a:lnTo>
                    <a:pt x="2185" y="4587"/>
                  </a:lnTo>
                  <a:lnTo>
                    <a:pt x="2238" y="4610"/>
                  </a:lnTo>
                  <a:lnTo>
                    <a:pt x="2292" y="4633"/>
                  </a:lnTo>
                  <a:lnTo>
                    <a:pt x="2348" y="4653"/>
                  </a:lnTo>
                  <a:lnTo>
                    <a:pt x="2348" y="4653"/>
                  </a:lnTo>
                  <a:lnTo>
                    <a:pt x="2413" y="4676"/>
                  </a:lnTo>
                  <a:lnTo>
                    <a:pt x="2477" y="4698"/>
                  </a:lnTo>
                  <a:lnTo>
                    <a:pt x="2542" y="4718"/>
                  </a:lnTo>
                  <a:lnTo>
                    <a:pt x="2606" y="4736"/>
                  </a:lnTo>
                  <a:lnTo>
                    <a:pt x="2731" y="4771"/>
                  </a:lnTo>
                  <a:lnTo>
                    <a:pt x="2854" y="4802"/>
                  </a:lnTo>
                  <a:lnTo>
                    <a:pt x="2976" y="4830"/>
                  </a:lnTo>
                  <a:lnTo>
                    <a:pt x="3095" y="4853"/>
                  </a:lnTo>
                  <a:lnTo>
                    <a:pt x="3211" y="4873"/>
                  </a:lnTo>
                  <a:lnTo>
                    <a:pt x="3324" y="4888"/>
                  </a:lnTo>
                  <a:lnTo>
                    <a:pt x="3436" y="4901"/>
                  </a:lnTo>
                  <a:lnTo>
                    <a:pt x="3544" y="4911"/>
                  </a:lnTo>
                  <a:lnTo>
                    <a:pt x="3650" y="4919"/>
                  </a:lnTo>
                  <a:lnTo>
                    <a:pt x="3751" y="4923"/>
                  </a:lnTo>
                  <a:lnTo>
                    <a:pt x="3850" y="4923"/>
                  </a:lnTo>
                  <a:lnTo>
                    <a:pt x="3948" y="4923"/>
                  </a:lnTo>
                  <a:lnTo>
                    <a:pt x="4041" y="4919"/>
                  </a:lnTo>
                  <a:lnTo>
                    <a:pt x="4131" y="4913"/>
                  </a:lnTo>
                  <a:lnTo>
                    <a:pt x="4217" y="4906"/>
                  </a:lnTo>
                  <a:lnTo>
                    <a:pt x="4302" y="4896"/>
                  </a:lnTo>
                  <a:lnTo>
                    <a:pt x="4382" y="4884"/>
                  </a:lnTo>
                  <a:lnTo>
                    <a:pt x="4458" y="4871"/>
                  </a:lnTo>
                  <a:lnTo>
                    <a:pt x="4531" y="4857"/>
                  </a:lnTo>
                  <a:lnTo>
                    <a:pt x="4600" y="4843"/>
                  </a:lnTo>
                  <a:lnTo>
                    <a:pt x="4666" y="4825"/>
                  </a:lnTo>
                  <a:lnTo>
                    <a:pt x="4728" y="4808"/>
                  </a:lnTo>
                  <a:lnTo>
                    <a:pt x="4785" y="4789"/>
                  </a:lnTo>
                  <a:lnTo>
                    <a:pt x="4839" y="4771"/>
                  </a:lnTo>
                  <a:lnTo>
                    <a:pt x="4890" y="4751"/>
                  </a:lnTo>
                  <a:lnTo>
                    <a:pt x="4936" y="4732"/>
                  </a:lnTo>
                  <a:lnTo>
                    <a:pt x="4977" y="4712"/>
                  </a:lnTo>
                  <a:lnTo>
                    <a:pt x="5014" y="4692"/>
                  </a:lnTo>
                  <a:lnTo>
                    <a:pt x="5047" y="4673"/>
                  </a:lnTo>
                  <a:lnTo>
                    <a:pt x="5075" y="4653"/>
                  </a:lnTo>
                  <a:lnTo>
                    <a:pt x="5075" y="4653"/>
                  </a:lnTo>
                  <a:lnTo>
                    <a:pt x="5178" y="4582"/>
                  </a:lnTo>
                  <a:lnTo>
                    <a:pt x="5301" y="4497"/>
                  </a:lnTo>
                  <a:lnTo>
                    <a:pt x="5440" y="4402"/>
                  </a:lnTo>
                  <a:lnTo>
                    <a:pt x="5582" y="4302"/>
                  </a:lnTo>
                  <a:lnTo>
                    <a:pt x="5652" y="4250"/>
                  </a:lnTo>
                  <a:lnTo>
                    <a:pt x="5721" y="4199"/>
                  </a:lnTo>
                  <a:lnTo>
                    <a:pt x="5786" y="4149"/>
                  </a:lnTo>
                  <a:lnTo>
                    <a:pt x="5846" y="4099"/>
                  </a:lnTo>
                  <a:lnTo>
                    <a:pt x="5900" y="4050"/>
                  </a:lnTo>
                  <a:lnTo>
                    <a:pt x="5925" y="4027"/>
                  </a:lnTo>
                  <a:lnTo>
                    <a:pt x="5948" y="4004"/>
                  </a:lnTo>
                  <a:lnTo>
                    <a:pt x="5969" y="3981"/>
                  </a:lnTo>
                  <a:lnTo>
                    <a:pt x="5988" y="3959"/>
                  </a:lnTo>
                  <a:lnTo>
                    <a:pt x="6005" y="3939"/>
                  </a:lnTo>
                  <a:lnTo>
                    <a:pt x="6019" y="3919"/>
                  </a:lnTo>
                  <a:lnTo>
                    <a:pt x="6019" y="3919"/>
                  </a:lnTo>
                  <a:lnTo>
                    <a:pt x="6032" y="3898"/>
                  </a:lnTo>
                  <a:lnTo>
                    <a:pt x="6045" y="3872"/>
                  </a:lnTo>
                  <a:lnTo>
                    <a:pt x="6057" y="3843"/>
                  </a:lnTo>
                  <a:lnTo>
                    <a:pt x="6067" y="3810"/>
                  </a:lnTo>
                  <a:lnTo>
                    <a:pt x="6078" y="3776"/>
                  </a:lnTo>
                  <a:lnTo>
                    <a:pt x="6088" y="3737"/>
                  </a:lnTo>
                  <a:lnTo>
                    <a:pt x="6097" y="3697"/>
                  </a:lnTo>
                  <a:lnTo>
                    <a:pt x="6105" y="3654"/>
                  </a:lnTo>
                  <a:lnTo>
                    <a:pt x="6122" y="3562"/>
                  </a:lnTo>
                  <a:lnTo>
                    <a:pt x="6137" y="3463"/>
                  </a:lnTo>
                  <a:lnTo>
                    <a:pt x="6148" y="3360"/>
                  </a:lnTo>
                  <a:lnTo>
                    <a:pt x="6160" y="3254"/>
                  </a:lnTo>
                  <a:lnTo>
                    <a:pt x="6168" y="3148"/>
                  </a:lnTo>
                  <a:lnTo>
                    <a:pt x="6175" y="3043"/>
                  </a:lnTo>
                  <a:lnTo>
                    <a:pt x="6181" y="2942"/>
                  </a:lnTo>
                  <a:lnTo>
                    <a:pt x="6187" y="2844"/>
                  </a:lnTo>
                  <a:lnTo>
                    <a:pt x="6190" y="2754"/>
                  </a:lnTo>
                  <a:lnTo>
                    <a:pt x="6193" y="2674"/>
                  </a:lnTo>
                  <a:lnTo>
                    <a:pt x="6194" y="2545"/>
                  </a:lnTo>
                  <a:lnTo>
                    <a:pt x="6194" y="2545"/>
                  </a:lnTo>
                  <a:lnTo>
                    <a:pt x="6196" y="2451"/>
                  </a:lnTo>
                  <a:lnTo>
                    <a:pt x="6200" y="2371"/>
                  </a:lnTo>
                  <a:lnTo>
                    <a:pt x="6204" y="2294"/>
                  </a:lnTo>
                  <a:lnTo>
                    <a:pt x="6207" y="2213"/>
                  </a:lnTo>
                  <a:lnTo>
                    <a:pt x="6210" y="2122"/>
                  </a:lnTo>
                  <a:lnTo>
                    <a:pt x="6210" y="2070"/>
                  </a:lnTo>
                  <a:lnTo>
                    <a:pt x="6208" y="2014"/>
                  </a:lnTo>
                  <a:lnTo>
                    <a:pt x="6207" y="1951"/>
                  </a:lnTo>
                  <a:lnTo>
                    <a:pt x="6204" y="1881"/>
                  </a:lnTo>
                  <a:lnTo>
                    <a:pt x="6200" y="1803"/>
                  </a:lnTo>
                  <a:lnTo>
                    <a:pt x="6194" y="1716"/>
                  </a:lnTo>
                  <a:lnTo>
                    <a:pt x="6194" y="1716"/>
                  </a:lnTo>
                  <a:lnTo>
                    <a:pt x="6187" y="1626"/>
                  </a:lnTo>
                  <a:lnTo>
                    <a:pt x="6180" y="1540"/>
                  </a:lnTo>
                  <a:lnTo>
                    <a:pt x="6170" y="1458"/>
                  </a:lnTo>
                  <a:lnTo>
                    <a:pt x="6160" y="1379"/>
                  </a:lnTo>
                  <a:lnTo>
                    <a:pt x="6148" y="1305"/>
                  </a:lnTo>
                  <a:lnTo>
                    <a:pt x="6135" y="1233"/>
                  </a:lnTo>
                  <a:lnTo>
                    <a:pt x="6120" y="1164"/>
                  </a:lnTo>
                  <a:lnTo>
                    <a:pt x="6102" y="1100"/>
                  </a:lnTo>
                  <a:lnTo>
                    <a:pt x="6084" y="1036"/>
                  </a:lnTo>
                  <a:lnTo>
                    <a:pt x="6062" y="976"/>
                  </a:lnTo>
                  <a:lnTo>
                    <a:pt x="6038" y="920"/>
                  </a:lnTo>
                  <a:lnTo>
                    <a:pt x="6012" y="864"/>
                  </a:lnTo>
                  <a:lnTo>
                    <a:pt x="5998" y="839"/>
                  </a:lnTo>
                  <a:lnTo>
                    <a:pt x="5983" y="813"/>
                  </a:lnTo>
                  <a:lnTo>
                    <a:pt x="5968" y="787"/>
                  </a:lnTo>
                  <a:lnTo>
                    <a:pt x="5952" y="761"/>
                  </a:lnTo>
                  <a:lnTo>
                    <a:pt x="5935" y="737"/>
                  </a:lnTo>
                  <a:lnTo>
                    <a:pt x="5917" y="714"/>
                  </a:lnTo>
                  <a:lnTo>
                    <a:pt x="5899" y="690"/>
                  </a:lnTo>
                  <a:lnTo>
                    <a:pt x="5880" y="667"/>
                  </a:lnTo>
                  <a:lnTo>
                    <a:pt x="5880" y="667"/>
                  </a:lnTo>
                  <a:lnTo>
                    <a:pt x="5859" y="644"/>
                  </a:lnTo>
                  <a:lnTo>
                    <a:pt x="5839" y="621"/>
                  </a:lnTo>
                  <a:lnTo>
                    <a:pt x="5816" y="599"/>
                  </a:lnTo>
                  <a:lnTo>
                    <a:pt x="5791" y="578"/>
                  </a:lnTo>
                  <a:lnTo>
                    <a:pt x="5767" y="558"/>
                  </a:lnTo>
                  <a:lnTo>
                    <a:pt x="5743" y="536"/>
                  </a:lnTo>
                  <a:lnTo>
                    <a:pt x="5690" y="496"/>
                  </a:lnTo>
                  <a:lnTo>
                    <a:pt x="5635" y="459"/>
                  </a:lnTo>
                  <a:lnTo>
                    <a:pt x="5579" y="423"/>
                  </a:lnTo>
                  <a:lnTo>
                    <a:pt x="5522" y="388"/>
                  </a:lnTo>
                  <a:lnTo>
                    <a:pt x="5464" y="356"/>
                  </a:lnTo>
                  <a:lnTo>
                    <a:pt x="5407" y="325"/>
                  </a:lnTo>
                  <a:lnTo>
                    <a:pt x="5351" y="298"/>
                  </a:lnTo>
                  <a:lnTo>
                    <a:pt x="5297" y="272"/>
                  </a:lnTo>
                  <a:lnTo>
                    <a:pt x="5245" y="248"/>
                  </a:lnTo>
                  <a:lnTo>
                    <a:pt x="5152" y="208"/>
                  </a:lnTo>
                  <a:lnTo>
                    <a:pt x="5075" y="176"/>
                  </a:lnTo>
                  <a:lnTo>
                    <a:pt x="5075" y="176"/>
                  </a:lnTo>
                  <a:lnTo>
                    <a:pt x="5040" y="163"/>
                  </a:lnTo>
                  <a:lnTo>
                    <a:pt x="5003" y="151"/>
                  </a:lnTo>
                  <a:lnTo>
                    <a:pt x="4963" y="138"/>
                  </a:lnTo>
                  <a:lnTo>
                    <a:pt x="4920" y="125"/>
                  </a:lnTo>
                  <a:lnTo>
                    <a:pt x="4827" y="100"/>
                  </a:lnTo>
                  <a:lnTo>
                    <a:pt x="4726" y="76"/>
                  </a:lnTo>
                  <a:lnTo>
                    <a:pt x="4617" y="54"/>
                  </a:lnTo>
                  <a:lnTo>
                    <a:pt x="4504" y="34"/>
                  </a:lnTo>
                  <a:lnTo>
                    <a:pt x="4388" y="17"/>
                  </a:lnTo>
                  <a:lnTo>
                    <a:pt x="4270" y="1"/>
                  </a:lnTo>
                  <a:lnTo>
                    <a:pt x="4270" y="1"/>
                  </a:lnTo>
                  <a:lnTo>
                    <a:pt x="4240" y="0"/>
                  </a:lnTo>
                  <a:lnTo>
                    <a:pt x="4209" y="1"/>
                  </a:lnTo>
                  <a:lnTo>
                    <a:pt x="4176" y="4"/>
                  </a:lnTo>
                  <a:lnTo>
                    <a:pt x="4140" y="10"/>
                  </a:lnTo>
                  <a:lnTo>
                    <a:pt x="4103" y="19"/>
                  </a:lnTo>
                  <a:lnTo>
                    <a:pt x="4065" y="29"/>
                  </a:lnTo>
                  <a:lnTo>
                    <a:pt x="4025" y="40"/>
                  </a:lnTo>
                  <a:lnTo>
                    <a:pt x="3985" y="54"/>
                  </a:lnTo>
                  <a:lnTo>
                    <a:pt x="3942" y="70"/>
                  </a:lnTo>
                  <a:lnTo>
                    <a:pt x="3898" y="87"/>
                  </a:lnTo>
                  <a:lnTo>
                    <a:pt x="3806" y="125"/>
                  </a:lnTo>
                  <a:lnTo>
                    <a:pt x="3708" y="166"/>
                  </a:lnTo>
                  <a:lnTo>
                    <a:pt x="3607" y="212"/>
                  </a:lnTo>
                  <a:lnTo>
                    <a:pt x="3499" y="258"/>
                  </a:lnTo>
                  <a:lnTo>
                    <a:pt x="3387" y="305"/>
                  </a:lnTo>
                  <a:lnTo>
                    <a:pt x="3270" y="351"/>
                  </a:lnTo>
                  <a:lnTo>
                    <a:pt x="3211" y="374"/>
                  </a:lnTo>
                  <a:lnTo>
                    <a:pt x="3149" y="396"/>
                  </a:lnTo>
                  <a:lnTo>
                    <a:pt x="3088" y="416"/>
                  </a:lnTo>
                  <a:lnTo>
                    <a:pt x="3025" y="436"/>
                  </a:lnTo>
                  <a:lnTo>
                    <a:pt x="2960" y="454"/>
                  </a:lnTo>
                  <a:lnTo>
                    <a:pt x="2896" y="473"/>
                  </a:lnTo>
                  <a:lnTo>
                    <a:pt x="2830" y="489"/>
                  </a:lnTo>
                  <a:lnTo>
                    <a:pt x="2764" y="503"/>
                  </a:lnTo>
                  <a:lnTo>
                    <a:pt x="2696" y="516"/>
                  </a:lnTo>
                  <a:lnTo>
                    <a:pt x="2628" y="526"/>
                  </a:lnTo>
                  <a:lnTo>
                    <a:pt x="2628" y="526"/>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77" name="Freeform 6"/>
            <p:cNvSpPr>
              <a:spLocks/>
            </p:cNvSpPr>
            <p:nvPr/>
          </p:nvSpPr>
          <p:spPr bwMode="auto">
            <a:xfrm>
              <a:off x="5869912" y="6352674"/>
              <a:ext cx="166337" cy="137459"/>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78" name="Freeform 6"/>
            <p:cNvSpPr>
              <a:spLocks/>
            </p:cNvSpPr>
            <p:nvPr/>
          </p:nvSpPr>
          <p:spPr bwMode="auto">
            <a:xfrm>
              <a:off x="5495654" y="6577263"/>
              <a:ext cx="135624" cy="112078"/>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79" name="Freeform 7"/>
            <p:cNvSpPr>
              <a:spLocks/>
            </p:cNvSpPr>
            <p:nvPr/>
          </p:nvSpPr>
          <p:spPr bwMode="auto">
            <a:xfrm>
              <a:off x="8198627" y="6296526"/>
              <a:ext cx="237108" cy="181279"/>
            </a:xfrm>
            <a:custGeom>
              <a:avLst/>
              <a:gdLst/>
              <a:ahLst/>
              <a:cxnLst>
                <a:cxn ang="0">
                  <a:pos x="3151" y="213"/>
                </a:cxn>
                <a:cxn ang="0">
                  <a:pos x="2973" y="123"/>
                </a:cxn>
                <a:cxn ang="0">
                  <a:pos x="2760" y="56"/>
                </a:cxn>
                <a:cxn ang="0">
                  <a:pos x="2526" y="11"/>
                </a:cxn>
                <a:cxn ang="0">
                  <a:pos x="2340" y="1"/>
                </a:cxn>
                <a:cxn ang="0">
                  <a:pos x="2115" y="28"/>
                </a:cxn>
                <a:cxn ang="0">
                  <a:pos x="1794" y="103"/>
                </a:cxn>
                <a:cxn ang="0">
                  <a:pos x="1594" y="165"/>
                </a:cxn>
                <a:cxn ang="0">
                  <a:pos x="1364" y="285"/>
                </a:cxn>
                <a:cxn ang="0">
                  <a:pos x="1120" y="453"/>
                </a:cxn>
                <a:cxn ang="0">
                  <a:pos x="941" y="560"/>
                </a:cxn>
                <a:cxn ang="0">
                  <a:pos x="804" y="600"/>
                </a:cxn>
                <a:cxn ang="0">
                  <a:pos x="658" y="642"/>
                </a:cxn>
                <a:cxn ang="0">
                  <a:pos x="554" y="722"/>
                </a:cxn>
                <a:cxn ang="0">
                  <a:pos x="350" y="914"/>
                </a:cxn>
                <a:cxn ang="0">
                  <a:pos x="211" y="1069"/>
                </a:cxn>
                <a:cxn ang="0">
                  <a:pos x="114" y="1231"/>
                </a:cxn>
                <a:cxn ang="0">
                  <a:pos x="53" y="1398"/>
                </a:cxn>
                <a:cxn ang="0">
                  <a:pos x="12" y="1628"/>
                </a:cxn>
                <a:cxn ang="0">
                  <a:pos x="0" y="1929"/>
                </a:cxn>
                <a:cxn ang="0">
                  <a:pos x="22" y="2076"/>
                </a:cxn>
                <a:cxn ang="0">
                  <a:pos x="82" y="2238"/>
                </a:cxn>
                <a:cxn ang="0">
                  <a:pos x="172" y="2397"/>
                </a:cxn>
                <a:cxn ang="0">
                  <a:pos x="284" y="2540"/>
                </a:cxn>
                <a:cxn ang="0">
                  <a:pos x="410" y="2653"/>
                </a:cxn>
                <a:cxn ang="0">
                  <a:pos x="542" y="2722"/>
                </a:cxn>
                <a:cxn ang="0">
                  <a:pos x="688" y="2748"/>
                </a:cxn>
                <a:cxn ang="0">
                  <a:pos x="951" y="2820"/>
                </a:cxn>
                <a:cxn ang="0">
                  <a:pos x="1249" y="2883"/>
                </a:cxn>
                <a:cxn ang="0">
                  <a:pos x="1536" y="2919"/>
                </a:cxn>
                <a:cxn ang="0">
                  <a:pos x="1756" y="2920"/>
                </a:cxn>
                <a:cxn ang="0">
                  <a:pos x="2073" y="2883"/>
                </a:cxn>
                <a:cxn ang="0">
                  <a:pos x="2310" y="2860"/>
                </a:cxn>
                <a:cxn ang="0">
                  <a:pos x="2459" y="2877"/>
                </a:cxn>
                <a:cxn ang="0">
                  <a:pos x="2586" y="2921"/>
                </a:cxn>
                <a:cxn ang="0">
                  <a:pos x="2824" y="2986"/>
                </a:cxn>
                <a:cxn ang="0">
                  <a:pos x="3167" y="3012"/>
                </a:cxn>
                <a:cxn ang="0">
                  <a:pos x="3441" y="2970"/>
                </a:cxn>
                <a:cxn ang="0">
                  <a:pos x="3567" y="2923"/>
                </a:cxn>
                <a:cxn ang="0">
                  <a:pos x="3649" y="2871"/>
                </a:cxn>
                <a:cxn ang="0">
                  <a:pos x="3769" y="2742"/>
                </a:cxn>
                <a:cxn ang="0">
                  <a:pos x="3907" y="2580"/>
                </a:cxn>
                <a:cxn ang="0">
                  <a:pos x="4001" y="2521"/>
                </a:cxn>
                <a:cxn ang="0">
                  <a:pos x="4127" y="2488"/>
                </a:cxn>
                <a:cxn ang="0">
                  <a:pos x="4305" y="2483"/>
                </a:cxn>
                <a:cxn ang="0">
                  <a:pos x="4557" y="2478"/>
                </a:cxn>
                <a:cxn ang="0">
                  <a:pos x="4673" y="2448"/>
                </a:cxn>
                <a:cxn ang="0">
                  <a:pos x="4762" y="2377"/>
                </a:cxn>
                <a:cxn ang="0">
                  <a:pos x="4817" y="2246"/>
                </a:cxn>
                <a:cxn ang="0">
                  <a:pos x="4840" y="2041"/>
                </a:cxn>
                <a:cxn ang="0">
                  <a:pos x="4867" y="1816"/>
                </a:cxn>
                <a:cxn ang="0">
                  <a:pos x="4827" y="1506"/>
                </a:cxn>
                <a:cxn ang="0">
                  <a:pos x="4780" y="1347"/>
                </a:cxn>
                <a:cxn ang="0">
                  <a:pos x="4672" y="1147"/>
                </a:cxn>
                <a:cxn ang="0">
                  <a:pos x="4473" y="876"/>
                </a:cxn>
                <a:cxn ang="0">
                  <a:pos x="4150" y="504"/>
                </a:cxn>
                <a:cxn ang="0">
                  <a:pos x="4087" y="417"/>
                </a:cxn>
                <a:cxn ang="0">
                  <a:pos x="4003" y="358"/>
                </a:cxn>
                <a:cxn ang="0">
                  <a:pos x="3851" y="315"/>
                </a:cxn>
                <a:cxn ang="0">
                  <a:pos x="3560" y="285"/>
                </a:cxn>
                <a:cxn ang="0">
                  <a:pos x="3253" y="285"/>
                </a:cxn>
              </a:cxnLst>
              <a:rect l="0" t="0" r="r" b="b"/>
              <a:pathLst>
                <a:path w="4867" h="3013">
                  <a:moveTo>
                    <a:pt x="3253" y="285"/>
                  </a:moveTo>
                  <a:lnTo>
                    <a:pt x="3253" y="285"/>
                  </a:lnTo>
                  <a:lnTo>
                    <a:pt x="3220" y="259"/>
                  </a:lnTo>
                  <a:lnTo>
                    <a:pt x="3186" y="236"/>
                  </a:lnTo>
                  <a:lnTo>
                    <a:pt x="3151" y="213"/>
                  </a:lnTo>
                  <a:lnTo>
                    <a:pt x="3117" y="193"/>
                  </a:lnTo>
                  <a:lnTo>
                    <a:pt x="3081" y="173"/>
                  </a:lnTo>
                  <a:lnTo>
                    <a:pt x="3045" y="156"/>
                  </a:lnTo>
                  <a:lnTo>
                    <a:pt x="3009" y="139"/>
                  </a:lnTo>
                  <a:lnTo>
                    <a:pt x="2973" y="123"/>
                  </a:lnTo>
                  <a:lnTo>
                    <a:pt x="2938" y="110"/>
                  </a:lnTo>
                  <a:lnTo>
                    <a:pt x="2902" y="96"/>
                  </a:lnTo>
                  <a:lnTo>
                    <a:pt x="2866" y="84"/>
                  </a:lnTo>
                  <a:lnTo>
                    <a:pt x="2830" y="74"/>
                  </a:lnTo>
                  <a:lnTo>
                    <a:pt x="2760" y="56"/>
                  </a:lnTo>
                  <a:lnTo>
                    <a:pt x="2694" y="40"/>
                  </a:lnTo>
                  <a:lnTo>
                    <a:pt x="2694" y="40"/>
                  </a:lnTo>
                  <a:lnTo>
                    <a:pt x="2628" y="27"/>
                  </a:lnTo>
                  <a:lnTo>
                    <a:pt x="2561" y="16"/>
                  </a:lnTo>
                  <a:lnTo>
                    <a:pt x="2526" y="11"/>
                  </a:lnTo>
                  <a:lnTo>
                    <a:pt x="2492" y="7"/>
                  </a:lnTo>
                  <a:lnTo>
                    <a:pt x="2454" y="4"/>
                  </a:lnTo>
                  <a:lnTo>
                    <a:pt x="2419" y="1"/>
                  </a:lnTo>
                  <a:lnTo>
                    <a:pt x="2380" y="0"/>
                  </a:lnTo>
                  <a:lnTo>
                    <a:pt x="2340" y="1"/>
                  </a:lnTo>
                  <a:lnTo>
                    <a:pt x="2298" y="3"/>
                  </a:lnTo>
                  <a:lnTo>
                    <a:pt x="2255" y="6"/>
                  </a:lnTo>
                  <a:lnTo>
                    <a:pt x="2211" y="11"/>
                  </a:lnTo>
                  <a:lnTo>
                    <a:pt x="2163" y="18"/>
                  </a:lnTo>
                  <a:lnTo>
                    <a:pt x="2115" y="28"/>
                  </a:lnTo>
                  <a:lnTo>
                    <a:pt x="2065" y="40"/>
                  </a:lnTo>
                  <a:lnTo>
                    <a:pt x="2065" y="40"/>
                  </a:lnTo>
                  <a:lnTo>
                    <a:pt x="1966" y="64"/>
                  </a:lnTo>
                  <a:lnTo>
                    <a:pt x="1875" y="84"/>
                  </a:lnTo>
                  <a:lnTo>
                    <a:pt x="1794" y="103"/>
                  </a:lnTo>
                  <a:lnTo>
                    <a:pt x="1753" y="113"/>
                  </a:lnTo>
                  <a:lnTo>
                    <a:pt x="1713" y="123"/>
                  </a:lnTo>
                  <a:lnTo>
                    <a:pt x="1675" y="136"/>
                  </a:lnTo>
                  <a:lnTo>
                    <a:pt x="1634" y="149"/>
                  </a:lnTo>
                  <a:lnTo>
                    <a:pt x="1594" y="165"/>
                  </a:lnTo>
                  <a:lnTo>
                    <a:pt x="1553" y="183"/>
                  </a:lnTo>
                  <a:lnTo>
                    <a:pt x="1508" y="203"/>
                  </a:lnTo>
                  <a:lnTo>
                    <a:pt x="1462" y="228"/>
                  </a:lnTo>
                  <a:lnTo>
                    <a:pt x="1415" y="255"/>
                  </a:lnTo>
                  <a:lnTo>
                    <a:pt x="1364" y="285"/>
                  </a:lnTo>
                  <a:lnTo>
                    <a:pt x="1364" y="285"/>
                  </a:lnTo>
                  <a:lnTo>
                    <a:pt x="1315" y="318"/>
                  </a:lnTo>
                  <a:lnTo>
                    <a:pt x="1269" y="348"/>
                  </a:lnTo>
                  <a:lnTo>
                    <a:pt x="1189" y="404"/>
                  </a:lnTo>
                  <a:lnTo>
                    <a:pt x="1120" y="453"/>
                  </a:lnTo>
                  <a:lnTo>
                    <a:pt x="1058" y="496"/>
                  </a:lnTo>
                  <a:lnTo>
                    <a:pt x="1030" y="514"/>
                  </a:lnTo>
                  <a:lnTo>
                    <a:pt x="1001" y="532"/>
                  </a:lnTo>
                  <a:lnTo>
                    <a:pt x="971" y="547"/>
                  </a:lnTo>
                  <a:lnTo>
                    <a:pt x="941" y="560"/>
                  </a:lnTo>
                  <a:lnTo>
                    <a:pt x="911" y="573"/>
                  </a:lnTo>
                  <a:lnTo>
                    <a:pt x="878" y="583"/>
                  </a:lnTo>
                  <a:lnTo>
                    <a:pt x="843" y="593"/>
                  </a:lnTo>
                  <a:lnTo>
                    <a:pt x="804" y="600"/>
                  </a:lnTo>
                  <a:lnTo>
                    <a:pt x="804" y="600"/>
                  </a:lnTo>
                  <a:lnTo>
                    <a:pt x="767" y="606"/>
                  </a:lnTo>
                  <a:lnTo>
                    <a:pt x="736" y="613"/>
                  </a:lnTo>
                  <a:lnTo>
                    <a:pt x="707" y="622"/>
                  </a:lnTo>
                  <a:lnTo>
                    <a:pt x="681" y="631"/>
                  </a:lnTo>
                  <a:lnTo>
                    <a:pt x="658" y="642"/>
                  </a:lnTo>
                  <a:lnTo>
                    <a:pt x="637" y="654"/>
                  </a:lnTo>
                  <a:lnTo>
                    <a:pt x="617" y="666"/>
                  </a:lnTo>
                  <a:lnTo>
                    <a:pt x="597" y="682"/>
                  </a:lnTo>
                  <a:lnTo>
                    <a:pt x="575" y="701"/>
                  </a:lnTo>
                  <a:lnTo>
                    <a:pt x="554" y="722"/>
                  </a:lnTo>
                  <a:lnTo>
                    <a:pt x="502" y="773"/>
                  </a:lnTo>
                  <a:lnTo>
                    <a:pt x="436" y="836"/>
                  </a:lnTo>
                  <a:lnTo>
                    <a:pt x="396" y="873"/>
                  </a:lnTo>
                  <a:lnTo>
                    <a:pt x="350" y="914"/>
                  </a:lnTo>
                  <a:lnTo>
                    <a:pt x="350" y="914"/>
                  </a:lnTo>
                  <a:lnTo>
                    <a:pt x="319" y="945"/>
                  </a:lnTo>
                  <a:lnTo>
                    <a:pt x="288" y="975"/>
                  </a:lnTo>
                  <a:lnTo>
                    <a:pt x="261" y="1006"/>
                  </a:lnTo>
                  <a:lnTo>
                    <a:pt x="235" y="1036"/>
                  </a:lnTo>
                  <a:lnTo>
                    <a:pt x="211" y="1069"/>
                  </a:lnTo>
                  <a:lnTo>
                    <a:pt x="188" y="1101"/>
                  </a:lnTo>
                  <a:lnTo>
                    <a:pt x="167" y="1132"/>
                  </a:lnTo>
                  <a:lnTo>
                    <a:pt x="148" y="1165"/>
                  </a:lnTo>
                  <a:lnTo>
                    <a:pt x="131" y="1198"/>
                  </a:lnTo>
                  <a:lnTo>
                    <a:pt x="114" y="1231"/>
                  </a:lnTo>
                  <a:lnTo>
                    <a:pt x="99" y="1264"/>
                  </a:lnTo>
                  <a:lnTo>
                    <a:pt x="86" y="1297"/>
                  </a:lnTo>
                  <a:lnTo>
                    <a:pt x="73" y="1332"/>
                  </a:lnTo>
                  <a:lnTo>
                    <a:pt x="63" y="1365"/>
                  </a:lnTo>
                  <a:lnTo>
                    <a:pt x="53" y="1398"/>
                  </a:lnTo>
                  <a:lnTo>
                    <a:pt x="45" y="1432"/>
                  </a:lnTo>
                  <a:lnTo>
                    <a:pt x="36" y="1465"/>
                  </a:lnTo>
                  <a:lnTo>
                    <a:pt x="30" y="1498"/>
                  </a:lnTo>
                  <a:lnTo>
                    <a:pt x="19" y="1564"/>
                  </a:lnTo>
                  <a:lnTo>
                    <a:pt x="12" y="1628"/>
                  </a:lnTo>
                  <a:lnTo>
                    <a:pt x="6" y="1693"/>
                  </a:lnTo>
                  <a:lnTo>
                    <a:pt x="3" y="1754"/>
                  </a:lnTo>
                  <a:lnTo>
                    <a:pt x="2" y="1815"/>
                  </a:lnTo>
                  <a:lnTo>
                    <a:pt x="0" y="1929"/>
                  </a:lnTo>
                  <a:lnTo>
                    <a:pt x="0" y="1929"/>
                  </a:lnTo>
                  <a:lnTo>
                    <a:pt x="2" y="1957"/>
                  </a:lnTo>
                  <a:lnTo>
                    <a:pt x="5" y="1985"/>
                  </a:lnTo>
                  <a:lnTo>
                    <a:pt x="9" y="2015"/>
                  </a:lnTo>
                  <a:lnTo>
                    <a:pt x="15" y="2045"/>
                  </a:lnTo>
                  <a:lnTo>
                    <a:pt x="22" y="2076"/>
                  </a:lnTo>
                  <a:lnTo>
                    <a:pt x="32" y="2107"/>
                  </a:lnTo>
                  <a:lnTo>
                    <a:pt x="42" y="2140"/>
                  </a:lnTo>
                  <a:lnTo>
                    <a:pt x="53" y="2172"/>
                  </a:lnTo>
                  <a:lnTo>
                    <a:pt x="68" y="2205"/>
                  </a:lnTo>
                  <a:lnTo>
                    <a:pt x="82" y="2238"/>
                  </a:lnTo>
                  <a:lnTo>
                    <a:pt x="98" y="2269"/>
                  </a:lnTo>
                  <a:lnTo>
                    <a:pt x="115" y="2302"/>
                  </a:lnTo>
                  <a:lnTo>
                    <a:pt x="134" y="2334"/>
                  </a:lnTo>
                  <a:lnTo>
                    <a:pt x="152" y="2365"/>
                  </a:lnTo>
                  <a:lnTo>
                    <a:pt x="172" y="2397"/>
                  </a:lnTo>
                  <a:lnTo>
                    <a:pt x="192" y="2427"/>
                  </a:lnTo>
                  <a:lnTo>
                    <a:pt x="214" y="2457"/>
                  </a:lnTo>
                  <a:lnTo>
                    <a:pt x="237" y="2486"/>
                  </a:lnTo>
                  <a:lnTo>
                    <a:pt x="260" y="2513"/>
                  </a:lnTo>
                  <a:lnTo>
                    <a:pt x="284" y="2540"/>
                  </a:lnTo>
                  <a:lnTo>
                    <a:pt x="308" y="2566"/>
                  </a:lnTo>
                  <a:lnTo>
                    <a:pt x="333" y="2590"/>
                  </a:lnTo>
                  <a:lnTo>
                    <a:pt x="359" y="2613"/>
                  </a:lnTo>
                  <a:lnTo>
                    <a:pt x="384" y="2633"/>
                  </a:lnTo>
                  <a:lnTo>
                    <a:pt x="410" y="2653"/>
                  </a:lnTo>
                  <a:lnTo>
                    <a:pt x="436" y="2671"/>
                  </a:lnTo>
                  <a:lnTo>
                    <a:pt x="463" y="2686"/>
                  </a:lnTo>
                  <a:lnTo>
                    <a:pt x="489" y="2701"/>
                  </a:lnTo>
                  <a:lnTo>
                    <a:pt x="516" y="2712"/>
                  </a:lnTo>
                  <a:lnTo>
                    <a:pt x="542" y="2722"/>
                  </a:lnTo>
                  <a:lnTo>
                    <a:pt x="568" y="2729"/>
                  </a:lnTo>
                  <a:lnTo>
                    <a:pt x="595" y="2734"/>
                  </a:lnTo>
                  <a:lnTo>
                    <a:pt x="595" y="2734"/>
                  </a:lnTo>
                  <a:lnTo>
                    <a:pt x="644" y="2741"/>
                  </a:lnTo>
                  <a:lnTo>
                    <a:pt x="688" y="2748"/>
                  </a:lnTo>
                  <a:lnTo>
                    <a:pt x="728" y="2757"/>
                  </a:lnTo>
                  <a:lnTo>
                    <a:pt x="766" y="2765"/>
                  </a:lnTo>
                  <a:lnTo>
                    <a:pt x="836" y="2785"/>
                  </a:lnTo>
                  <a:lnTo>
                    <a:pt x="909" y="2808"/>
                  </a:lnTo>
                  <a:lnTo>
                    <a:pt x="951" y="2820"/>
                  </a:lnTo>
                  <a:lnTo>
                    <a:pt x="997" y="2831"/>
                  </a:lnTo>
                  <a:lnTo>
                    <a:pt x="1048" y="2844"/>
                  </a:lnTo>
                  <a:lnTo>
                    <a:pt x="1107" y="2857"/>
                  </a:lnTo>
                  <a:lnTo>
                    <a:pt x="1173" y="2870"/>
                  </a:lnTo>
                  <a:lnTo>
                    <a:pt x="1249" y="2883"/>
                  </a:lnTo>
                  <a:lnTo>
                    <a:pt x="1336" y="2896"/>
                  </a:lnTo>
                  <a:lnTo>
                    <a:pt x="1434" y="2908"/>
                  </a:lnTo>
                  <a:lnTo>
                    <a:pt x="1434" y="2908"/>
                  </a:lnTo>
                  <a:lnTo>
                    <a:pt x="1485" y="2914"/>
                  </a:lnTo>
                  <a:lnTo>
                    <a:pt x="1536" y="2919"/>
                  </a:lnTo>
                  <a:lnTo>
                    <a:pt x="1583" y="2921"/>
                  </a:lnTo>
                  <a:lnTo>
                    <a:pt x="1629" y="2923"/>
                  </a:lnTo>
                  <a:lnTo>
                    <a:pt x="1673" y="2923"/>
                  </a:lnTo>
                  <a:lnTo>
                    <a:pt x="1715" y="2923"/>
                  </a:lnTo>
                  <a:lnTo>
                    <a:pt x="1756" y="2920"/>
                  </a:lnTo>
                  <a:lnTo>
                    <a:pt x="1796" y="2919"/>
                  </a:lnTo>
                  <a:lnTo>
                    <a:pt x="1871" y="2911"/>
                  </a:lnTo>
                  <a:lnTo>
                    <a:pt x="1943" y="2903"/>
                  </a:lnTo>
                  <a:lnTo>
                    <a:pt x="2009" y="2893"/>
                  </a:lnTo>
                  <a:lnTo>
                    <a:pt x="2073" y="2883"/>
                  </a:lnTo>
                  <a:lnTo>
                    <a:pt x="2133" y="2873"/>
                  </a:lnTo>
                  <a:lnTo>
                    <a:pt x="2194" y="2865"/>
                  </a:lnTo>
                  <a:lnTo>
                    <a:pt x="2251" y="2860"/>
                  </a:lnTo>
                  <a:lnTo>
                    <a:pt x="2281" y="2860"/>
                  </a:lnTo>
                  <a:lnTo>
                    <a:pt x="2310" y="2860"/>
                  </a:lnTo>
                  <a:lnTo>
                    <a:pt x="2338" y="2860"/>
                  </a:lnTo>
                  <a:lnTo>
                    <a:pt x="2368" y="2863"/>
                  </a:lnTo>
                  <a:lnTo>
                    <a:pt x="2397" y="2865"/>
                  </a:lnTo>
                  <a:lnTo>
                    <a:pt x="2427" y="2871"/>
                  </a:lnTo>
                  <a:lnTo>
                    <a:pt x="2459" y="2877"/>
                  </a:lnTo>
                  <a:lnTo>
                    <a:pt x="2489" y="2886"/>
                  </a:lnTo>
                  <a:lnTo>
                    <a:pt x="2520" y="2896"/>
                  </a:lnTo>
                  <a:lnTo>
                    <a:pt x="2553" y="2908"/>
                  </a:lnTo>
                  <a:lnTo>
                    <a:pt x="2553" y="2908"/>
                  </a:lnTo>
                  <a:lnTo>
                    <a:pt x="2586" y="2921"/>
                  </a:lnTo>
                  <a:lnTo>
                    <a:pt x="2619" y="2933"/>
                  </a:lnTo>
                  <a:lnTo>
                    <a:pt x="2654" y="2944"/>
                  </a:lnTo>
                  <a:lnTo>
                    <a:pt x="2687" y="2954"/>
                  </a:lnTo>
                  <a:lnTo>
                    <a:pt x="2755" y="2972"/>
                  </a:lnTo>
                  <a:lnTo>
                    <a:pt x="2824" y="2986"/>
                  </a:lnTo>
                  <a:lnTo>
                    <a:pt x="2895" y="2997"/>
                  </a:lnTo>
                  <a:lnTo>
                    <a:pt x="2963" y="3006"/>
                  </a:lnTo>
                  <a:lnTo>
                    <a:pt x="3032" y="3012"/>
                  </a:lnTo>
                  <a:lnTo>
                    <a:pt x="3100" y="3013"/>
                  </a:lnTo>
                  <a:lnTo>
                    <a:pt x="3167" y="3012"/>
                  </a:lnTo>
                  <a:lnTo>
                    <a:pt x="3231" y="3007"/>
                  </a:lnTo>
                  <a:lnTo>
                    <a:pt x="3294" y="3000"/>
                  </a:lnTo>
                  <a:lnTo>
                    <a:pt x="3355" y="2990"/>
                  </a:lnTo>
                  <a:lnTo>
                    <a:pt x="3413" y="2979"/>
                  </a:lnTo>
                  <a:lnTo>
                    <a:pt x="3441" y="2970"/>
                  </a:lnTo>
                  <a:lnTo>
                    <a:pt x="3468" y="2963"/>
                  </a:lnTo>
                  <a:lnTo>
                    <a:pt x="3494" y="2953"/>
                  </a:lnTo>
                  <a:lnTo>
                    <a:pt x="3520" y="2944"/>
                  </a:lnTo>
                  <a:lnTo>
                    <a:pt x="3544" y="2934"/>
                  </a:lnTo>
                  <a:lnTo>
                    <a:pt x="3567" y="2923"/>
                  </a:lnTo>
                  <a:lnTo>
                    <a:pt x="3567" y="2923"/>
                  </a:lnTo>
                  <a:lnTo>
                    <a:pt x="3590" y="2911"/>
                  </a:lnTo>
                  <a:lnTo>
                    <a:pt x="3611" y="2898"/>
                  </a:lnTo>
                  <a:lnTo>
                    <a:pt x="3630" y="2886"/>
                  </a:lnTo>
                  <a:lnTo>
                    <a:pt x="3649" y="2871"/>
                  </a:lnTo>
                  <a:lnTo>
                    <a:pt x="3666" y="2857"/>
                  </a:lnTo>
                  <a:lnTo>
                    <a:pt x="3683" y="2841"/>
                  </a:lnTo>
                  <a:lnTo>
                    <a:pt x="3714" y="2810"/>
                  </a:lnTo>
                  <a:lnTo>
                    <a:pt x="3742" y="2777"/>
                  </a:lnTo>
                  <a:lnTo>
                    <a:pt x="3769" y="2742"/>
                  </a:lnTo>
                  <a:lnTo>
                    <a:pt x="3821" y="2673"/>
                  </a:lnTo>
                  <a:lnTo>
                    <a:pt x="3848" y="2642"/>
                  </a:lnTo>
                  <a:lnTo>
                    <a:pt x="3876" y="2610"/>
                  </a:lnTo>
                  <a:lnTo>
                    <a:pt x="3891" y="2595"/>
                  </a:lnTo>
                  <a:lnTo>
                    <a:pt x="3907" y="2580"/>
                  </a:lnTo>
                  <a:lnTo>
                    <a:pt x="3924" y="2567"/>
                  </a:lnTo>
                  <a:lnTo>
                    <a:pt x="3941" y="2554"/>
                  </a:lnTo>
                  <a:lnTo>
                    <a:pt x="3960" y="2543"/>
                  </a:lnTo>
                  <a:lnTo>
                    <a:pt x="3980" y="2531"/>
                  </a:lnTo>
                  <a:lnTo>
                    <a:pt x="4001" y="2521"/>
                  </a:lnTo>
                  <a:lnTo>
                    <a:pt x="4023" y="2513"/>
                  </a:lnTo>
                  <a:lnTo>
                    <a:pt x="4047" y="2504"/>
                  </a:lnTo>
                  <a:lnTo>
                    <a:pt x="4071" y="2498"/>
                  </a:lnTo>
                  <a:lnTo>
                    <a:pt x="4099" y="2493"/>
                  </a:lnTo>
                  <a:lnTo>
                    <a:pt x="4127" y="2488"/>
                  </a:lnTo>
                  <a:lnTo>
                    <a:pt x="4127" y="2488"/>
                  </a:lnTo>
                  <a:lnTo>
                    <a:pt x="4157" y="2486"/>
                  </a:lnTo>
                  <a:lnTo>
                    <a:pt x="4186" y="2484"/>
                  </a:lnTo>
                  <a:lnTo>
                    <a:pt x="4246" y="2483"/>
                  </a:lnTo>
                  <a:lnTo>
                    <a:pt x="4305" y="2483"/>
                  </a:lnTo>
                  <a:lnTo>
                    <a:pt x="4364" y="2484"/>
                  </a:lnTo>
                  <a:lnTo>
                    <a:pt x="4421" y="2484"/>
                  </a:lnTo>
                  <a:lnTo>
                    <a:pt x="4477" y="2484"/>
                  </a:lnTo>
                  <a:lnTo>
                    <a:pt x="4532" y="2481"/>
                  </a:lnTo>
                  <a:lnTo>
                    <a:pt x="4557" y="2478"/>
                  </a:lnTo>
                  <a:lnTo>
                    <a:pt x="4582" y="2476"/>
                  </a:lnTo>
                  <a:lnTo>
                    <a:pt x="4606" y="2471"/>
                  </a:lnTo>
                  <a:lnTo>
                    <a:pt x="4629" y="2466"/>
                  </a:lnTo>
                  <a:lnTo>
                    <a:pt x="4652" y="2457"/>
                  </a:lnTo>
                  <a:lnTo>
                    <a:pt x="4673" y="2448"/>
                  </a:lnTo>
                  <a:lnTo>
                    <a:pt x="4694" y="2438"/>
                  </a:lnTo>
                  <a:lnTo>
                    <a:pt x="4712" y="2425"/>
                  </a:lnTo>
                  <a:lnTo>
                    <a:pt x="4731" y="2411"/>
                  </a:lnTo>
                  <a:lnTo>
                    <a:pt x="4747" y="2395"/>
                  </a:lnTo>
                  <a:lnTo>
                    <a:pt x="4762" y="2377"/>
                  </a:lnTo>
                  <a:lnTo>
                    <a:pt x="4777" y="2355"/>
                  </a:lnTo>
                  <a:lnTo>
                    <a:pt x="4788" y="2332"/>
                  </a:lnTo>
                  <a:lnTo>
                    <a:pt x="4800" y="2306"/>
                  </a:lnTo>
                  <a:lnTo>
                    <a:pt x="4808" y="2278"/>
                  </a:lnTo>
                  <a:lnTo>
                    <a:pt x="4817" y="2246"/>
                  </a:lnTo>
                  <a:lnTo>
                    <a:pt x="4823" y="2212"/>
                  </a:lnTo>
                  <a:lnTo>
                    <a:pt x="4827" y="2175"/>
                  </a:lnTo>
                  <a:lnTo>
                    <a:pt x="4827" y="2175"/>
                  </a:lnTo>
                  <a:lnTo>
                    <a:pt x="4833" y="2101"/>
                  </a:lnTo>
                  <a:lnTo>
                    <a:pt x="4840" y="2041"/>
                  </a:lnTo>
                  <a:lnTo>
                    <a:pt x="4851" y="1951"/>
                  </a:lnTo>
                  <a:lnTo>
                    <a:pt x="4860" y="1888"/>
                  </a:lnTo>
                  <a:lnTo>
                    <a:pt x="4864" y="1863"/>
                  </a:lnTo>
                  <a:lnTo>
                    <a:pt x="4866" y="1839"/>
                  </a:lnTo>
                  <a:lnTo>
                    <a:pt x="4867" y="1816"/>
                  </a:lnTo>
                  <a:lnTo>
                    <a:pt x="4867" y="1790"/>
                  </a:lnTo>
                  <a:lnTo>
                    <a:pt x="4864" y="1762"/>
                  </a:lnTo>
                  <a:lnTo>
                    <a:pt x="4861" y="1727"/>
                  </a:lnTo>
                  <a:lnTo>
                    <a:pt x="4848" y="1638"/>
                  </a:lnTo>
                  <a:lnTo>
                    <a:pt x="4827" y="1506"/>
                  </a:lnTo>
                  <a:lnTo>
                    <a:pt x="4827" y="1506"/>
                  </a:lnTo>
                  <a:lnTo>
                    <a:pt x="4818" y="1468"/>
                  </a:lnTo>
                  <a:lnTo>
                    <a:pt x="4808" y="1428"/>
                  </a:lnTo>
                  <a:lnTo>
                    <a:pt x="4795" y="1387"/>
                  </a:lnTo>
                  <a:lnTo>
                    <a:pt x="4780" y="1347"/>
                  </a:lnTo>
                  <a:lnTo>
                    <a:pt x="4761" y="1307"/>
                  </a:lnTo>
                  <a:lnTo>
                    <a:pt x="4742" y="1267"/>
                  </a:lnTo>
                  <a:lnTo>
                    <a:pt x="4721" y="1227"/>
                  </a:lnTo>
                  <a:lnTo>
                    <a:pt x="4696" y="1187"/>
                  </a:lnTo>
                  <a:lnTo>
                    <a:pt x="4672" y="1147"/>
                  </a:lnTo>
                  <a:lnTo>
                    <a:pt x="4646" y="1107"/>
                  </a:lnTo>
                  <a:lnTo>
                    <a:pt x="4619" y="1066"/>
                  </a:lnTo>
                  <a:lnTo>
                    <a:pt x="4592" y="1028"/>
                  </a:lnTo>
                  <a:lnTo>
                    <a:pt x="4533" y="950"/>
                  </a:lnTo>
                  <a:lnTo>
                    <a:pt x="4473" y="876"/>
                  </a:lnTo>
                  <a:lnTo>
                    <a:pt x="4411" y="803"/>
                  </a:lnTo>
                  <a:lnTo>
                    <a:pt x="4352" y="734"/>
                  </a:lnTo>
                  <a:lnTo>
                    <a:pt x="4242" y="609"/>
                  </a:lnTo>
                  <a:lnTo>
                    <a:pt x="4193" y="555"/>
                  </a:lnTo>
                  <a:lnTo>
                    <a:pt x="4150" y="504"/>
                  </a:lnTo>
                  <a:lnTo>
                    <a:pt x="4117" y="461"/>
                  </a:lnTo>
                  <a:lnTo>
                    <a:pt x="4103" y="443"/>
                  </a:lnTo>
                  <a:lnTo>
                    <a:pt x="4091" y="426"/>
                  </a:lnTo>
                  <a:lnTo>
                    <a:pt x="4091" y="426"/>
                  </a:lnTo>
                  <a:lnTo>
                    <a:pt x="4087" y="417"/>
                  </a:lnTo>
                  <a:lnTo>
                    <a:pt x="4080" y="410"/>
                  </a:lnTo>
                  <a:lnTo>
                    <a:pt x="4066" y="395"/>
                  </a:lnTo>
                  <a:lnTo>
                    <a:pt x="4047" y="381"/>
                  </a:lnTo>
                  <a:lnTo>
                    <a:pt x="4026" y="370"/>
                  </a:lnTo>
                  <a:lnTo>
                    <a:pt x="4003" y="358"/>
                  </a:lnTo>
                  <a:lnTo>
                    <a:pt x="3975" y="347"/>
                  </a:lnTo>
                  <a:lnTo>
                    <a:pt x="3947" y="338"/>
                  </a:lnTo>
                  <a:lnTo>
                    <a:pt x="3917" y="330"/>
                  </a:lnTo>
                  <a:lnTo>
                    <a:pt x="3885" y="322"/>
                  </a:lnTo>
                  <a:lnTo>
                    <a:pt x="3851" y="315"/>
                  </a:lnTo>
                  <a:lnTo>
                    <a:pt x="3816" y="309"/>
                  </a:lnTo>
                  <a:lnTo>
                    <a:pt x="3780" y="304"/>
                  </a:lnTo>
                  <a:lnTo>
                    <a:pt x="3707" y="295"/>
                  </a:lnTo>
                  <a:lnTo>
                    <a:pt x="3633" y="289"/>
                  </a:lnTo>
                  <a:lnTo>
                    <a:pt x="3560" y="285"/>
                  </a:lnTo>
                  <a:lnTo>
                    <a:pt x="3491" y="284"/>
                  </a:lnTo>
                  <a:lnTo>
                    <a:pt x="3426" y="282"/>
                  </a:lnTo>
                  <a:lnTo>
                    <a:pt x="3369" y="282"/>
                  </a:lnTo>
                  <a:lnTo>
                    <a:pt x="3284" y="284"/>
                  </a:lnTo>
                  <a:lnTo>
                    <a:pt x="3253" y="285"/>
                  </a:lnTo>
                  <a:lnTo>
                    <a:pt x="3253" y="285"/>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80" name="Freeform 6"/>
            <p:cNvSpPr>
              <a:spLocks/>
            </p:cNvSpPr>
            <p:nvPr/>
          </p:nvSpPr>
          <p:spPr bwMode="auto">
            <a:xfrm>
              <a:off x="8697637" y="6071937"/>
              <a:ext cx="135624" cy="112078"/>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81" name="Freeform 6"/>
            <p:cNvSpPr>
              <a:spLocks/>
            </p:cNvSpPr>
            <p:nvPr/>
          </p:nvSpPr>
          <p:spPr bwMode="auto">
            <a:xfrm>
              <a:off x="8240211" y="6521116"/>
              <a:ext cx="332674" cy="254017"/>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82" name="Freeform 7"/>
            <p:cNvSpPr>
              <a:spLocks/>
            </p:cNvSpPr>
            <p:nvPr/>
          </p:nvSpPr>
          <p:spPr bwMode="auto">
            <a:xfrm>
              <a:off x="8988726" y="6464968"/>
              <a:ext cx="310548" cy="237426"/>
            </a:xfrm>
            <a:custGeom>
              <a:avLst/>
              <a:gdLst/>
              <a:ahLst/>
              <a:cxnLst>
                <a:cxn ang="0">
                  <a:pos x="3151" y="213"/>
                </a:cxn>
                <a:cxn ang="0">
                  <a:pos x="2973" y="123"/>
                </a:cxn>
                <a:cxn ang="0">
                  <a:pos x="2760" y="56"/>
                </a:cxn>
                <a:cxn ang="0">
                  <a:pos x="2526" y="11"/>
                </a:cxn>
                <a:cxn ang="0">
                  <a:pos x="2340" y="1"/>
                </a:cxn>
                <a:cxn ang="0">
                  <a:pos x="2115" y="28"/>
                </a:cxn>
                <a:cxn ang="0">
                  <a:pos x="1794" y="103"/>
                </a:cxn>
                <a:cxn ang="0">
                  <a:pos x="1594" y="165"/>
                </a:cxn>
                <a:cxn ang="0">
                  <a:pos x="1364" y="285"/>
                </a:cxn>
                <a:cxn ang="0">
                  <a:pos x="1120" y="453"/>
                </a:cxn>
                <a:cxn ang="0">
                  <a:pos x="941" y="560"/>
                </a:cxn>
                <a:cxn ang="0">
                  <a:pos x="804" y="600"/>
                </a:cxn>
                <a:cxn ang="0">
                  <a:pos x="658" y="642"/>
                </a:cxn>
                <a:cxn ang="0">
                  <a:pos x="554" y="722"/>
                </a:cxn>
                <a:cxn ang="0">
                  <a:pos x="350" y="914"/>
                </a:cxn>
                <a:cxn ang="0">
                  <a:pos x="211" y="1069"/>
                </a:cxn>
                <a:cxn ang="0">
                  <a:pos x="114" y="1231"/>
                </a:cxn>
                <a:cxn ang="0">
                  <a:pos x="53" y="1398"/>
                </a:cxn>
                <a:cxn ang="0">
                  <a:pos x="12" y="1628"/>
                </a:cxn>
                <a:cxn ang="0">
                  <a:pos x="0" y="1929"/>
                </a:cxn>
                <a:cxn ang="0">
                  <a:pos x="22" y="2076"/>
                </a:cxn>
                <a:cxn ang="0">
                  <a:pos x="82" y="2238"/>
                </a:cxn>
                <a:cxn ang="0">
                  <a:pos x="172" y="2397"/>
                </a:cxn>
                <a:cxn ang="0">
                  <a:pos x="284" y="2540"/>
                </a:cxn>
                <a:cxn ang="0">
                  <a:pos x="410" y="2653"/>
                </a:cxn>
                <a:cxn ang="0">
                  <a:pos x="542" y="2722"/>
                </a:cxn>
                <a:cxn ang="0">
                  <a:pos x="688" y="2748"/>
                </a:cxn>
                <a:cxn ang="0">
                  <a:pos x="951" y="2820"/>
                </a:cxn>
                <a:cxn ang="0">
                  <a:pos x="1249" y="2883"/>
                </a:cxn>
                <a:cxn ang="0">
                  <a:pos x="1536" y="2919"/>
                </a:cxn>
                <a:cxn ang="0">
                  <a:pos x="1756" y="2920"/>
                </a:cxn>
                <a:cxn ang="0">
                  <a:pos x="2073" y="2883"/>
                </a:cxn>
                <a:cxn ang="0">
                  <a:pos x="2310" y="2860"/>
                </a:cxn>
                <a:cxn ang="0">
                  <a:pos x="2459" y="2877"/>
                </a:cxn>
                <a:cxn ang="0">
                  <a:pos x="2586" y="2921"/>
                </a:cxn>
                <a:cxn ang="0">
                  <a:pos x="2824" y="2986"/>
                </a:cxn>
                <a:cxn ang="0">
                  <a:pos x="3167" y="3012"/>
                </a:cxn>
                <a:cxn ang="0">
                  <a:pos x="3441" y="2970"/>
                </a:cxn>
                <a:cxn ang="0">
                  <a:pos x="3567" y="2923"/>
                </a:cxn>
                <a:cxn ang="0">
                  <a:pos x="3649" y="2871"/>
                </a:cxn>
                <a:cxn ang="0">
                  <a:pos x="3769" y="2742"/>
                </a:cxn>
                <a:cxn ang="0">
                  <a:pos x="3907" y="2580"/>
                </a:cxn>
                <a:cxn ang="0">
                  <a:pos x="4001" y="2521"/>
                </a:cxn>
                <a:cxn ang="0">
                  <a:pos x="4127" y="2488"/>
                </a:cxn>
                <a:cxn ang="0">
                  <a:pos x="4305" y="2483"/>
                </a:cxn>
                <a:cxn ang="0">
                  <a:pos x="4557" y="2478"/>
                </a:cxn>
                <a:cxn ang="0">
                  <a:pos x="4673" y="2448"/>
                </a:cxn>
                <a:cxn ang="0">
                  <a:pos x="4762" y="2377"/>
                </a:cxn>
                <a:cxn ang="0">
                  <a:pos x="4817" y="2246"/>
                </a:cxn>
                <a:cxn ang="0">
                  <a:pos x="4840" y="2041"/>
                </a:cxn>
                <a:cxn ang="0">
                  <a:pos x="4867" y="1816"/>
                </a:cxn>
                <a:cxn ang="0">
                  <a:pos x="4827" y="1506"/>
                </a:cxn>
                <a:cxn ang="0">
                  <a:pos x="4780" y="1347"/>
                </a:cxn>
                <a:cxn ang="0">
                  <a:pos x="4672" y="1147"/>
                </a:cxn>
                <a:cxn ang="0">
                  <a:pos x="4473" y="876"/>
                </a:cxn>
                <a:cxn ang="0">
                  <a:pos x="4150" y="504"/>
                </a:cxn>
                <a:cxn ang="0">
                  <a:pos x="4087" y="417"/>
                </a:cxn>
                <a:cxn ang="0">
                  <a:pos x="4003" y="358"/>
                </a:cxn>
                <a:cxn ang="0">
                  <a:pos x="3851" y="315"/>
                </a:cxn>
                <a:cxn ang="0">
                  <a:pos x="3560" y="285"/>
                </a:cxn>
                <a:cxn ang="0">
                  <a:pos x="3253" y="285"/>
                </a:cxn>
              </a:cxnLst>
              <a:rect l="0" t="0" r="r" b="b"/>
              <a:pathLst>
                <a:path w="4867" h="3013">
                  <a:moveTo>
                    <a:pt x="3253" y="285"/>
                  </a:moveTo>
                  <a:lnTo>
                    <a:pt x="3253" y="285"/>
                  </a:lnTo>
                  <a:lnTo>
                    <a:pt x="3220" y="259"/>
                  </a:lnTo>
                  <a:lnTo>
                    <a:pt x="3186" y="236"/>
                  </a:lnTo>
                  <a:lnTo>
                    <a:pt x="3151" y="213"/>
                  </a:lnTo>
                  <a:lnTo>
                    <a:pt x="3117" y="193"/>
                  </a:lnTo>
                  <a:lnTo>
                    <a:pt x="3081" y="173"/>
                  </a:lnTo>
                  <a:lnTo>
                    <a:pt x="3045" y="156"/>
                  </a:lnTo>
                  <a:lnTo>
                    <a:pt x="3009" y="139"/>
                  </a:lnTo>
                  <a:lnTo>
                    <a:pt x="2973" y="123"/>
                  </a:lnTo>
                  <a:lnTo>
                    <a:pt x="2938" y="110"/>
                  </a:lnTo>
                  <a:lnTo>
                    <a:pt x="2902" y="96"/>
                  </a:lnTo>
                  <a:lnTo>
                    <a:pt x="2866" y="84"/>
                  </a:lnTo>
                  <a:lnTo>
                    <a:pt x="2830" y="74"/>
                  </a:lnTo>
                  <a:lnTo>
                    <a:pt x="2760" y="56"/>
                  </a:lnTo>
                  <a:lnTo>
                    <a:pt x="2694" y="40"/>
                  </a:lnTo>
                  <a:lnTo>
                    <a:pt x="2694" y="40"/>
                  </a:lnTo>
                  <a:lnTo>
                    <a:pt x="2628" y="27"/>
                  </a:lnTo>
                  <a:lnTo>
                    <a:pt x="2561" y="16"/>
                  </a:lnTo>
                  <a:lnTo>
                    <a:pt x="2526" y="11"/>
                  </a:lnTo>
                  <a:lnTo>
                    <a:pt x="2492" y="7"/>
                  </a:lnTo>
                  <a:lnTo>
                    <a:pt x="2454" y="4"/>
                  </a:lnTo>
                  <a:lnTo>
                    <a:pt x="2419" y="1"/>
                  </a:lnTo>
                  <a:lnTo>
                    <a:pt x="2380" y="0"/>
                  </a:lnTo>
                  <a:lnTo>
                    <a:pt x="2340" y="1"/>
                  </a:lnTo>
                  <a:lnTo>
                    <a:pt x="2298" y="3"/>
                  </a:lnTo>
                  <a:lnTo>
                    <a:pt x="2255" y="6"/>
                  </a:lnTo>
                  <a:lnTo>
                    <a:pt x="2211" y="11"/>
                  </a:lnTo>
                  <a:lnTo>
                    <a:pt x="2163" y="18"/>
                  </a:lnTo>
                  <a:lnTo>
                    <a:pt x="2115" y="28"/>
                  </a:lnTo>
                  <a:lnTo>
                    <a:pt x="2065" y="40"/>
                  </a:lnTo>
                  <a:lnTo>
                    <a:pt x="2065" y="40"/>
                  </a:lnTo>
                  <a:lnTo>
                    <a:pt x="1966" y="64"/>
                  </a:lnTo>
                  <a:lnTo>
                    <a:pt x="1875" y="84"/>
                  </a:lnTo>
                  <a:lnTo>
                    <a:pt x="1794" y="103"/>
                  </a:lnTo>
                  <a:lnTo>
                    <a:pt x="1753" y="113"/>
                  </a:lnTo>
                  <a:lnTo>
                    <a:pt x="1713" y="123"/>
                  </a:lnTo>
                  <a:lnTo>
                    <a:pt x="1675" y="136"/>
                  </a:lnTo>
                  <a:lnTo>
                    <a:pt x="1634" y="149"/>
                  </a:lnTo>
                  <a:lnTo>
                    <a:pt x="1594" y="165"/>
                  </a:lnTo>
                  <a:lnTo>
                    <a:pt x="1553" y="183"/>
                  </a:lnTo>
                  <a:lnTo>
                    <a:pt x="1508" y="203"/>
                  </a:lnTo>
                  <a:lnTo>
                    <a:pt x="1462" y="228"/>
                  </a:lnTo>
                  <a:lnTo>
                    <a:pt x="1415" y="255"/>
                  </a:lnTo>
                  <a:lnTo>
                    <a:pt x="1364" y="285"/>
                  </a:lnTo>
                  <a:lnTo>
                    <a:pt x="1364" y="285"/>
                  </a:lnTo>
                  <a:lnTo>
                    <a:pt x="1315" y="318"/>
                  </a:lnTo>
                  <a:lnTo>
                    <a:pt x="1269" y="348"/>
                  </a:lnTo>
                  <a:lnTo>
                    <a:pt x="1189" y="404"/>
                  </a:lnTo>
                  <a:lnTo>
                    <a:pt x="1120" y="453"/>
                  </a:lnTo>
                  <a:lnTo>
                    <a:pt x="1058" y="496"/>
                  </a:lnTo>
                  <a:lnTo>
                    <a:pt x="1030" y="514"/>
                  </a:lnTo>
                  <a:lnTo>
                    <a:pt x="1001" y="532"/>
                  </a:lnTo>
                  <a:lnTo>
                    <a:pt x="971" y="547"/>
                  </a:lnTo>
                  <a:lnTo>
                    <a:pt x="941" y="560"/>
                  </a:lnTo>
                  <a:lnTo>
                    <a:pt x="911" y="573"/>
                  </a:lnTo>
                  <a:lnTo>
                    <a:pt x="878" y="583"/>
                  </a:lnTo>
                  <a:lnTo>
                    <a:pt x="843" y="593"/>
                  </a:lnTo>
                  <a:lnTo>
                    <a:pt x="804" y="600"/>
                  </a:lnTo>
                  <a:lnTo>
                    <a:pt x="804" y="600"/>
                  </a:lnTo>
                  <a:lnTo>
                    <a:pt x="767" y="606"/>
                  </a:lnTo>
                  <a:lnTo>
                    <a:pt x="736" y="613"/>
                  </a:lnTo>
                  <a:lnTo>
                    <a:pt x="707" y="622"/>
                  </a:lnTo>
                  <a:lnTo>
                    <a:pt x="681" y="631"/>
                  </a:lnTo>
                  <a:lnTo>
                    <a:pt x="658" y="642"/>
                  </a:lnTo>
                  <a:lnTo>
                    <a:pt x="637" y="654"/>
                  </a:lnTo>
                  <a:lnTo>
                    <a:pt x="617" y="666"/>
                  </a:lnTo>
                  <a:lnTo>
                    <a:pt x="597" y="682"/>
                  </a:lnTo>
                  <a:lnTo>
                    <a:pt x="575" y="701"/>
                  </a:lnTo>
                  <a:lnTo>
                    <a:pt x="554" y="722"/>
                  </a:lnTo>
                  <a:lnTo>
                    <a:pt x="502" y="773"/>
                  </a:lnTo>
                  <a:lnTo>
                    <a:pt x="436" y="836"/>
                  </a:lnTo>
                  <a:lnTo>
                    <a:pt x="396" y="873"/>
                  </a:lnTo>
                  <a:lnTo>
                    <a:pt x="350" y="914"/>
                  </a:lnTo>
                  <a:lnTo>
                    <a:pt x="350" y="914"/>
                  </a:lnTo>
                  <a:lnTo>
                    <a:pt x="319" y="945"/>
                  </a:lnTo>
                  <a:lnTo>
                    <a:pt x="288" y="975"/>
                  </a:lnTo>
                  <a:lnTo>
                    <a:pt x="261" y="1006"/>
                  </a:lnTo>
                  <a:lnTo>
                    <a:pt x="235" y="1036"/>
                  </a:lnTo>
                  <a:lnTo>
                    <a:pt x="211" y="1069"/>
                  </a:lnTo>
                  <a:lnTo>
                    <a:pt x="188" y="1101"/>
                  </a:lnTo>
                  <a:lnTo>
                    <a:pt x="167" y="1132"/>
                  </a:lnTo>
                  <a:lnTo>
                    <a:pt x="148" y="1165"/>
                  </a:lnTo>
                  <a:lnTo>
                    <a:pt x="131" y="1198"/>
                  </a:lnTo>
                  <a:lnTo>
                    <a:pt x="114" y="1231"/>
                  </a:lnTo>
                  <a:lnTo>
                    <a:pt x="99" y="1264"/>
                  </a:lnTo>
                  <a:lnTo>
                    <a:pt x="86" y="1297"/>
                  </a:lnTo>
                  <a:lnTo>
                    <a:pt x="73" y="1332"/>
                  </a:lnTo>
                  <a:lnTo>
                    <a:pt x="63" y="1365"/>
                  </a:lnTo>
                  <a:lnTo>
                    <a:pt x="53" y="1398"/>
                  </a:lnTo>
                  <a:lnTo>
                    <a:pt x="45" y="1432"/>
                  </a:lnTo>
                  <a:lnTo>
                    <a:pt x="36" y="1465"/>
                  </a:lnTo>
                  <a:lnTo>
                    <a:pt x="30" y="1498"/>
                  </a:lnTo>
                  <a:lnTo>
                    <a:pt x="19" y="1564"/>
                  </a:lnTo>
                  <a:lnTo>
                    <a:pt x="12" y="1628"/>
                  </a:lnTo>
                  <a:lnTo>
                    <a:pt x="6" y="1693"/>
                  </a:lnTo>
                  <a:lnTo>
                    <a:pt x="3" y="1754"/>
                  </a:lnTo>
                  <a:lnTo>
                    <a:pt x="2" y="1815"/>
                  </a:lnTo>
                  <a:lnTo>
                    <a:pt x="0" y="1929"/>
                  </a:lnTo>
                  <a:lnTo>
                    <a:pt x="0" y="1929"/>
                  </a:lnTo>
                  <a:lnTo>
                    <a:pt x="2" y="1957"/>
                  </a:lnTo>
                  <a:lnTo>
                    <a:pt x="5" y="1985"/>
                  </a:lnTo>
                  <a:lnTo>
                    <a:pt x="9" y="2015"/>
                  </a:lnTo>
                  <a:lnTo>
                    <a:pt x="15" y="2045"/>
                  </a:lnTo>
                  <a:lnTo>
                    <a:pt x="22" y="2076"/>
                  </a:lnTo>
                  <a:lnTo>
                    <a:pt x="32" y="2107"/>
                  </a:lnTo>
                  <a:lnTo>
                    <a:pt x="42" y="2140"/>
                  </a:lnTo>
                  <a:lnTo>
                    <a:pt x="53" y="2172"/>
                  </a:lnTo>
                  <a:lnTo>
                    <a:pt x="68" y="2205"/>
                  </a:lnTo>
                  <a:lnTo>
                    <a:pt x="82" y="2238"/>
                  </a:lnTo>
                  <a:lnTo>
                    <a:pt x="98" y="2269"/>
                  </a:lnTo>
                  <a:lnTo>
                    <a:pt x="115" y="2302"/>
                  </a:lnTo>
                  <a:lnTo>
                    <a:pt x="134" y="2334"/>
                  </a:lnTo>
                  <a:lnTo>
                    <a:pt x="152" y="2365"/>
                  </a:lnTo>
                  <a:lnTo>
                    <a:pt x="172" y="2397"/>
                  </a:lnTo>
                  <a:lnTo>
                    <a:pt x="192" y="2427"/>
                  </a:lnTo>
                  <a:lnTo>
                    <a:pt x="214" y="2457"/>
                  </a:lnTo>
                  <a:lnTo>
                    <a:pt x="237" y="2486"/>
                  </a:lnTo>
                  <a:lnTo>
                    <a:pt x="260" y="2513"/>
                  </a:lnTo>
                  <a:lnTo>
                    <a:pt x="284" y="2540"/>
                  </a:lnTo>
                  <a:lnTo>
                    <a:pt x="308" y="2566"/>
                  </a:lnTo>
                  <a:lnTo>
                    <a:pt x="333" y="2590"/>
                  </a:lnTo>
                  <a:lnTo>
                    <a:pt x="359" y="2613"/>
                  </a:lnTo>
                  <a:lnTo>
                    <a:pt x="384" y="2633"/>
                  </a:lnTo>
                  <a:lnTo>
                    <a:pt x="410" y="2653"/>
                  </a:lnTo>
                  <a:lnTo>
                    <a:pt x="436" y="2671"/>
                  </a:lnTo>
                  <a:lnTo>
                    <a:pt x="463" y="2686"/>
                  </a:lnTo>
                  <a:lnTo>
                    <a:pt x="489" y="2701"/>
                  </a:lnTo>
                  <a:lnTo>
                    <a:pt x="516" y="2712"/>
                  </a:lnTo>
                  <a:lnTo>
                    <a:pt x="542" y="2722"/>
                  </a:lnTo>
                  <a:lnTo>
                    <a:pt x="568" y="2729"/>
                  </a:lnTo>
                  <a:lnTo>
                    <a:pt x="595" y="2734"/>
                  </a:lnTo>
                  <a:lnTo>
                    <a:pt x="595" y="2734"/>
                  </a:lnTo>
                  <a:lnTo>
                    <a:pt x="644" y="2741"/>
                  </a:lnTo>
                  <a:lnTo>
                    <a:pt x="688" y="2748"/>
                  </a:lnTo>
                  <a:lnTo>
                    <a:pt x="728" y="2757"/>
                  </a:lnTo>
                  <a:lnTo>
                    <a:pt x="766" y="2765"/>
                  </a:lnTo>
                  <a:lnTo>
                    <a:pt x="836" y="2785"/>
                  </a:lnTo>
                  <a:lnTo>
                    <a:pt x="909" y="2808"/>
                  </a:lnTo>
                  <a:lnTo>
                    <a:pt x="951" y="2820"/>
                  </a:lnTo>
                  <a:lnTo>
                    <a:pt x="997" y="2831"/>
                  </a:lnTo>
                  <a:lnTo>
                    <a:pt x="1048" y="2844"/>
                  </a:lnTo>
                  <a:lnTo>
                    <a:pt x="1107" y="2857"/>
                  </a:lnTo>
                  <a:lnTo>
                    <a:pt x="1173" y="2870"/>
                  </a:lnTo>
                  <a:lnTo>
                    <a:pt x="1249" y="2883"/>
                  </a:lnTo>
                  <a:lnTo>
                    <a:pt x="1336" y="2896"/>
                  </a:lnTo>
                  <a:lnTo>
                    <a:pt x="1434" y="2908"/>
                  </a:lnTo>
                  <a:lnTo>
                    <a:pt x="1434" y="2908"/>
                  </a:lnTo>
                  <a:lnTo>
                    <a:pt x="1485" y="2914"/>
                  </a:lnTo>
                  <a:lnTo>
                    <a:pt x="1536" y="2919"/>
                  </a:lnTo>
                  <a:lnTo>
                    <a:pt x="1583" y="2921"/>
                  </a:lnTo>
                  <a:lnTo>
                    <a:pt x="1629" y="2923"/>
                  </a:lnTo>
                  <a:lnTo>
                    <a:pt x="1673" y="2923"/>
                  </a:lnTo>
                  <a:lnTo>
                    <a:pt x="1715" y="2923"/>
                  </a:lnTo>
                  <a:lnTo>
                    <a:pt x="1756" y="2920"/>
                  </a:lnTo>
                  <a:lnTo>
                    <a:pt x="1796" y="2919"/>
                  </a:lnTo>
                  <a:lnTo>
                    <a:pt x="1871" y="2911"/>
                  </a:lnTo>
                  <a:lnTo>
                    <a:pt x="1943" y="2903"/>
                  </a:lnTo>
                  <a:lnTo>
                    <a:pt x="2009" y="2893"/>
                  </a:lnTo>
                  <a:lnTo>
                    <a:pt x="2073" y="2883"/>
                  </a:lnTo>
                  <a:lnTo>
                    <a:pt x="2133" y="2873"/>
                  </a:lnTo>
                  <a:lnTo>
                    <a:pt x="2194" y="2865"/>
                  </a:lnTo>
                  <a:lnTo>
                    <a:pt x="2251" y="2860"/>
                  </a:lnTo>
                  <a:lnTo>
                    <a:pt x="2281" y="2860"/>
                  </a:lnTo>
                  <a:lnTo>
                    <a:pt x="2310" y="2860"/>
                  </a:lnTo>
                  <a:lnTo>
                    <a:pt x="2338" y="2860"/>
                  </a:lnTo>
                  <a:lnTo>
                    <a:pt x="2368" y="2863"/>
                  </a:lnTo>
                  <a:lnTo>
                    <a:pt x="2397" y="2865"/>
                  </a:lnTo>
                  <a:lnTo>
                    <a:pt x="2427" y="2871"/>
                  </a:lnTo>
                  <a:lnTo>
                    <a:pt x="2459" y="2877"/>
                  </a:lnTo>
                  <a:lnTo>
                    <a:pt x="2489" y="2886"/>
                  </a:lnTo>
                  <a:lnTo>
                    <a:pt x="2520" y="2896"/>
                  </a:lnTo>
                  <a:lnTo>
                    <a:pt x="2553" y="2908"/>
                  </a:lnTo>
                  <a:lnTo>
                    <a:pt x="2553" y="2908"/>
                  </a:lnTo>
                  <a:lnTo>
                    <a:pt x="2586" y="2921"/>
                  </a:lnTo>
                  <a:lnTo>
                    <a:pt x="2619" y="2933"/>
                  </a:lnTo>
                  <a:lnTo>
                    <a:pt x="2654" y="2944"/>
                  </a:lnTo>
                  <a:lnTo>
                    <a:pt x="2687" y="2954"/>
                  </a:lnTo>
                  <a:lnTo>
                    <a:pt x="2755" y="2972"/>
                  </a:lnTo>
                  <a:lnTo>
                    <a:pt x="2824" y="2986"/>
                  </a:lnTo>
                  <a:lnTo>
                    <a:pt x="2895" y="2997"/>
                  </a:lnTo>
                  <a:lnTo>
                    <a:pt x="2963" y="3006"/>
                  </a:lnTo>
                  <a:lnTo>
                    <a:pt x="3032" y="3012"/>
                  </a:lnTo>
                  <a:lnTo>
                    <a:pt x="3100" y="3013"/>
                  </a:lnTo>
                  <a:lnTo>
                    <a:pt x="3167" y="3012"/>
                  </a:lnTo>
                  <a:lnTo>
                    <a:pt x="3231" y="3007"/>
                  </a:lnTo>
                  <a:lnTo>
                    <a:pt x="3294" y="3000"/>
                  </a:lnTo>
                  <a:lnTo>
                    <a:pt x="3355" y="2990"/>
                  </a:lnTo>
                  <a:lnTo>
                    <a:pt x="3413" y="2979"/>
                  </a:lnTo>
                  <a:lnTo>
                    <a:pt x="3441" y="2970"/>
                  </a:lnTo>
                  <a:lnTo>
                    <a:pt x="3468" y="2963"/>
                  </a:lnTo>
                  <a:lnTo>
                    <a:pt x="3494" y="2953"/>
                  </a:lnTo>
                  <a:lnTo>
                    <a:pt x="3520" y="2944"/>
                  </a:lnTo>
                  <a:lnTo>
                    <a:pt x="3544" y="2934"/>
                  </a:lnTo>
                  <a:lnTo>
                    <a:pt x="3567" y="2923"/>
                  </a:lnTo>
                  <a:lnTo>
                    <a:pt x="3567" y="2923"/>
                  </a:lnTo>
                  <a:lnTo>
                    <a:pt x="3590" y="2911"/>
                  </a:lnTo>
                  <a:lnTo>
                    <a:pt x="3611" y="2898"/>
                  </a:lnTo>
                  <a:lnTo>
                    <a:pt x="3630" y="2886"/>
                  </a:lnTo>
                  <a:lnTo>
                    <a:pt x="3649" y="2871"/>
                  </a:lnTo>
                  <a:lnTo>
                    <a:pt x="3666" y="2857"/>
                  </a:lnTo>
                  <a:lnTo>
                    <a:pt x="3683" y="2841"/>
                  </a:lnTo>
                  <a:lnTo>
                    <a:pt x="3714" y="2810"/>
                  </a:lnTo>
                  <a:lnTo>
                    <a:pt x="3742" y="2777"/>
                  </a:lnTo>
                  <a:lnTo>
                    <a:pt x="3769" y="2742"/>
                  </a:lnTo>
                  <a:lnTo>
                    <a:pt x="3821" y="2673"/>
                  </a:lnTo>
                  <a:lnTo>
                    <a:pt x="3848" y="2642"/>
                  </a:lnTo>
                  <a:lnTo>
                    <a:pt x="3876" y="2610"/>
                  </a:lnTo>
                  <a:lnTo>
                    <a:pt x="3891" y="2595"/>
                  </a:lnTo>
                  <a:lnTo>
                    <a:pt x="3907" y="2580"/>
                  </a:lnTo>
                  <a:lnTo>
                    <a:pt x="3924" y="2567"/>
                  </a:lnTo>
                  <a:lnTo>
                    <a:pt x="3941" y="2554"/>
                  </a:lnTo>
                  <a:lnTo>
                    <a:pt x="3960" y="2543"/>
                  </a:lnTo>
                  <a:lnTo>
                    <a:pt x="3980" y="2531"/>
                  </a:lnTo>
                  <a:lnTo>
                    <a:pt x="4001" y="2521"/>
                  </a:lnTo>
                  <a:lnTo>
                    <a:pt x="4023" y="2513"/>
                  </a:lnTo>
                  <a:lnTo>
                    <a:pt x="4047" y="2504"/>
                  </a:lnTo>
                  <a:lnTo>
                    <a:pt x="4071" y="2498"/>
                  </a:lnTo>
                  <a:lnTo>
                    <a:pt x="4099" y="2493"/>
                  </a:lnTo>
                  <a:lnTo>
                    <a:pt x="4127" y="2488"/>
                  </a:lnTo>
                  <a:lnTo>
                    <a:pt x="4127" y="2488"/>
                  </a:lnTo>
                  <a:lnTo>
                    <a:pt x="4157" y="2486"/>
                  </a:lnTo>
                  <a:lnTo>
                    <a:pt x="4186" y="2484"/>
                  </a:lnTo>
                  <a:lnTo>
                    <a:pt x="4246" y="2483"/>
                  </a:lnTo>
                  <a:lnTo>
                    <a:pt x="4305" y="2483"/>
                  </a:lnTo>
                  <a:lnTo>
                    <a:pt x="4364" y="2484"/>
                  </a:lnTo>
                  <a:lnTo>
                    <a:pt x="4421" y="2484"/>
                  </a:lnTo>
                  <a:lnTo>
                    <a:pt x="4477" y="2484"/>
                  </a:lnTo>
                  <a:lnTo>
                    <a:pt x="4532" y="2481"/>
                  </a:lnTo>
                  <a:lnTo>
                    <a:pt x="4557" y="2478"/>
                  </a:lnTo>
                  <a:lnTo>
                    <a:pt x="4582" y="2476"/>
                  </a:lnTo>
                  <a:lnTo>
                    <a:pt x="4606" y="2471"/>
                  </a:lnTo>
                  <a:lnTo>
                    <a:pt x="4629" y="2466"/>
                  </a:lnTo>
                  <a:lnTo>
                    <a:pt x="4652" y="2457"/>
                  </a:lnTo>
                  <a:lnTo>
                    <a:pt x="4673" y="2448"/>
                  </a:lnTo>
                  <a:lnTo>
                    <a:pt x="4694" y="2438"/>
                  </a:lnTo>
                  <a:lnTo>
                    <a:pt x="4712" y="2425"/>
                  </a:lnTo>
                  <a:lnTo>
                    <a:pt x="4731" y="2411"/>
                  </a:lnTo>
                  <a:lnTo>
                    <a:pt x="4747" y="2395"/>
                  </a:lnTo>
                  <a:lnTo>
                    <a:pt x="4762" y="2377"/>
                  </a:lnTo>
                  <a:lnTo>
                    <a:pt x="4777" y="2355"/>
                  </a:lnTo>
                  <a:lnTo>
                    <a:pt x="4788" y="2332"/>
                  </a:lnTo>
                  <a:lnTo>
                    <a:pt x="4800" y="2306"/>
                  </a:lnTo>
                  <a:lnTo>
                    <a:pt x="4808" y="2278"/>
                  </a:lnTo>
                  <a:lnTo>
                    <a:pt x="4817" y="2246"/>
                  </a:lnTo>
                  <a:lnTo>
                    <a:pt x="4823" y="2212"/>
                  </a:lnTo>
                  <a:lnTo>
                    <a:pt x="4827" y="2175"/>
                  </a:lnTo>
                  <a:lnTo>
                    <a:pt x="4827" y="2175"/>
                  </a:lnTo>
                  <a:lnTo>
                    <a:pt x="4833" y="2101"/>
                  </a:lnTo>
                  <a:lnTo>
                    <a:pt x="4840" y="2041"/>
                  </a:lnTo>
                  <a:lnTo>
                    <a:pt x="4851" y="1951"/>
                  </a:lnTo>
                  <a:lnTo>
                    <a:pt x="4860" y="1888"/>
                  </a:lnTo>
                  <a:lnTo>
                    <a:pt x="4864" y="1863"/>
                  </a:lnTo>
                  <a:lnTo>
                    <a:pt x="4866" y="1839"/>
                  </a:lnTo>
                  <a:lnTo>
                    <a:pt x="4867" y="1816"/>
                  </a:lnTo>
                  <a:lnTo>
                    <a:pt x="4867" y="1790"/>
                  </a:lnTo>
                  <a:lnTo>
                    <a:pt x="4864" y="1762"/>
                  </a:lnTo>
                  <a:lnTo>
                    <a:pt x="4861" y="1727"/>
                  </a:lnTo>
                  <a:lnTo>
                    <a:pt x="4848" y="1638"/>
                  </a:lnTo>
                  <a:lnTo>
                    <a:pt x="4827" y="1506"/>
                  </a:lnTo>
                  <a:lnTo>
                    <a:pt x="4827" y="1506"/>
                  </a:lnTo>
                  <a:lnTo>
                    <a:pt x="4818" y="1468"/>
                  </a:lnTo>
                  <a:lnTo>
                    <a:pt x="4808" y="1428"/>
                  </a:lnTo>
                  <a:lnTo>
                    <a:pt x="4795" y="1387"/>
                  </a:lnTo>
                  <a:lnTo>
                    <a:pt x="4780" y="1347"/>
                  </a:lnTo>
                  <a:lnTo>
                    <a:pt x="4761" y="1307"/>
                  </a:lnTo>
                  <a:lnTo>
                    <a:pt x="4742" y="1267"/>
                  </a:lnTo>
                  <a:lnTo>
                    <a:pt x="4721" y="1227"/>
                  </a:lnTo>
                  <a:lnTo>
                    <a:pt x="4696" y="1187"/>
                  </a:lnTo>
                  <a:lnTo>
                    <a:pt x="4672" y="1147"/>
                  </a:lnTo>
                  <a:lnTo>
                    <a:pt x="4646" y="1107"/>
                  </a:lnTo>
                  <a:lnTo>
                    <a:pt x="4619" y="1066"/>
                  </a:lnTo>
                  <a:lnTo>
                    <a:pt x="4592" y="1028"/>
                  </a:lnTo>
                  <a:lnTo>
                    <a:pt x="4533" y="950"/>
                  </a:lnTo>
                  <a:lnTo>
                    <a:pt x="4473" y="876"/>
                  </a:lnTo>
                  <a:lnTo>
                    <a:pt x="4411" y="803"/>
                  </a:lnTo>
                  <a:lnTo>
                    <a:pt x="4352" y="734"/>
                  </a:lnTo>
                  <a:lnTo>
                    <a:pt x="4242" y="609"/>
                  </a:lnTo>
                  <a:lnTo>
                    <a:pt x="4193" y="555"/>
                  </a:lnTo>
                  <a:lnTo>
                    <a:pt x="4150" y="504"/>
                  </a:lnTo>
                  <a:lnTo>
                    <a:pt x="4117" y="461"/>
                  </a:lnTo>
                  <a:lnTo>
                    <a:pt x="4103" y="443"/>
                  </a:lnTo>
                  <a:lnTo>
                    <a:pt x="4091" y="426"/>
                  </a:lnTo>
                  <a:lnTo>
                    <a:pt x="4091" y="426"/>
                  </a:lnTo>
                  <a:lnTo>
                    <a:pt x="4087" y="417"/>
                  </a:lnTo>
                  <a:lnTo>
                    <a:pt x="4080" y="410"/>
                  </a:lnTo>
                  <a:lnTo>
                    <a:pt x="4066" y="395"/>
                  </a:lnTo>
                  <a:lnTo>
                    <a:pt x="4047" y="381"/>
                  </a:lnTo>
                  <a:lnTo>
                    <a:pt x="4026" y="370"/>
                  </a:lnTo>
                  <a:lnTo>
                    <a:pt x="4003" y="358"/>
                  </a:lnTo>
                  <a:lnTo>
                    <a:pt x="3975" y="347"/>
                  </a:lnTo>
                  <a:lnTo>
                    <a:pt x="3947" y="338"/>
                  </a:lnTo>
                  <a:lnTo>
                    <a:pt x="3917" y="330"/>
                  </a:lnTo>
                  <a:lnTo>
                    <a:pt x="3885" y="322"/>
                  </a:lnTo>
                  <a:lnTo>
                    <a:pt x="3851" y="315"/>
                  </a:lnTo>
                  <a:lnTo>
                    <a:pt x="3816" y="309"/>
                  </a:lnTo>
                  <a:lnTo>
                    <a:pt x="3780" y="304"/>
                  </a:lnTo>
                  <a:lnTo>
                    <a:pt x="3707" y="295"/>
                  </a:lnTo>
                  <a:lnTo>
                    <a:pt x="3633" y="289"/>
                  </a:lnTo>
                  <a:lnTo>
                    <a:pt x="3560" y="285"/>
                  </a:lnTo>
                  <a:lnTo>
                    <a:pt x="3491" y="284"/>
                  </a:lnTo>
                  <a:lnTo>
                    <a:pt x="3426" y="282"/>
                  </a:lnTo>
                  <a:lnTo>
                    <a:pt x="3369" y="282"/>
                  </a:lnTo>
                  <a:lnTo>
                    <a:pt x="3284" y="284"/>
                  </a:lnTo>
                  <a:lnTo>
                    <a:pt x="3253" y="285"/>
                  </a:lnTo>
                  <a:lnTo>
                    <a:pt x="3253" y="285"/>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83" name="Freeform 6"/>
            <p:cNvSpPr>
              <a:spLocks/>
            </p:cNvSpPr>
            <p:nvPr/>
          </p:nvSpPr>
          <p:spPr bwMode="auto">
            <a:xfrm>
              <a:off x="5745160" y="5791200"/>
              <a:ext cx="135624" cy="112078"/>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84" name="Freeform 6"/>
            <p:cNvSpPr>
              <a:spLocks/>
            </p:cNvSpPr>
            <p:nvPr/>
          </p:nvSpPr>
          <p:spPr bwMode="auto">
            <a:xfrm>
              <a:off x="6202586" y="5903495"/>
              <a:ext cx="271510" cy="224373"/>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85" name="Freeform 6"/>
            <p:cNvSpPr>
              <a:spLocks/>
            </p:cNvSpPr>
            <p:nvPr/>
          </p:nvSpPr>
          <p:spPr bwMode="auto">
            <a:xfrm>
              <a:off x="8988726" y="5922211"/>
              <a:ext cx="135624" cy="112078"/>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86" name="Freeform 6"/>
            <p:cNvSpPr>
              <a:spLocks/>
            </p:cNvSpPr>
            <p:nvPr/>
          </p:nvSpPr>
          <p:spPr bwMode="auto">
            <a:xfrm>
              <a:off x="7075853" y="6015789"/>
              <a:ext cx="339453" cy="280520"/>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87" name="Freeform 6"/>
            <p:cNvSpPr>
              <a:spLocks/>
            </p:cNvSpPr>
            <p:nvPr/>
          </p:nvSpPr>
          <p:spPr bwMode="auto">
            <a:xfrm>
              <a:off x="6791695" y="5978358"/>
              <a:ext cx="135624" cy="112078"/>
            </a:xfrm>
            <a:custGeom>
              <a:avLst/>
              <a:gdLst/>
              <a:ahLst/>
              <a:cxnLst>
                <a:cxn ang="0">
                  <a:pos x="1184" y="0"/>
                </a:cxn>
                <a:cxn ang="0">
                  <a:pos x="977" y="178"/>
                </a:cxn>
                <a:cxn ang="0">
                  <a:pos x="841" y="306"/>
                </a:cxn>
                <a:cxn ang="0">
                  <a:pos x="715" y="402"/>
                </a:cxn>
                <a:cxn ang="0">
                  <a:pos x="480" y="536"/>
                </a:cxn>
                <a:cxn ang="0">
                  <a:pos x="380" y="595"/>
                </a:cxn>
                <a:cxn ang="0">
                  <a:pos x="296" y="681"/>
                </a:cxn>
                <a:cxn ang="0">
                  <a:pos x="149" y="906"/>
                </a:cxn>
                <a:cxn ang="0">
                  <a:pos x="80" y="1047"/>
                </a:cxn>
                <a:cxn ang="0">
                  <a:pos x="27" y="1194"/>
                </a:cxn>
                <a:cxn ang="0">
                  <a:pos x="1" y="1341"/>
                </a:cxn>
                <a:cxn ang="0">
                  <a:pos x="10" y="1478"/>
                </a:cxn>
                <a:cxn ang="0">
                  <a:pos x="43" y="1569"/>
                </a:cxn>
                <a:cxn ang="0">
                  <a:pos x="103" y="1675"/>
                </a:cxn>
                <a:cxn ang="0">
                  <a:pos x="189" y="1788"/>
                </a:cxn>
                <a:cxn ang="0">
                  <a:pos x="347" y="1935"/>
                </a:cxn>
                <a:cxn ang="0">
                  <a:pos x="521" y="2054"/>
                </a:cxn>
                <a:cxn ang="0">
                  <a:pos x="709" y="2161"/>
                </a:cxn>
                <a:cxn ang="0">
                  <a:pos x="977" y="2271"/>
                </a:cxn>
                <a:cxn ang="0">
                  <a:pos x="1382" y="2403"/>
                </a:cxn>
                <a:cxn ang="0">
                  <a:pos x="1827" y="2532"/>
                </a:cxn>
                <a:cxn ang="0">
                  <a:pos x="2077" y="2582"/>
                </a:cxn>
                <a:cxn ang="0">
                  <a:pos x="2382" y="2624"/>
                </a:cxn>
                <a:cxn ang="0">
                  <a:pos x="2703" y="2651"/>
                </a:cxn>
                <a:cxn ang="0">
                  <a:pos x="2933" y="2658"/>
                </a:cxn>
                <a:cxn ang="0">
                  <a:pos x="3064" y="2648"/>
                </a:cxn>
                <a:cxn ang="0">
                  <a:pos x="3173" y="2618"/>
                </a:cxn>
                <a:cxn ang="0">
                  <a:pos x="3265" y="2572"/>
                </a:cxn>
                <a:cxn ang="0">
                  <a:pos x="3343" y="2515"/>
                </a:cxn>
                <a:cxn ang="0">
                  <a:pos x="3473" y="2378"/>
                </a:cxn>
                <a:cxn ang="0">
                  <a:pos x="3596" y="2239"/>
                </a:cxn>
                <a:cxn ang="0">
                  <a:pos x="3714" y="2096"/>
                </a:cxn>
                <a:cxn ang="0">
                  <a:pos x="3803" y="1937"/>
                </a:cxn>
                <a:cxn ang="0">
                  <a:pos x="3857" y="1772"/>
                </a:cxn>
                <a:cxn ang="0">
                  <a:pos x="3877" y="1609"/>
                </a:cxn>
                <a:cxn ang="0">
                  <a:pos x="3884" y="1550"/>
                </a:cxn>
                <a:cxn ang="0">
                  <a:pos x="3920" y="1450"/>
                </a:cxn>
                <a:cxn ang="0">
                  <a:pos x="3995" y="1277"/>
                </a:cxn>
                <a:cxn ang="0">
                  <a:pos x="4015" y="1181"/>
                </a:cxn>
                <a:cxn ang="0">
                  <a:pos x="4009" y="1078"/>
                </a:cxn>
                <a:cxn ang="0">
                  <a:pos x="3968" y="965"/>
                </a:cxn>
                <a:cxn ang="0">
                  <a:pos x="3877" y="840"/>
                </a:cxn>
                <a:cxn ang="0">
                  <a:pos x="3710" y="664"/>
                </a:cxn>
                <a:cxn ang="0">
                  <a:pos x="3515" y="480"/>
                </a:cxn>
                <a:cxn ang="0">
                  <a:pos x="3221" y="240"/>
                </a:cxn>
                <a:cxn ang="0">
                  <a:pos x="3095" y="145"/>
                </a:cxn>
                <a:cxn ang="0">
                  <a:pos x="2954" y="95"/>
                </a:cxn>
                <a:cxn ang="0">
                  <a:pos x="2773" y="58"/>
                </a:cxn>
                <a:cxn ang="0">
                  <a:pos x="2369" y="15"/>
                </a:cxn>
                <a:cxn ang="0">
                  <a:pos x="1995" y="0"/>
                </a:cxn>
              </a:cxnLst>
              <a:rect l="0" t="0" r="r" b="b"/>
              <a:pathLst>
                <a:path w="4016" h="2658">
                  <a:moveTo>
                    <a:pt x="1953" y="0"/>
                  </a:moveTo>
                  <a:lnTo>
                    <a:pt x="1953" y="0"/>
                  </a:lnTo>
                  <a:lnTo>
                    <a:pt x="1184" y="0"/>
                  </a:lnTo>
                  <a:lnTo>
                    <a:pt x="1184" y="0"/>
                  </a:lnTo>
                  <a:lnTo>
                    <a:pt x="1154" y="25"/>
                  </a:lnTo>
                  <a:lnTo>
                    <a:pt x="1079" y="88"/>
                  </a:lnTo>
                  <a:lnTo>
                    <a:pt x="1030" y="131"/>
                  </a:lnTo>
                  <a:lnTo>
                    <a:pt x="977" y="178"/>
                  </a:lnTo>
                  <a:lnTo>
                    <a:pt x="923" y="228"/>
                  </a:lnTo>
                  <a:lnTo>
                    <a:pt x="868" y="280"/>
                  </a:lnTo>
                  <a:lnTo>
                    <a:pt x="868" y="280"/>
                  </a:lnTo>
                  <a:lnTo>
                    <a:pt x="841" y="306"/>
                  </a:lnTo>
                  <a:lnTo>
                    <a:pt x="812" y="331"/>
                  </a:lnTo>
                  <a:lnTo>
                    <a:pt x="781" y="356"/>
                  </a:lnTo>
                  <a:lnTo>
                    <a:pt x="748" y="379"/>
                  </a:lnTo>
                  <a:lnTo>
                    <a:pt x="715" y="402"/>
                  </a:lnTo>
                  <a:lnTo>
                    <a:pt x="681" y="423"/>
                  </a:lnTo>
                  <a:lnTo>
                    <a:pt x="612" y="463"/>
                  </a:lnTo>
                  <a:lnTo>
                    <a:pt x="543" y="502"/>
                  </a:lnTo>
                  <a:lnTo>
                    <a:pt x="480" y="536"/>
                  </a:lnTo>
                  <a:lnTo>
                    <a:pt x="425" y="566"/>
                  </a:lnTo>
                  <a:lnTo>
                    <a:pt x="401" y="581"/>
                  </a:lnTo>
                  <a:lnTo>
                    <a:pt x="380" y="595"/>
                  </a:lnTo>
                  <a:lnTo>
                    <a:pt x="380" y="595"/>
                  </a:lnTo>
                  <a:lnTo>
                    <a:pt x="368" y="602"/>
                  </a:lnTo>
                  <a:lnTo>
                    <a:pt x="357" y="614"/>
                  </a:lnTo>
                  <a:lnTo>
                    <a:pt x="328" y="642"/>
                  </a:lnTo>
                  <a:lnTo>
                    <a:pt x="296" y="681"/>
                  </a:lnTo>
                  <a:lnTo>
                    <a:pt x="261" y="728"/>
                  </a:lnTo>
                  <a:lnTo>
                    <a:pt x="223" y="781"/>
                  </a:lnTo>
                  <a:lnTo>
                    <a:pt x="186" y="842"/>
                  </a:lnTo>
                  <a:lnTo>
                    <a:pt x="149" y="906"/>
                  </a:lnTo>
                  <a:lnTo>
                    <a:pt x="130" y="941"/>
                  </a:lnTo>
                  <a:lnTo>
                    <a:pt x="113" y="975"/>
                  </a:lnTo>
                  <a:lnTo>
                    <a:pt x="96" y="1011"/>
                  </a:lnTo>
                  <a:lnTo>
                    <a:pt x="80" y="1047"/>
                  </a:lnTo>
                  <a:lnTo>
                    <a:pt x="64" y="1084"/>
                  </a:lnTo>
                  <a:lnTo>
                    <a:pt x="51" y="1121"/>
                  </a:lnTo>
                  <a:lnTo>
                    <a:pt x="38" y="1157"/>
                  </a:lnTo>
                  <a:lnTo>
                    <a:pt x="27" y="1194"/>
                  </a:lnTo>
                  <a:lnTo>
                    <a:pt x="18" y="1232"/>
                  </a:lnTo>
                  <a:lnTo>
                    <a:pt x="11" y="1269"/>
                  </a:lnTo>
                  <a:lnTo>
                    <a:pt x="4" y="1305"/>
                  </a:lnTo>
                  <a:lnTo>
                    <a:pt x="1" y="1341"/>
                  </a:lnTo>
                  <a:lnTo>
                    <a:pt x="0" y="1376"/>
                  </a:lnTo>
                  <a:lnTo>
                    <a:pt x="0" y="1411"/>
                  </a:lnTo>
                  <a:lnTo>
                    <a:pt x="4" y="1445"/>
                  </a:lnTo>
                  <a:lnTo>
                    <a:pt x="10" y="1478"/>
                  </a:lnTo>
                  <a:lnTo>
                    <a:pt x="18" y="1508"/>
                  </a:lnTo>
                  <a:lnTo>
                    <a:pt x="30" y="1540"/>
                  </a:lnTo>
                  <a:lnTo>
                    <a:pt x="30" y="1540"/>
                  </a:lnTo>
                  <a:lnTo>
                    <a:pt x="43" y="1569"/>
                  </a:lnTo>
                  <a:lnTo>
                    <a:pt x="57" y="1596"/>
                  </a:lnTo>
                  <a:lnTo>
                    <a:pt x="71" y="1623"/>
                  </a:lnTo>
                  <a:lnTo>
                    <a:pt x="87" y="1649"/>
                  </a:lnTo>
                  <a:lnTo>
                    <a:pt x="103" y="1675"/>
                  </a:lnTo>
                  <a:lnTo>
                    <a:pt x="119" y="1699"/>
                  </a:lnTo>
                  <a:lnTo>
                    <a:pt x="136" y="1722"/>
                  </a:lnTo>
                  <a:lnTo>
                    <a:pt x="153" y="1745"/>
                  </a:lnTo>
                  <a:lnTo>
                    <a:pt x="189" y="1788"/>
                  </a:lnTo>
                  <a:lnTo>
                    <a:pt x="226" y="1829"/>
                  </a:lnTo>
                  <a:lnTo>
                    <a:pt x="265" y="1867"/>
                  </a:lnTo>
                  <a:lnTo>
                    <a:pt x="305" y="1903"/>
                  </a:lnTo>
                  <a:lnTo>
                    <a:pt x="347" y="1935"/>
                  </a:lnTo>
                  <a:lnTo>
                    <a:pt x="390" y="1967"/>
                  </a:lnTo>
                  <a:lnTo>
                    <a:pt x="433" y="1997"/>
                  </a:lnTo>
                  <a:lnTo>
                    <a:pt x="477" y="2026"/>
                  </a:lnTo>
                  <a:lnTo>
                    <a:pt x="521" y="2054"/>
                  </a:lnTo>
                  <a:lnTo>
                    <a:pt x="567" y="2082"/>
                  </a:lnTo>
                  <a:lnTo>
                    <a:pt x="659" y="2133"/>
                  </a:lnTo>
                  <a:lnTo>
                    <a:pt x="659" y="2133"/>
                  </a:lnTo>
                  <a:lnTo>
                    <a:pt x="709" y="2161"/>
                  </a:lnTo>
                  <a:lnTo>
                    <a:pt x="768" y="2188"/>
                  </a:lnTo>
                  <a:lnTo>
                    <a:pt x="832" y="2215"/>
                  </a:lnTo>
                  <a:lnTo>
                    <a:pt x="903" y="2244"/>
                  </a:lnTo>
                  <a:lnTo>
                    <a:pt x="977" y="2271"/>
                  </a:lnTo>
                  <a:lnTo>
                    <a:pt x="1056" y="2298"/>
                  </a:lnTo>
                  <a:lnTo>
                    <a:pt x="1136" y="2325"/>
                  </a:lnTo>
                  <a:lnTo>
                    <a:pt x="1218" y="2353"/>
                  </a:lnTo>
                  <a:lnTo>
                    <a:pt x="1382" y="2403"/>
                  </a:lnTo>
                  <a:lnTo>
                    <a:pt x="1535" y="2449"/>
                  </a:lnTo>
                  <a:lnTo>
                    <a:pt x="1779" y="2519"/>
                  </a:lnTo>
                  <a:lnTo>
                    <a:pt x="1779" y="2519"/>
                  </a:lnTo>
                  <a:lnTo>
                    <a:pt x="1827" y="2532"/>
                  </a:lnTo>
                  <a:lnTo>
                    <a:pt x="1882" y="2545"/>
                  </a:lnTo>
                  <a:lnTo>
                    <a:pt x="1942" y="2558"/>
                  </a:lnTo>
                  <a:lnTo>
                    <a:pt x="2008" y="2571"/>
                  </a:lnTo>
                  <a:lnTo>
                    <a:pt x="2077" y="2582"/>
                  </a:lnTo>
                  <a:lnTo>
                    <a:pt x="2150" y="2593"/>
                  </a:lnTo>
                  <a:lnTo>
                    <a:pt x="2224" y="2605"/>
                  </a:lnTo>
                  <a:lnTo>
                    <a:pt x="2303" y="2615"/>
                  </a:lnTo>
                  <a:lnTo>
                    <a:pt x="2382" y="2624"/>
                  </a:lnTo>
                  <a:lnTo>
                    <a:pt x="2462" y="2632"/>
                  </a:lnTo>
                  <a:lnTo>
                    <a:pt x="2544" y="2639"/>
                  </a:lnTo>
                  <a:lnTo>
                    <a:pt x="2624" y="2647"/>
                  </a:lnTo>
                  <a:lnTo>
                    <a:pt x="2703" y="2651"/>
                  </a:lnTo>
                  <a:lnTo>
                    <a:pt x="2782" y="2655"/>
                  </a:lnTo>
                  <a:lnTo>
                    <a:pt x="2858" y="2658"/>
                  </a:lnTo>
                  <a:lnTo>
                    <a:pt x="2933" y="2658"/>
                  </a:lnTo>
                  <a:lnTo>
                    <a:pt x="2933" y="2658"/>
                  </a:lnTo>
                  <a:lnTo>
                    <a:pt x="2967" y="2658"/>
                  </a:lnTo>
                  <a:lnTo>
                    <a:pt x="3001" y="2655"/>
                  </a:lnTo>
                  <a:lnTo>
                    <a:pt x="3033" y="2652"/>
                  </a:lnTo>
                  <a:lnTo>
                    <a:pt x="3064" y="2648"/>
                  </a:lnTo>
                  <a:lnTo>
                    <a:pt x="3093" y="2642"/>
                  </a:lnTo>
                  <a:lnTo>
                    <a:pt x="3122" y="2635"/>
                  </a:lnTo>
                  <a:lnTo>
                    <a:pt x="3148" y="2626"/>
                  </a:lnTo>
                  <a:lnTo>
                    <a:pt x="3173" y="2618"/>
                  </a:lnTo>
                  <a:lnTo>
                    <a:pt x="3198" y="2608"/>
                  </a:lnTo>
                  <a:lnTo>
                    <a:pt x="3222" y="2596"/>
                  </a:lnTo>
                  <a:lnTo>
                    <a:pt x="3244" y="2585"/>
                  </a:lnTo>
                  <a:lnTo>
                    <a:pt x="3265" y="2572"/>
                  </a:lnTo>
                  <a:lnTo>
                    <a:pt x="3287" y="2558"/>
                  </a:lnTo>
                  <a:lnTo>
                    <a:pt x="3305" y="2545"/>
                  </a:lnTo>
                  <a:lnTo>
                    <a:pt x="3325" y="2529"/>
                  </a:lnTo>
                  <a:lnTo>
                    <a:pt x="3343" y="2515"/>
                  </a:lnTo>
                  <a:lnTo>
                    <a:pt x="3378" y="2482"/>
                  </a:lnTo>
                  <a:lnTo>
                    <a:pt x="3411" y="2449"/>
                  </a:lnTo>
                  <a:lnTo>
                    <a:pt x="3443" y="2413"/>
                  </a:lnTo>
                  <a:lnTo>
                    <a:pt x="3473" y="2378"/>
                  </a:lnTo>
                  <a:lnTo>
                    <a:pt x="3533" y="2307"/>
                  </a:lnTo>
                  <a:lnTo>
                    <a:pt x="3565" y="2272"/>
                  </a:lnTo>
                  <a:lnTo>
                    <a:pt x="3596" y="2239"/>
                  </a:lnTo>
                  <a:lnTo>
                    <a:pt x="3596" y="2239"/>
                  </a:lnTo>
                  <a:lnTo>
                    <a:pt x="3629" y="2205"/>
                  </a:lnTo>
                  <a:lnTo>
                    <a:pt x="3659" y="2171"/>
                  </a:lnTo>
                  <a:lnTo>
                    <a:pt x="3688" y="2133"/>
                  </a:lnTo>
                  <a:lnTo>
                    <a:pt x="3714" y="2096"/>
                  </a:lnTo>
                  <a:lnTo>
                    <a:pt x="3740" y="2057"/>
                  </a:lnTo>
                  <a:lnTo>
                    <a:pt x="3763" y="2019"/>
                  </a:lnTo>
                  <a:lnTo>
                    <a:pt x="3783" y="1978"/>
                  </a:lnTo>
                  <a:lnTo>
                    <a:pt x="3803" y="1937"/>
                  </a:lnTo>
                  <a:lnTo>
                    <a:pt x="3820" y="1895"/>
                  </a:lnTo>
                  <a:lnTo>
                    <a:pt x="3834" y="1854"/>
                  </a:lnTo>
                  <a:lnTo>
                    <a:pt x="3847" y="1814"/>
                  </a:lnTo>
                  <a:lnTo>
                    <a:pt x="3857" y="1772"/>
                  </a:lnTo>
                  <a:lnTo>
                    <a:pt x="3866" y="1730"/>
                  </a:lnTo>
                  <a:lnTo>
                    <a:pt x="3872" y="1689"/>
                  </a:lnTo>
                  <a:lnTo>
                    <a:pt x="3876" y="1649"/>
                  </a:lnTo>
                  <a:lnTo>
                    <a:pt x="3877" y="1609"/>
                  </a:lnTo>
                  <a:lnTo>
                    <a:pt x="3877" y="1609"/>
                  </a:lnTo>
                  <a:lnTo>
                    <a:pt x="3877" y="1590"/>
                  </a:lnTo>
                  <a:lnTo>
                    <a:pt x="3880" y="1570"/>
                  </a:lnTo>
                  <a:lnTo>
                    <a:pt x="3884" y="1550"/>
                  </a:lnTo>
                  <a:lnTo>
                    <a:pt x="3890" y="1530"/>
                  </a:lnTo>
                  <a:lnTo>
                    <a:pt x="3896" y="1510"/>
                  </a:lnTo>
                  <a:lnTo>
                    <a:pt x="3903" y="1490"/>
                  </a:lnTo>
                  <a:lnTo>
                    <a:pt x="3920" y="1450"/>
                  </a:lnTo>
                  <a:lnTo>
                    <a:pt x="3959" y="1366"/>
                  </a:lnTo>
                  <a:lnTo>
                    <a:pt x="3978" y="1322"/>
                  </a:lnTo>
                  <a:lnTo>
                    <a:pt x="3986" y="1300"/>
                  </a:lnTo>
                  <a:lnTo>
                    <a:pt x="3995" y="1277"/>
                  </a:lnTo>
                  <a:lnTo>
                    <a:pt x="4002" y="1253"/>
                  </a:lnTo>
                  <a:lnTo>
                    <a:pt x="4008" y="1230"/>
                  </a:lnTo>
                  <a:lnTo>
                    <a:pt x="4012" y="1206"/>
                  </a:lnTo>
                  <a:lnTo>
                    <a:pt x="4015" y="1181"/>
                  </a:lnTo>
                  <a:lnTo>
                    <a:pt x="4016" y="1157"/>
                  </a:lnTo>
                  <a:lnTo>
                    <a:pt x="4016" y="1131"/>
                  </a:lnTo>
                  <a:lnTo>
                    <a:pt x="4013" y="1105"/>
                  </a:lnTo>
                  <a:lnTo>
                    <a:pt x="4009" y="1078"/>
                  </a:lnTo>
                  <a:lnTo>
                    <a:pt x="4002" y="1051"/>
                  </a:lnTo>
                  <a:lnTo>
                    <a:pt x="3993" y="1022"/>
                  </a:lnTo>
                  <a:lnTo>
                    <a:pt x="3982" y="994"/>
                  </a:lnTo>
                  <a:lnTo>
                    <a:pt x="3968" y="965"/>
                  </a:lnTo>
                  <a:lnTo>
                    <a:pt x="3949" y="935"/>
                  </a:lnTo>
                  <a:lnTo>
                    <a:pt x="3929" y="903"/>
                  </a:lnTo>
                  <a:lnTo>
                    <a:pt x="3904" y="872"/>
                  </a:lnTo>
                  <a:lnTo>
                    <a:pt x="3877" y="840"/>
                  </a:lnTo>
                  <a:lnTo>
                    <a:pt x="3877" y="840"/>
                  </a:lnTo>
                  <a:lnTo>
                    <a:pt x="3818" y="777"/>
                  </a:lnTo>
                  <a:lnTo>
                    <a:pt x="3763" y="718"/>
                  </a:lnTo>
                  <a:lnTo>
                    <a:pt x="3710" y="664"/>
                  </a:lnTo>
                  <a:lnTo>
                    <a:pt x="3658" y="612"/>
                  </a:lnTo>
                  <a:lnTo>
                    <a:pt x="3609" y="566"/>
                  </a:lnTo>
                  <a:lnTo>
                    <a:pt x="3562" y="522"/>
                  </a:lnTo>
                  <a:lnTo>
                    <a:pt x="3515" y="480"/>
                  </a:lnTo>
                  <a:lnTo>
                    <a:pt x="3470" y="442"/>
                  </a:lnTo>
                  <a:lnTo>
                    <a:pt x="3384" y="370"/>
                  </a:lnTo>
                  <a:lnTo>
                    <a:pt x="3301" y="304"/>
                  </a:lnTo>
                  <a:lnTo>
                    <a:pt x="3221" y="240"/>
                  </a:lnTo>
                  <a:lnTo>
                    <a:pt x="3142" y="175"/>
                  </a:lnTo>
                  <a:lnTo>
                    <a:pt x="3142" y="175"/>
                  </a:lnTo>
                  <a:lnTo>
                    <a:pt x="3120" y="159"/>
                  </a:lnTo>
                  <a:lnTo>
                    <a:pt x="3095" y="145"/>
                  </a:lnTo>
                  <a:lnTo>
                    <a:pt x="3064" y="131"/>
                  </a:lnTo>
                  <a:lnTo>
                    <a:pt x="3031" y="118"/>
                  </a:lnTo>
                  <a:lnTo>
                    <a:pt x="2994" y="105"/>
                  </a:lnTo>
                  <a:lnTo>
                    <a:pt x="2954" y="95"/>
                  </a:lnTo>
                  <a:lnTo>
                    <a:pt x="2912" y="83"/>
                  </a:lnTo>
                  <a:lnTo>
                    <a:pt x="2868" y="75"/>
                  </a:lnTo>
                  <a:lnTo>
                    <a:pt x="2821" y="65"/>
                  </a:lnTo>
                  <a:lnTo>
                    <a:pt x="2773" y="58"/>
                  </a:lnTo>
                  <a:lnTo>
                    <a:pt x="2673" y="43"/>
                  </a:lnTo>
                  <a:lnTo>
                    <a:pt x="2571" y="32"/>
                  </a:lnTo>
                  <a:lnTo>
                    <a:pt x="2470" y="22"/>
                  </a:lnTo>
                  <a:lnTo>
                    <a:pt x="2369" y="15"/>
                  </a:lnTo>
                  <a:lnTo>
                    <a:pt x="2275" y="10"/>
                  </a:lnTo>
                  <a:lnTo>
                    <a:pt x="2187" y="6"/>
                  </a:lnTo>
                  <a:lnTo>
                    <a:pt x="2110" y="3"/>
                  </a:lnTo>
                  <a:lnTo>
                    <a:pt x="1995" y="0"/>
                  </a:lnTo>
                  <a:lnTo>
                    <a:pt x="1953" y="0"/>
                  </a:lnTo>
                  <a:lnTo>
                    <a:pt x="1953" y="0"/>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88" name="Freeform 7"/>
            <p:cNvSpPr>
              <a:spLocks/>
            </p:cNvSpPr>
            <p:nvPr/>
          </p:nvSpPr>
          <p:spPr bwMode="auto">
            <a:xfrm>
              <a:off x="7907537" y="5959642"/>
              <a:ext cx="457426" cy="349721"/>
            </a:xfrm>
            <a:custGeom>
              <a:avLst/>
              <a:gdLst/>
              <a:ahLst/>
              <a:cxnLst>
                <a:cxn ang="0">
                  <a:pos x="3151" y="213"/>
                </a:cxn>
                <a:cxn ang="0">
                  <a:pos x="2973" y="123"/>
                </a:cxn>
                <a:cxn ang="0">
                  <a:pos x="2760" y="56"/>
                </a:cxn>
                <a:cxn ang="0">
                  <a:pos x="2526" y="11"/>
                </a:cxn>
                <a:cxn ang="0">
                  <a:pos x="2340" y="1"/>
                </a:cxn>
                <a:cxn ang="0">
                  <a:pos x="2115" y="28"/>
                </a:cxn>
                <a:cxn ang="0">
                  <a:pos x="1794" y="103"/>
                </a:cxn>
                <a:cxn ang="0">
                  <a:pos x="1594" y="165"/>
                </a:cxn>
                <a:cxn ang="0">
                  <a:pos x="1364" y="285"/>
                </a:cxn>
                <a:cxn ang="0">
                  <a:pos x="1120" y="453"/>
                </a:cxn>
                <a:cxn ang="0">
                  <a:pos x="941" y="560"/>
                </a:cxn>
                <a:cxn ang="0">
                  <a:pos x="804" y="600"/>
                </a:cxn>
                <a:cxn ang="0">
                  <a:pos x="658" y="642"/>
                </a:cxn>
                <a:cxn ang="0">
                  <a:pos x="554" y="722"/>
                </a:cxn>
                <a:cxn ang="0">
                  <a:pos x="350" y="914"/>
                </a:cxn>
                <a:cxn ang="0">
                  <a:pos x="211" y="1069"/>
                </a:cxn>
                <a:cxn ang="0">
                  <a:pos x="114" y="1231"/>
                </a:cxn>
                <a:cxn ang="0">
                  <a:pos x="53" y="1398"/>
                </a:cxn>
                <a:cxn ang="0">
                  <a:pos x="12" y="1628"/>
                </a:cxn>
                <a:cxn ang="0">
                  <a:pos x="0" y="1929"/>
                </a:cxn>
                <a:cxn ang="0">
                  <a:pos x="22" y="2076"/>
                </a:cxn>
                <a:cxn ang="0">
                  <a:pos x="82" y="2238"/>
                </a:cxn>
                <a:cxn ang="0">
                  <a:pos x="172" y="2397"/>
                </a:cxn>
                <a:cxn ang="0">
                  <a:pos x="284" y="2540"/>
                </a:cxn>
                <a:cxn ang="0">
                  <a:pos x="410" y="2653"/>
                </a:cxn>
                <a:cxn ang="0">
                  <a:pos x="542" y="2722"/>
                </a:cxn>
                <a:cxn ang="0">
                  <a:pos x="688" y="2748"/>
                </a:cxn>
                <a:cxn ang="0">
                  <a:pos x="951" y="2820"/>
                </a:cxn>
                <a:cxn ang="0">
                  <a:pos x="1249" y="2883"/>
                </a:cxn>
                <a:cxn ang="0">
                  <a:pos x="1536" y="2919"/>
                </a:cxn>
                <a:cxn ang="0">
                  <a:pos x="1756" y="2920"/>
                </a:cxn>
                <a:cxn ang="0">
                  <a:pos x="2073" y="2883"/>
                </a:cxn>
                <a:cxn ang="0">
                  <a:pos x="2310" y="2860"/>
                </a:cxn>
                <a:cxn ang="0">
                  <a:pos x="2459" y="2877"/>
                </a:cxn>
                <a:cxn ang="0">
                  <a:pos x="2586" y="2921"/>
                </a:cxn>
                <a:cxn ang="0">
                  <a:pos x="2824" y="2986"/>
                </a:cxn>
                <a:cxn ang="0">
                  <a:pos x="3167" y="3012"/>
                </a:cxn>
                <a:cxn ang="0">
                  <a:pos x="3441" y="2970"/>
                </a:cxn>
                <a:cxn ang="0">
                  <a:pos x="3567" y="2923"/>
                </a:cxn>
                <a:cxn ang="0">
                  <a:pos x="3649" y="2871"/>
                </a:cxn>
                <a:cxn ang="0">
                  <a:pos x="3769" y="2742"/>
                </a:cxn>
                <a:cxn ang="0">
                  <a:pos x="3907" y="2580"/>
                </a:cxn>
                <a:cxn ang="0">
                  <a:pos x="4001" y="2521"/>
                </a:cxn>
                <a:cxn ang="0">
                  <a:pos x="4127" y="2488"/>
                </a:cxn>
                <a:cxn ang="0">
                  <a:pos x="4305" y="2483"/>
                </a:cxn>
                <a:cxn ang="0">
                  <a:pos x="4557" y="2478"/>
                </a:cxn>
                <a:cxn ang="0">
                  <a:pos x="4673" y="2448"/>
                </a:cxn>
                <a:cxn ang="0">
                  <a:pos x="4762" y="2377"/>
                </a:cxn>
                <a:cxn ang="0">
                  <a:pos x="4817" y="2246"/>
                </a:cxn>
                <a:cxn ang="0">
                  <a:pos x="4840" y="2041"/>
                </a:cxn>
                <a:cxn ang="0">
                  <a:pos x="4867" y="1816"/>
                </a:cxn>
                <a:cxn ang="0">
                  <a:pos x="4827" y="1506"/>
                </a:cxn>
                <a:cxn ang="0">
                  <a:pos x="4780" y="1347"/>
                </a:cxn>
                <a:cxn ang="0">
                  <a:pos x="4672" y="1147"/>
                </a:cxn>
                <a:cxn ang="0">
                  <a:pos x="4473" y="876"/>
                </a:cxn>
                <a:cxn ang="0">
                  <a:pos x="4150" y="504"/>
                </a:cxn>
                <a:cxn ang="0">
                  <a:pos x="4087" y="417"/>
                </a:cxn>
                <a:cxn ang="0">
                  <a:pos x="4003" y="358"/>
                </a:cxn>
                <a:cxn ang="0">
                  <a:pos x="3851" y="315"/>
                </a:cxn>
                <a:cxn ang="0">
                  <a:pos x="3560" y="285"/>
                </a:cxn>
                <a:cxn ang="0">
                  <a:pos x="3253" y="285"/>
                </a:cxn>
              </a:cxnLst>
              <a:rect l="0" t="0" r="r" b="b"/>
              <a:pathLst>
                <a:path w="4867" h="3013">
                  <a:moveTo>
                    <a:pt x="3253" y="285"/>
                  </a:moveTo>
                  <a:lnTo>
                    <a:pt x="3253" y="285"/>
                  </a:lnTo>
                  <a:lnTo>
                    <a:pt x="3220" y="259"/>
                  </a:lnTo>
                  <a:lnTo>
                    <a:pt x="3186" y="236"/>
                  </a:lnTo>
                  <a:lnTo>
                    <a:pt x="3151" y="213"/>
                  </a:lnTo>
                  <a:lnTo>
                    <a:pt x="3117" y="193"/>
                  </a:lnTo>
                  <a:lnTo>
                    <a:pt x="3081" y="173"/>
                  </a:lnTo>
                  <a:lnTo>
                    <a:pt x="3045" y="156"/>
                  </a:lnTo>
                  <a:lnTo>
                    <a:pt x="3009" y="139"/>
                  </a:lnTo>
                  <a:lnTo>
                    <a:pt x="2973" y="123"/>
                  </a:lnTo>
                  <a:lnTo>
                    <a:pt x="2938" y="110"/>
                  </a:lnTo>
                  <a:lnTo>
                    <a:pt x="2902" y="96"/>
                  </a:lnTo>
                  <a:lnTo>
                    <a:pt x="2866" y="84"/>
                  </a:lnTo>
                  <a:lnTo>
                    <a:pt x="2830" y="74"/>
                  </a:lnTo>
                  <a:lnTo>
                    <a:pt x="2760" y="56"/>
                  </a:lnTo>
                  <a:lnTo>
                    <a:pt x="2694" y="40"/>
                  </a:lnTo>
                  <a:lnTo>
                    <a:pt x="2694" y="40"/>
                  </a:lnTo>
                  <a:lnTo>
                    <a:pt x="2628" y="27"/>
                  </a:lnTo>
                  <a:lnTo>
                    <a:pt x="2561" y="16"/>
                  </a:lnTo>
                  <a:lnTo>
                    <a:pt x="2526" y="11"/>
                  </a:lnTo>
                  <a:lnTo>
                    <a:pt x="2492" y="7"/>
                  </a:lnTo>
                  <a:lnTo>
                    <a:pt x="2454" y="4"/>
                  </a:lnTo>
                  <a:lnTo>
                    <a:pt x="2419" y="1"/>
                  </a:lnTo>
                  <a:lnTo>
                    <a:pt x="2380" y="0"/>
                  </a:lnTo>
                  <a:lnTo>
                    <a:pt x="2340" y="1"/>
                  </a:lnTo>
                  <a:lnTo>
                    <a:pt x="2298" y="3"/>
                  </a:lnTo>
                  <a:lnTo>
                    <a:pt x="2255" y="6"/>
                  </a:lnTo>
                  <a:lnTo>
                    <a:pt x="2211" y="11"/>
                  </a:lnTo>
                  <a:lnTo>
                    <a:pt x="2163" y="18"/>
                  </a:lnTo>
                  <a:lnTo>
                    <a:pt x="2115" y="28"/>
                  </a:lnTo>
                  <a:lnTo>
                    <a:pt x="2065" y="40"/>
                  </a:lnTo>
                  <a:lnTo>
                    <a:pt x="2065" y="40"/>
                  </a:lnTo>
                  <a:lnTo>
                    <a:pt x="1966" y="64"/>
                  </a:lnTo>
                  <a:lnTo>
                    <a:pt x="1875" y="84"/>
                  </a:lnTo>
                  <a:lnTo>
                    <a:pt x="1794" y="103"/>
                  </a:lnTo>
                  <a:lnTo>
                    <a:pt x="1753" y="113"/>
                  </a:lnTo>
                  <a:lnTo>
                    <a:pt x="1713" y="123"/>
                  </a:lnTo>
                  <a:lnTo>
                    <a:pt x="1675" y="136"/>
                  </a:lnTo>
                  <a:lnTo>
                    <a:pt x="1634" y="149"/>
                  </a:lnTo>
                  <a:lnTo>
                    <a:pt x="1594" y="165"/>
                  </a:lnTo>
                  <a:lnTo>
                    <a:pt x="1553" y="183"/>
                  </a:lnTo>
                  <a:lnTo>
                    <a:pt x="1508" y="203"/>
                  </a:lnTo>
                  <a:lnTo>
                    <a:pt x="1462" y="228"/>
                  </a:lnTo>
                  <a:lnTo>
                    <a:pt x="1415" y="255"/>
                  </a:lnTo>
                  <a:lnTo>
                    <a:pt x="1364" y="285"/>
                  </a:lnTo>
                  <a:lnTo>
                    <a:pt x="1364" y="285"/>
                  </a:lnTo>
                  <a:lnTo>
                    <a:pt x="1315" y="318"/>
                  </a:lnTo>
                  <a:lnTo>
                    <a:pt x="1269" y="348"/>
                  </a:lnTo>
                  <a:lnTo>
                    <a:pt x="1189" y="404"/>
                  </a:lnTo>
                  <a:lnTo>
                    <a:pt x="1120" y="453"/>
                  </a:lnTo>
                  <a:lnTo>
                    <a:pt x="1058" y="496"/>
                  </a:lnTo>
                  <a:lnTo>
                    <a:pt x="1030" y="514"/>
                  </a:lnTo>
                  <a:lnTo>
                    <a:pt x="1001" y="532"/>
                  </a:lnTo>
                  <a:lnTo>
                    <a:pt x="971" y="547"/>
                  </a:lnTo>
                  <a:lnTo>
                    <a:pt x="941" y="560"/>
                  </a:lnTo>
                  <a:lnTo>
                    <a:pt x="911" y="573"/>
                  </a:lnTo>
                  <a:lnTo>
                    <a:pt x="878" y="583"/>
                  </a:lnTo>
                  <a:lnTo>
                    <a:pt x="843" y="593"/>
                  </a:lnTo>
                  <a:lnTo>
                    <a:pt x="804" y="600"/>
                  </a:lnTo>
                  <a:lnTo>
                    <a:pt x="804" y="600"/>
                  </a:lnTo>
                  <a:lnTo>
                    <a:pt x="767" y="606"/>
                  </a:lnTo>
                  <a:lnTo>
                    <a:pt x="736" y="613"/>
                  </a:lnTo>
                  <a:lnTo>
                    <a:pt x="707" y="622"/>
                  </a:lnTo>
                  <a:lnTo>
                    <a:pt x="681" y="631"/>
                  </a:lnTo>
                  <a:lnTo>
                    <a:pt x="658" y="642"/>
                  </a:lnTo>
                  <a:lnTo>
                    <a:pt x="637" y="654"/>
                  </a:lnTo>
                  <a:lnTo>
                    <a:pt x="617" y="666"/>
                  </a:lnTo>
                  <a:lnTo>
                    <a:pt x="597" y="682"/>
                  </a:lnTo>
                  <a:lnTo>
                    <a:pt x="575" y="701"/>
                  </a:lnTo>
                  <a:lnTo>
                    <a:pt x="554" y="722"/>
                  </a:lnTo>
                  <a:lnTo>
                    <a:pt x="502" y="773"/>
                  </a:lnTo>
                  <a:lnTo>
                    <a:pt x="436" y="836"/>
                  </a:lnTo>
                  <a:lnTo>
                    <a:pt x="396" y="873"/>
                  </a:lnTo>
                  <a:lnTo>
                    <a:pt x="350" y="914"/>
                  </a:lnTo>
                  <a:lnTo>
                    <a:pt x="350" y="914"/>
                  </a:lnTo>
                  <a:lnTo>
                    <a:pt x="319" y="945"/>
                  </a:lnTo>
                  <a:lnTo>
                    <a:pt x="288" y="975"/>
                  </a:lnTo>
                  <a:lnTo>
                    <a:pt x="261" y="1006"/>
                  </a:lnTo>
                  <a:lnTo>
                    <a:pt x="235" y="1036"/>
                  </a:lnTo>
                  <a:lnTo>
                    <a:pt x="211" y="1069"/>
                  </a:lnTo>
                  <a:lnTo>
                    <a:pt x="188" y="1101"/>
                  </a:lnTo>
                  <a:lnTo>
                    <a:pt x="167" y="1132"/>
                  </a:lnTo>
                  <a:lnTo>
                    <a:pt x="148" y="1165"/>
                  </a:lnTo>
                  <a:lnTo>
                    <a:pt x="131" y="1198"/>
                  </a:lnTo>
                  <a:lnTo>
                    <a:pt x="114" y="1231"/>
                  </a:lnTo>
                  <a:lnTo>
                    <a:pt x="99" y="1264"/>
                  </a:lnTo>
                  <a:lnTo>
                    <a:pt x="86" y="1297"/>
                  </a:lnTo>
                  <a:lnTo>
                    <a:pt x="73" y="1332"/>
                  </a:lnTo>
                  <a:lnTo>
                    <a:pt x="63" y="1365"/>
                  </a:lnTo>
                  <a:lnTo>
                    <a:pt x="53" y="1398"/>
                  </a:lnTo>
                  <a:lnTo>
                    <a:pt x="45" y="1432"/>
                  </a:lnTo>
                  <a:lnTo>
                    <a:pt x="36" y="1465"/>
                  </a:lnTo>
                  <a:lnTo>
                    <a:pt x="30" y="1498"/>
                  </a:lnTo>
                  <a:lnTo>
                    <a:pt x="19" y="1564"/>
                  </a:lnTo>
                  <a:lnTo>
                    <a:pt x="12" y="1628"/>
                  </a:lnTo>
                  <a:lnTo>
                    <a:pt x="6" y="1693"/>
                  </a:lnTo>
                  <a:lnTo>
                    <a:pt x="3" y="1754"/>
                  </a:lnTo>
                  <a:lnTo>
                    <a:pt x="2" y="1815"/>
                  </a:lnTo>
                  <a:lnTo>
                    <a:pt x="0" y="1929"/>
                  </a:lnTo>
                  <a:lnTo>
                    <a:pt x="0" y="1929"/>
                  </a:lnTo>
                  <a:lnTo>
                    <a:pt x="2" y="1957"/>
                  </a:lnTo>
                  <a:lnTo>
                    <a:pt x="5" y="1985"/>
                  </a:lnTo>
                  <a:lnTo>
                    <a:pt x="9" y="2015"/>
                  </a:lnTo>
                  <a:lnTo>
                    <a:pt x="15" y="2045"/>
                  </a:lnTo>
                  <a:lnTo>
                    <a:pt x="22" y="2076"/>
                  </a:lnTo>
                  <a:lnTo>
                    <a:pt x="32" y="2107"/>
                  </a:lnTo>
                  <a:lnTo>
                    <a:pt x="42" y="2140"/>
                  </a:lnTo>
                  <a:lnTo>
                    <a:pt x="53" y="2172"/>
                  </a:lnTo>
                  <a:lnTo>
                    <a:pt x="68" y="2205"/>
                  </a:lnTo>
                  <a:lnTo>
                    <a:pt x="82" y="2238"/>
                  </a:lnTo>
                  <a:lnTo>
                    <a:pt x="98" y="2269"/>
                  </a:lnTo>
                  <a:lnTo>
                    <a:pt x="115" y="2302"/>
                  </a:lnTo>
                  <a:lnTo>
                    <a:pt x="134" y="2334"/>
                  </a:lnTo>
                  <a:lnTo>
                    <a:pt x="152" y="2365"/>
                  </a:lnTo>
                  <a:lnTo>
                    <a:pt x="172" y="2397"/>
                  </a:lnTo>
                  <a:lnTo>
                    <a:pt x="192" y="2427"/>
                  </a:lnTo>
                  <a:lnTo>
                    <a:pt x="214" y="2457"/>
                  </a:lnTo>
                  <a:lnTo>
                    <a:pt x="237" y="2486"/>
                  </a:lnTo>
                  <a:lnTo>
                    <a:pt x="260" y="2513"/>
                  </a:lnTo>
                  <a:lnTo>
                    <a:pt x="284" y="2540"/>
                  </a:lnTo>
                  <a:lnTo>
                    <a:pt x="308" y="2566"/>
                  </a:lnTo>
                  <a:lnTo>
                    <a:pt x="333" y="2590"/>
                  </a:lnTo>
                  <a:lnTo>
                    <a:pt x="359" y="2613"/>
                  </a:lnTo>
                  <a:lnTo>
                    <a:pt x="384" y="2633"/>
                  </a:lnTo>
                  <a:lnTo>
                    <a:pt x="410" y="2653"/>
                  </a:lnTo>
                  <a:lnTo>
                    <a:pt x="436" y="2671"/>
                  </a:lnTo>
                  <a:lnTo>
                    <a:pt x="463" y="2686"/>
                  </a:lnTo>
                  <a:lnTo>
                    <a:pt x="489" y="2701"/>
                  </a:lnTo>
                  <a:lnTo>
                    <a:pt x="516" y="2712"/>
                  </a:lnTo>
                  <a:lnTo>
                    <a:pt x="542" y="2722"/>
                  </a:lnTo>
                  <a:lnTo>
                    <a:pt x="568" y="2729"/>
                  </a:lnTo>
                  <a:lnTo>
                    <a:pt x="595" y="2734"/>
                  </a:lnTo>
                  <a:lnTo>
                    <a:pt x="595" y="2734"/>
                  </a:lnTo>
                  <a:lnTo>
                    <a:pt x="644" y="2741"/>
                  </a:lnTo>
                  <a:lnTo>
                    <a:pt x="688" y="2748"/>
                  </a:lnTo>
                  <a:lnTo>
                    <a:pt x="728" y="2757"/>
                  </a:lnTo>
                  <a:lnTo>
                    <a:pt x="766" y="2765"/>
                  </a:lnTo>
                  <a:lnTo>
                    <a:pt x="836" y="2785"/>
                  </a:lnTo>
                  <a:lnTo>
                    <a:pt x="909" y="2808"/>
                  </a:lnTo>
                  <a:lnTo>
                    <a:pt x="951" y="2820"/>
                  </a:lnTo>
                  <a:lnTo>
                    <a:pt x="997" y="2831"/>
                  </a:lnTo>
                  <a:lnTo>
                    <a:pt x="1048" y="2844"/>
                  </a:lnTo>
                  <a:lnTo>
                    <a:pt x="1107" y="2857"/>
                  </a:lnTo>
                  <a:lnTo>
                    <a:pt x="1173" y="2870"/>
                  </a:lnTo>
                  <a:lnTo>
                    <a:pt x="1249" y="2883"/>
                  </a:lnTo>
                  <a:lnTo>
                    <a:pt x="1336" y="2896"/>
                  </a:lnTo>
                  <a:lnTo>
                    <a:pt x="1434" y="2908"/>
                  </a:lnTo>
                  <a:lnTo>
                    <a:pt x="1434" y="2908"/>
                  </a:lnTo>
                  <a:lnTo>
                    <a:pt x="1485" y="2914"/>
                  </a:lnTo>
                  <a:lnTo>
                    <a:pt x="1536" y="2919"/>
                  </a:lnTo>
                  <a:lnTo>
                    <a:pt x="1583" y="2921"/>
                  </a:lnTo>
                  <a:lnTo>
                    <a:pt x="1629" y="2923"/>
                  </a:lnTo>
                  <a:lnTo>
                    <a:pt x="1673" y="2923"/>
                  </a:lnTo>
                  <a:lnTo>
                    <a:pt x="1715" y="2923"/>
                  </a:lnTo>
                  <a:lnTo>
                    <a:pt x="1756" y="2920"/>
                  </a:lnTo>
                  <a:lnTo>
                    <a:pt x="1796" y="2919"/>
                  </a:lnTo>
                  <a:lnTo>
                    <a:pt x="1871" y="2911"/>
                  </a:lnTo>
                  <a:lnTo>
                    <a:pt x="1943" y="2903"/>
                  </a:lnTo>
                  <a:lnTo>
                    <a:pt x="2009" y="2893"/>
                  </a:lnTo>
                  <a:lnTo>
                    <a:pt x="2073" y="2883"/>
                  </a:lnTo>
                  <a:lnTo>
                    <a:pt x="2133" y="2873"/>
                  </a:lnTo>
                  <a:lnTo>
                    <a:pt x="2194" y="2865"/>
                  </a:lnTo>
                  <a:lnTo>
                    <a:pt x="2251" y="2860"/>
                  </a:lnTo>
                  <a:lnTo>
                    <a:pt x="2281" y="2860"/>
                  </a:lnTo>
                  <a:lnTo>
                    <a:pt x="2310" y="2860"/>
                  </a:lnTo>
                  <a:lnTo>
                    <a:pt x="2338" y="2860"/>
                  </a:lnTo>
                  <a:lnTo>
                    <a:pt x="2368" y="2863"/>
                  </a:lnTo>
                  <a:lnTo>
                    <a:pt x="2397" y="2865"/>
                  </a:lnTo>
                  <a:lnTo>
                    <a:pt x="2427" y="2871"/>
                  </a:lnTo>
                  <a:lnTo>
                    <a:pt x="2459" y="2877"/>
                  </a:lnTo>
                  <a:lnTo>
                    <a:pt x="2489" y="2886"/>
                  </a:lnTo>
                  <a:lnTo>
                    <a:pt x="2520" y="2896"/>
                  </a:lnTo>
                  <a:lnTo>
                    <a:pt x="2553" y="2908"/>
                  </a:lnTo>
                  <a:lnTo>
                    <a:pt x="2553" y="2908"/>
                  </a:lnTo>
                  <a:lnTo>
                    <a:pt x="2586" y="2921"/>
                  </a:lnTo>
                  <a:lnTo>
                    <a:pt x="2619" y="2933"/>
                  </a:lnTo>
                  <a:lnTo>
                    <a:pt x="2654" y="2944"/>
                  </a:lnTo>
                  <a:lnTo>
                    <a:pt x="2687" y="2954"/>
                  </a:lnTo>
                  <a:lnTo>
                    <a:pt x="2755" y="2972"/>
                  </a:lnTo>
                  <a:lnTo>
                    <a:pt x="2824" y="2986"/>
                  </a:lnTo>
                  <a:lnTo>
                    <a:pt x="2895" y="2997"/>
                  </a:lnTo>
                  <a:lnTo>
                    <a:pt x="2963" y="3006"/>
                  </a:lnTo>
                  <a:lnTo>
                    <a:pt x="3032" y="3012"/>
                  </a:lnTo>
                  <a:lnTo>
                    <a:pt x="3100" y="3013"/>
                  </a:lnTo>
                  <a:lnTo>
                    <a:pt x="3167" y="3012"/>
                  </a:lnTo>
                  <a:lnTo>
                    <a:pt x="3231" y="3007"/>
                  </a:lnTo>
                  <a:lnTo>
                    <a:pt x="3294" y="3000"/>
                  </a:lnTo>
                  <a:lnTo>
                    <a:pt x="3355" y="2990"/>
                  </a:lnTo>
                  <a:lnTo>
                    <a:pt x="3413" y="2979"/>
                  </a:lnTo>
                  <a:lnTo>
                    <a:pt x="3441" y="2970"/>
                  </a:lnTo>
                  <a:lnTo>
                    <a:pt x="3468" y="2963"/>
                  </a:lnTo>
                  <a:lnTo>
                    <a:pt x="3494" y="2953"/>
                  </a:lnTo>
                  <a:lnTo>
                    <a:pt x="3520" y="2944"/>
                  </a:lnTo>
                  <a:lnTo>
                    <a:pt x="3544" y="2934"/>
                  </a:lnTo>
                  <a:lnTo>
                    <a:pt x="3567" y="2923"/>
                  </a:lnTo>
                  <a:lnTo>
                    <a:pt x="3567" y="2923"/>
                  </a:lnTo>
                  <a:lnTo>
                    <a:pt x="3590" y="2911"/>
                  </a:lnTo>
                  <a:lnTo>
                    <a:pt x="3611" y="2898"/>
                  </a:lnTo>
                  <a:lnTo>
                    <a:pt x="3630" y="2886"/>
                  </a:lnTo>
                  <a:lnTo>
                    <a:pt x="3649" y="2871"/>
                  </a:lnTo>
                  <a:lnTo>
                    <a:pt x="3666" y="2857"/>
                  </a:lnTo>
                  <a:lnTo>
                    <a:pt x="3683" y="2841"/>
                  </a:lnTo>
                  <a:lnTo>
                    <a:pt x="3714" y="2810"/>
                  </a:lnTo>
                  <a:lnTo>
                    <a:pt x="3742" y="2777"/>
                  </a:lnTo>
                  <a:lnTo>
                    <a:pt x="3769" y="2742"/>
                  </a:lnTo>
                  <a:lnTo>
                    <a:pt x="3821" y="2673"/>
                  </a:lnTo>
                  <a:lnTo>
                    <a:pt x="3848" y="2642"/>
                  </a:lnTo>
                  <a:lnTo>
                    <a:pt x="3876" y="2610"/>
                  </a:lnTo>
                  <a:lnTo>
                    <a:pt x="3891" y="2595"/>
                  </a:lnTo>
                  <a:lnTo>
                    <a:pt x="3907" y="2580"/>
                  </a:lnTo>
                  <a:lnTo>
                    <a:pt x="3924" y="2567"/>
                  </a:lnTo>
                  <a:lnTo>
                    <a:pt x="3941" y="2554"/>
                  </a:lnTo>
                  <a:lnTo>
                    <a:pt x="3960" y="2543"/>
                  </a:lnTo>
                  <a:lnTo>
                    <a:pt x="3980" y="2531"/>
                  </a:lnTo>
                  <a:lnTo>
                    <a:pt x="4001" y="2521"/>
                  </a:lnTo>
                  <a:lnTo>
                    <a:pt x="4023" y="2513"/>
                  </a:lnTo>
                  <a:lnTo>
                    <a:pt x="4047" y="2504"/>
                  </a:lnTo>
                  <a:lnTo>
                    <a:pt x="4071" y="2498"/>
                  </a:lnTo>
                  <a:lnTo>
                    <a:pt x="4099" y="2493"/>
                  </a:lnTo>
                  <a:lnTo>
                    <a:pt x="4127" y="2488"/>
                  </a:lnTo>
                  <a:lnTo>
                    <a:pt x="4127" y="2488"/>
                  </a:lnTo>
                  <a:lnTo>
                    <a:pt x="4157" y="2486"/>
                  </a:lnTo>
                  <a:lnTo>
                    <a:pt x="4186" y="2484"/>
                  </a:lnTo>
                  <a:lnTo>
                    <a:pt x="4246" y="2483"/>
                  </a:lnTo>
                  <a:lnTo>
                    <a:pt x="4305" y="2483"/>
                  </a:lnTo>
                  <a:lnTo>
                    <a:pt x="4364" y="2484"/>
                  </a:lnTo>
                  <a:lnTo>
                    <a:pt x="4421" y="2484"/>
                  </a:lnTo>
                  <a:lnTo>
                    <a:pt x="4477" y="2484"/>
                  </a:lnTo>
                  <a:lnTo>
                    <a:pt x="4532" y="2481"/>
                  </a:lnTo>
                  <a:lnTo>
                    <a:pt x="4557" y="2478"/>
                  </a:lnTo>
                  <a:lnTo>
                    <a:pt x="4582" y="2476"/>
                  </a:lnTo>
                  <a:lnTo>
                    <a:pt x="4606" y="2471"/>
                  </a:lnTo>
                  <a:lnTo>
                    <a:pt x="4629" y="2466"/>
                  </a:lnTo>
                  <a:lnTo>
                    <a:pt x="4652" y="2457"/>
                  </a:lnTo>
                  <a:lnTo>
                    <a:pt x="4673" y="2448"/>
                  </a:lnTo>
                  <a:lnTo>
                    <a:pt x="4694" y="2438"/>
                  </a:lnTo>
                  <a:lnTo>
                    <a:pt x="4712" y="2425"/>
                  </a:lnTo>
                  <a:lnTo>
                    <a:pt x="4731" y="2411"/>
                  </a:lnTo>
                  <a:lnTo>
                    <a:pt x="4747" y="2395"/>
                  </a:lnTo>
                  <a:lnTo>
                    <a:pt x="4762" y="2377"/>
                  </a:lnTo>
                  <a:lnTo>
                    <a:pt x="4777" y="2355"/>
                  </a:lnTo>
                  <a:lnTo>
                    <a:pt x="4788" y="2332"/>
                  </a:lnTo>
                  <a:lnTo>
                    <a:pt x="4800" y="2306"/>
                  </a:lnTo>
                  <a:lnTo>
                    <a:pt x="4808" y="2278"/>
                  </a:lnTo>
                  <a:lnTo>
                    <a:pt x="4817" y="2246"/>
                  </a:lnTo>
                  <a:lnTo>
                    <a:pt x="4823" y="2212"/>
                  </a:lnTo>
                  <a:lnTo>
                    <a:pt x="4827" y="2175"/>
                  </a:lnTo>
                  <a:lnTo>
                    <a:pt x="4827" y="2175"/>
                  </a:lnTo>
                  <a:lnTo>
                    <a:pt x="4833" y="2101"/>
                  </a:lnTo>
                  <a:lnTo>
                    <a:pt x="4840" y="2041"/>
                  </a:lnTo>
                  <a:lnTo>
                    <a:pt x="4851" y="1951"/>
                  </a:lnTo>
                  <a:lnTo>
                    <a:pt x="4860" y="1888"/>
                  </a:lnTo>
                  <a:lnTo>
                    <a:pt x="4864" y="1863"/>
                  </a:lnTo>
                  <a:lnTo>
                    <a:pt x="4866" y="1839"/>
                  </a:lnTo>
                  <a:lnTo>
                    <a:pt x="4867" y="1816"/>
                  </a:lnTo>
                  <a:lnTo>
                    <a:pt x="4867" y="1790"/>
                  </a:lnTo>
                  <a:lnTo>
                    <a:pt x="4864" y="1762"/>
                  </a:lnTo>
                  <a:lnTo>
                    <a:pt x="4861" y="1727"/>
                  </a:lnTo>
                  <a:lnTo>
                    <a:pt x="4848" y="1638"/>
                  </a:lnTo>
                  <a:lnTo>
                    <a:pt x="4827" y="1506"/>
                  </a:lnTo>
                  <a:lnTo>
                    <a:pt x="4827" y="1506"/>
                  </a:lnTo>
                  <a:lnTo>
                    <a:pt x="4818" y="1468"/>
                  </a:lnTo>
                  <a:lnTo>
                    <a:pt x="4808" y="1428"/>
                  </a:lnTo>
                  <a:lnTo>
                    <a:pt x="4795" y="1387"/>
                  </a:lnTo>
                  <a:lnTo>
                    <a:pt x="4780" y="1347"/>
                  </a:lnTo>
                  <a:lnTo>
                    <a:pt x="4761" y="1307"/>
                  </a:lnTo>
                  <a:lnTo>
                    <a:pt x="4742" y="1267"/>
                  </a:lnTo>
                  <a:lnTo>
                    <a:pt x="4721" y="1227"/>
                  </a:lnTo>
                  <a:lnTo>
                    <a:pt x="4696" y="1187"/>
                  </a:lnTo>
                  <a:lnTo>
                    <a:pt x="4672" y="1147"/>
                  </a:lnTo>
                  <a:lnTo>
                    <a:pt x="4646" y="1107"/>
                  </a:lnTo>
                  <a:lnTo>
                    <a:pt x="4619" y="1066"/>
                  </a:lnTo>
                  <a:lnTo>
                    <a:pt x="4592" y="1028"/>
                  </a:lnTo>
                  <a:lnTo>
                    <a:pt x="4533" y="950"/>
                  </a:lnTo>
                  <a:lnTo>
                    <a:pt x="4473" y="876"/>
                  </a:lnTo>
                  <a:lnTo>
                    <a:pt x="4411" y="803"/>
                  </a:lnTo>
                  <a:lnTo>
                    <a:pt x="4352" y="734"/>
                  </a:lnTo>
                  <a:lnTo>
                    <a:pt x="4242" y="609"/>
                  </a:lnTo>
                  <a:lnTo>
                    <a:pt x="4193" y="555"/>
                  </a:lnTo>
                  <a:lnTo>
                    <a:pt x="4150" y="504"/>
                  </a:lnTo>
                  <a:lnTo>
                    <a:pt x="4117" y="461"/>
                  </a:lnTo>
                  <a:lnTo>
                    <a:pt x="4103" y="443"/>
                  </a:lnTo>
                  <a:lnTo>
                    <a:pt x="4091" y="426"/>
                  </a:lnTo>
                  <a:lnTo>
                    <a:pt x="4091" y="426"/>
                  </a:lnTo>
                  <a:lnTo>
                    <a:pt x="4087" y="417"/>
                  </a:lnTo>
                  <a:lnTo>
                    <a:pt x="4080" y="410"/>
                  </a:lnTo>
                  <a:lnTo>
                    <a:pt x="4066" y="395"/>
                  </a:lnTo>
                  <a:lnTo>
                    <a:pt x="4047" y="381"/>
                  </a:lnTo>
                  <a:lnTo>
                    <a:pt x="4026" y="370"/>
                  </a:lnTo>
                  <a:lnTo>
                    <a:pt x="4003" y="358"/>
                  </a:lnTo>
                  <a:lnTo>
                    <a:pt x="3975" y="347"/>
                  </a:lnTo>
                  <a:lnTo>
                    <a:pt x="3947" y="338"/>
                  </a:lnTo>
                  <a:lnTo>
                    <a:pt x="3917" y="330"/>
                  </a:lnTo>
                  <a:lnTo>
                    <a:pt x="3885" y="322"/>
                  </a:lnTo>
                  <a:lnTo>
                    <a:pt x="3851" y="315"/>
                  </a:lnTo>
                  <a:lnTo>
                    <a:pt x="3816" y="309"/>
                  </a:lnTo>
                  <a:lnTo>
                    <a:pt x="3780" y="304"/>
                  </a:lnTo>
                  <a:lnTo>
                    <a:pt x="3707" y="295"/>
                  </a:lnTo>
                  <a:lnTo>
                    <a:pt x="3633" y="289"/>
                  </a:lnTo>
                  <a:lnTo>
                    <a:pt x="3560" y="285"/>
                  </a:lnTo>
                  <a:lnTo>
                    <a:pt x="3491" y="284"/>
                  </a:lnTo>
                  <a:lnTo>
                    <a:pt x="3426" y="282"/>
                  </a:lnTo>
                  <a:lnTo>
                    <a:pt x="3369" y="282"/>
                  </a:lnTo>
                  <a:lnTo>
                    <a:pt x="3284" y="284"/>
                  </a:lnTo>
                  <a:lnTo>
                    <a:pt x="3253" y="285"/>
                  </a:lnTo>
                  <a:lnTo>
                    <a:pt x="3253" y="285"/>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sp>
          <p:nvSpPr>
            <p:cNvPr id="489" name="Freeform 7"/>
            <p:cNvSpPr>
              <a:spLocks/>
            </p:cNvSpPr>
            <p:nvPr/>
          </p:nvSpPr>
          <p:spPr bwMode="auto">
            <a:xfrm>
              <a:off x="7540210" y="6056820"/>
              <a:ext cx="207921" cy="158964"/>
            </a:xfrm>
            <a:custGeom>
              <a:avLst/>
              <a:gdLst/>
              <a:ahLst/>
              <a:cxnLst>
                <a:cxn ang="0">
                  <a:pos x="3151" y="213"/>
                </a:cxn>
                <a:cxn ang="0">
                  <a:pos x="2973" y="123"/>
                </a:cxn>
                <a:cxn ang="0">
                  <a:pos x="2760" y="56"/>
                </a:cxn>
                <a:cxn ang="0">
                  <a:pos x="2526" y="11"/>
                </a:cxn>
                <a:cxn ang="0">
                  <a:pos x="2340" y="1"/>
                </a:cxn>
                <a:cxn ang="0">
                  <a:pos x="2115" y="28"/>
                </a:cxn>
                <a:cxn ang="0">
                  <a:pos x="1794" y="103"/>
                </a:cxn>
                <a:cxn ang="0">
                  <a:pos x="1594" y="165"/>
                </a:cxn>
                <a:cxn ang="0">
                  <a:pos x="1364" y="285"/>
                </a:cxn>
                <a:cxn ang="0">
                  <a:pos x="1120" y="453"/>
                </a:cxn>
                <a:cxn ang="0">
                  <a:pos x="941" y="560"/>
                </a:cxn>
                <a:cxn ang="0">
                  <a:pos x="804" y="600"/>
                </a:cxn>
                <a:cxn ang="0">
                  <a:pos x="658" y="642"/>
                </a:cxn>
                <a:cxn ang="0">
                  <a:pos x="554" y="722"/>
                </a:cxn>
                <a:cxn ang="0">
                  <a:pos x="350" y="914"/>
                </a:cxn>
                <a:cxn ang="0">
                  <a:pos x="211" y="1069"/>
                </a:cxn>
                <a:cxn ang="0">
                  <a:pos x="114" y="1231"/>
                </a:cxn>
                <a:cxn ang="0">
                  <a:pos x="53" y="1398"/>
                </a:cxn>
                <a:cxn ang="0">
                  <a:pos x="12" y="1628"/>
                </a:cxn>
                <a:cxn ang="0">
                  <a:pos x="0" y="1929"/>
                </a:cxn>
                <a:cxn ang="0">
                  <a:pos x="22" y="2076"/>
                </a:cxn>
                <a:cxn ang="0">
                  <a:pos x="82" y="2238"/>
                </a:cxn>
                <a:cxn ang="0">
                  <a:pos x="172" y="2397"/>
                </a:cxn>
                <a:cxn ang="0">
                  <a:pos x="284" y="2540"/>
                </a:cxn>
                <a:cxn ang="0">
                  <a:pos x="410" y="2653"/>
                </a:cxn>
                <a:cxn ang="0">
                  <a:pos x="542" y="2722"/>
                </a:cxn>
                <a:cxn ang="0">
                  <a:pos x="688" y="2748"/>
                </a:cxn>
                <a:cxn ang="0">
                  <a:pos x="951" y="2820"/>
                </a:cxn>
                <a:cxn ang="0">
                  <a:pos x="1249" y="2883"/>
                </a:cxn>
                <a:cxn ang="0">
                  <a:pos x="1536" y="2919"/>
                </a:cxn>
                <a:cxn ang="0">
                  <a:pos x="1756" y="2920"/>
                </a:cxn>
                <a:cxn ang="0">
                  <a:pos x="2073" y="2883"/>
                </a:cxn>
                <a:cxn ang="0">
                  <a:pos x="2310" y="2860"/>
                </a:cxn>
                <a:cxn ang="0">
                  <a:pos x="2459" y="2877"/>
                </a:cxn>
                <a:cxn ang="0">
                  <a:pos x="2586" y="2921"/>
                </a:cxn>
                <a:cxn ang="0">
                  <a:pos x="2824" y="2986"/>
                </a:cxn>
                <a:cxn ang="0">
                  <a:pos x="3167" y="3012"/>
                </a:cxn>
                <a:cxn ang="0">
                  <a:pos x="3441" y="2970"/>
                </a:cxn>
                <a:cxn ang="0">
                  <a:pos x="3567" y="2923"/>
                </a:cxn>
                <a:cxn ang="0">
                  <a:pos x="3649" y="2871"/>
                </a:cxn>
                <a:cxn ang="0">
                  <a:pos x="3769" y="2742"/>
                </a:cxn>
                <a:cxn ang="0">
                  <a:pos x="3907" y="2580"/>
                </a:cxn>
                <a:cxn ang="0">
                  <a:pos x="4001" y="2521"/>
                </a:cxn>
                <a:cxn ang="0">
                  <a:pos x="4127" y="2488"/>
                </a:cxn>
                <a:cxn ang="0">
                  <a:pos x="4305" y="2483"/>
                </a:cxn>
                <a:cxn ang="0">
                  <a:pos x="4557" y="2478"/>
                </a:cxn>
                <a:cxn ang="0">
                  <a:pos x="4673" y="2448"/>
                </a:cxn>
                <a:cxn ang="0">
                  <a:pos x="4762" y="2377"/>
                </a:cxn>
                <a:cxn ang="0">
                  <a:pos x="4817" y="2246"/>
                </a:cxn>
                <a:cxn ang="0">
                  <a:pos x="4840" y="2041"/>
                </a:cxn>
                <a:cxn ang="0">
                  <a:pos x="4867" y="1816"/>
                </a:cxn>
                <a:cxn ang="0">
                  <a:pos x="4827" y="1506"/>
                </a:cxn>
                <a:cxn ang="0">
                  <a:pos x="4780" y="1347"/>
                </a:cxn>
                <a:cxn ang="0">
                  <a:pos x="4672" y="1147"/>
                </a:cxn>
                <a:cxn ang="0">
                  <a:pos x="4473" y="876"/>
                </a:cxn>
                <a:cxn ang="0">
                  <a:pos x="4150" y="504"/>
                </a:cxn>
                <a:cxn ang="0">
                  <a:pos x="4087" y="417"/>
                </a:cxn>
                <a:cxn ang="0">
                  <a:pos x="4003" y="358"/>
                </a:cxn>
                <a:cxn ang="0">
                  <a:pos x="3851" y="315"/>
                </a:cxn>
                <a:cxn ang="0">
                  <a:pos x="3560" y="285"/>
                </a:cxn>
                <a:cxn ang="0">
                  <a:pos x="3253" y="285"/>
                </a:cxn>
              </a:cxnLst>
              <a:rect l="0" t="0" r="r" b="b"/>
              <a:pathLst>
                <a:path w="4867" h="3013">
                  <a:moveTo>
                    <a:pt x="3253" y="285"/>
                  </a:moveTo>
                  <a:lnTo>
                    <a:pt x="3253" y="285"/>
                  </a:lnTo>
                  <a:lnTo>
                    <a:pt x="3220" y="259"/>
                  </a:lnTo>
                  <a:lnTo>
                    <a:pt x="3186" y="236"/>
                  </a:lnTo>
                  <a:lnTo>
                    <a:pt x="3151" y="213"/>
                  </a:lnTo>
                  <a:lnTo>
                    <a:pt x="3117" y="193"/>
                  </a:lnTo>
                  <a:lnTo>
                    <a:pt x="3081" y="173"/>
                  </a:lnTo>
                  <a:lnTo>
                    <a:pt x="3045" y="156"/>
                  </a:lnTo>
                  <a:lnTo>
                    <a:pt x="3009" y="139"/>
                  </a:lnTo>
                  <a:lnTo>
                    <a:pt x="2973" y="123"/>
                  </a:lnTo>
                  <a:lnTo>
                    <a:pt x="2938" y="110"/>
                  </a:lnTo>
                  <a:lnTo>
                    <a:pt x="2902" y="96"/>
                  </a:lnTo>
                  <a:lnTo>
                    <a:pt x="2866" y="84"/>
                  </a:lnTo>
                  <a:lnTo>
                    <a:pt x="2830" y="74"/>
                  </a:lnTo>
                  <a:lnTo>
                    <a:pt x="2760" y="56"/>
                  </a:lnTo>
                  <a:lnTo>
                    <a:pt x="2694" y="40"/>
                  </a:lnTo>
                  <a:lnTo>
                    <a:pt x="2694" y="40"/>
                  </a:lnTo>
                  <a:lnTo>
                    <a:pt x="2628" y="27"/>
                  </a:lnTo>
                  <a:lnTo>
                    <a:pt x="2561" y="16"/>
                  </a:lnTo>
                  <a:lnTo>
                    <a:pt x="2526" y="11"/>
                  </a:lnTo>
                  <a:lnTo>
                    <a:pt x="2492" y="7"/>
                  </a:lnTo>
                  <a:lnTo>
                    <a:pt x="2454" y="4"/>
                  </a:lnTo>
                  <a:lnTo>
                    <a:pt x="2419" y="1"/>
                  </a:lnTo>
                  <a:lnTo>
                    <a:pt x="2380" y="0"/>
                  </a:lnTo>
                  <a:lnTo>
                    <a:pt x="2340" y="1"/>
                  </a:lnTo>
                  <a:lnTo>
                    <a:pt x="2298" y="3"/>
                  </a:lnTo>
                  <a:lnTo>
                    <a:pt x="2255" y="6"/>
                  </a:lnTo>
                  <a:lnTo>
                    <a:pt x="2211" y="11"/>
                  </a:lnTo>
                  <a:lnTo>
                    <a:pt x="2163" y="18"/>
                  </a:lnTo>
                  <a:lnTo>
                    <a:pt x="2115" y="28"/>
                  </a:lnTo>
                  <a:lnTo>
                    <a:pt x="2065" y="40"/>
                  </a:lnTo>
                  <a:lnTo>
                    <a:pt x="2065" y="40"/>
                  </a:lnTo>
                  <a:lnTo>
                    <a:pt x="1966" y="64"/>
                  </a:lnTo>
                  <a:lnTo>
                    <a:pt x="1875" y="84"/>
                  </a:lnTo>
                  <a:lnTo>
                    <a:pt x="1794" y="103"/>
                  </a:lnTo>
                  <a:lnTo>
                    <a:pt x="1753" y="113"/>
                  </a:lnTo>
                  <a:lnTo>
                    <a:pt x="1713" y="123"/>
                  </a:lnTo>
                  <a:lnTo>
                    <a:pt x="1675" y="136"/>
                  </a:lnTo>
                  <a:lnTo>
                    <a:pt x="1634" y="149"/>
                  </a:lnTo>
                  <a:lnTo>
                    <a:pt x="1594" y="165"/>
                  </a:lnTo>
                  <a:lnTo>
                    <a:pt x="1553" y="183"/>
                  </a:lnTo>
                  <a:lnTo>
                    <a:pt x="1508" y="203"/>
                  </a:lnTo>
                  <a:lnTo>
                    <a:pt x="1462" y="228"/>
                  </a:lnTo>
                  <a:lnTo>
                    <a:pt x="1415" y="255"/>
                  </a:lnTo>
                  <a:lnTo>
                    <a:pt x="1364" y="285"/>
                  </a:lnTo>
                  <a:lnTo>
                    <a:pt x="1364" y="285"/>
                  </a:lnTo>
                  <a:lnTo>
                    <a:pt x="1315" y="318"/>
                  </a:lnTo>
                  <a:lnTo>
                    <a:pt x="1269" y="348"/>
                  </a:lnTo>
                  <a:lnTo>
                    <a:pt x="1189" y="404"/>
                  </a:lnTo>
                  <a:lnTo>
                    <a:pt x="1120" y="453"/>
                  </a:lnTo>
                  <a:lnTo>
                    <a:pt x="1058" y="496"/>
                  </a:lnTo>
                  <a:lnTo>
                    <a:pt x="1030" y="514"/>
                  </a:lnTo>
                  <a:lnTo>
                    <a:pt x="1001" y="532"/>
                  </a:lnTo>
                  <a:lnTo>
                    <a:pt x="971" y="547"/>
                  </a:lnTo>
                  <a:lnTo>
                    <a:pt x="941" y="560"/>
                  </a:lnTo>
                  <a:lnTo>
                    <a:pt x="911" y="573"/>
                  </a:lnTo>
                  <a:lnTo>
                    <a:pt x="878" y="583"/>
                  </a:lnTo>
                  <a:lnTo>
                    <a:pt x="843" y="593"/>
                  </a:lnTo>
                  <a:lnTo>
                    <a:pt x="804" y="600"/>
                  </a:lnTo>
                  <a:lnTo>
                    <a:pt x="804" y="600"/>
                  </a:lnTo>
                  <a:lnTo>
                    <a:pt x="767" y="606"/>
                  </a:lnTo>
                  <a:lnTo>
                    <a:pt x="736" y="613"/>
                  </a:lnTo>
                  <a:lnTo>
                    <a:pt x="707" y="622"/>
                  </a:lnTo>
                  <a:lnTo>
                    <a:pt x="681" y="631"/>
                  </a:lnTo>
                  <a:lnTo>
                    <a:pt x="658" y="642"/>
                  </a:lnTo>
                  <a:lnTo>
                    <a:pt x="637" y="654"/>
                  </a:lnTo>
                  <a:lnTo>
                    <a:pt x="617" y="666"/>
                  </a:lnTo>
                  <a:lnTo>
                    <a:pt x="597" y="682"/>
                  </a:lnTo>
                  <a:lnTo>
                    <a:pt x="575" y="701"/>
                  </a:lnTo>
                  <a:lnTo>
                    <a:pt x="554" y="722"/>
                  </a:lnTo>
                  <a:lnTo>
                    <a:pt x="502" y="773"/>
                  </a:lnTo>
                  <a:lnTo>
                    <a:pt x="436" y="836"/>
                  </a:lnTo>
                  <a:lnTo>
                    <a:pt x="396" y="873"/>
                  </a:lnTo>
                  <a:lnTo>
                    <a:pt x="350" y="914"/>
                  </a:lnTo>
                  <a:lnTo>
                    <a:pt x="350" y="914"/>
                  </a:lnTo>
                  <a:lnTo>
                    <a:pt x="319" y="945"/>
                  </a:lnTo>
                  <a:lnTo>
                    <a:pt x="288" y="975"/>
                  </a:lnTo>
                  <a:lnTo>
                    <a:pt x="261" y="1006"/>
                  </a:lnTo>
                  <a:lnTo>
                    <a:pt x="235" y="1036"/>
                  </a:lnTo>
                  <a:lnTo>
                    <a:pt x="211" y="1069"/>
                  </a:lnTo>
                  <a:lnTo>
                    <a:pt x="188" y="1101"/>
                  </a:lnTo>
                  <a:lnTo>
                    <a:pt x="167" y="1132"/>
                  </a:lnTo>
                  <a:lnTo>
                    <a:pt x="148" y="1165"/>
                  </a:lnTo>
                  <a:lnTo>
                    <a:pt x="131" y="1198"/>
                  </a:lnTo>
                  <a:lnTo>
                    <a:pt x="114" y="1231"/>
                  </a:lnTo>
                  <a:lnTo>
                    <a:pt x="99" y="1264"/>
                  </a:lnTo>
                  <a:lnTo>
                    <a:pt x="86" y="1297"/>
                  </a:lnTo>
                  <a:lnTo>
                    <a:pt x="73" y="1332"/>
                  </a:lnTo>
                  <a:lnTo>
                    <a:pt x="63" y="1365"/>
                  </a:lnTo>
                  <a:lnTo>
                    <a:pt x="53" y="1398"/>
                  </a:lnTo>
                  <a:lnTo>
                    <a:pt x="45" y="1432"/>
                  </a:lnTo>
                  <a:lnTo>
                    <a:pt x="36" y="1465"/>
                  </a:lnTo>
                  <a:lnTo>
                    <a:pt x="30" y="1498"/>
                  </a:lnTo>
                  <a:lnTo>
                    <a:pt x="19" y="1564"/>
                  </a:lnTo>
                  <a:lnTo>
                    <a:pt x="12" y="1628"/>
                  </a:lnTo>
                  <a:lnTo>
                    <a:pt x="6" y="1693"/>
                  </a:lnTo>
                  <a:lnTo>
                    <a:pt x="3" y="1754"/>
                  </a:lnTo>
                  <a:lnTo>
                    <a:pt x="2" y="1815"/>
                  </a:lnTo>
                  <a:lnTo>
                    <a:pt x="0" y="1929"/>
                  </a:lnTo>
                  <a:lnTo>
                    <a:pt x="0" y="1929"/>
                  </a:lnTo>
                  <a:lnTo>
                    <a:pt x="2" y="1957"/>
                  </a:lnTo>
                  <a:lnTo>
                    <a:pt x="5" y="1985"/>
                  </a:lnTo>
                  <a:lnTo>
                    <a:pt x="9" y="2015"/>
                  </a:lnTo>
                  <a:lnTo>
                    <a:pt x="15" y="2045"/>
                  </a:lnTo>
                  <a:lnTo>
                    <a:pt x="22" y="2076"/>
                  </a:lnTo>
                  <a:lnTo>
                    <a:pt x="32" y="2107"/>
                  </a:lnTo>
                  <a:lnTo>
                    <a:pt x="42" y="2140"/>
                  </a:lnTo>
                  <a:lnTo>
                    <a:pt x="53" y="2172"/>
                  </a:lnTo>
                  <a:lnTo>
                    <a:pt x="68" y="2205"/>
                  </a:lnTo>
                  <a:lnTo>
                    <a:pt x="82" y="2238"/>
                  </a:lnTo>
                  <a:lnTo>
                    <a:pt x="98" y="2269"/>
                  </a:lnTo>
                  <a:lnTo>
                    <a:pt x="115" y="2302"/>
                  </a:lnTo>
                  <a:lnTo>
                    <a:pt x="134" y="2334"/>
                  </a:lnTo>
                  <a:lnTo>
                    <a:pt x="152" y="2365"/>
                  </a:lnTo>
                  <a:lnTo>
                    <a:pt x="172" y="2397"/>
                  </a:lnTo>
                  <a:lnTo>
                    <a:pt x="192" y="2427"/>
                  </a:lnTo>
                  <a:lnTo>
                    <a:pt x="214" y="2457"/>
                  </a:lnTo>
                  <a:lnTo>
                    <a:pt x="237" y="2486"/>
                  </a:lnTo>
                  <a:lnTo>
                    <a:pt x="260" y="2513"/>
                  </a:lnTo>
                  <a:lnTo>
                    <a:pt x="284" y="2540"/>
                  </a:lnTo>
                  <a:lnTo>
                    <a:pt x="308" y="2566"/>
                  </a:lnTo>
                  <a:lnTo>
                    <a:pt x="333" y="2590"/>
                  </a:lnTo>
                  <a:lnTo>
                    <a:pt x="359" y="2613"/>
                  </a:lnTo>
                  <a:lnTo>
                    <a:pt x="384" y="2633"/>
                  </a:lnTo>
                  <a:lnTo>
                    <a:pt x="410" y="2653"/>
                  </a:lnTo>
                  <a:lnTo>
                    <a:pt x="436" y="2671"/>
                  </a:lnTo>
                  <a:lnTo>
                    <a:pt x="463" y="2686"/>
                  </a:lnTo>
                  <a:lnTo>
                    <a:pt x="489" y="2701"/>
                  </a:lnTo>
                  <a:lnTo>
                    <a:pt x="516" y="2712"/>
                  </a:lnTo>
                  <a:lnTo>
                    <a:pt x="542" y="2722"/>
                  </a:lnTo>
                  <a:lnTo>
                    <a:pt x="568" y="2729"/>
                  </a:lnTo>
                  <a:lnTo>
                    <a:pt x="595" y="2734"/>
                  </a:lnTo>
                  <a:lnTo>
                    <a:pt x="595" y="2734"/>
                  </a:lnTo>
                  <a:lnTo>
                    <a:pt x="644" y="2741"/>
                  </a:lnTo>
                  <a:lnTo>
                    <a:pt x="688" y="2748"/>
                  </a:lnTo>
                  <a:lnTo>
                    <a:pt x="728" y="2757"/>
                  </a:lnTo>
                  <a:lnTo>
                    <a:pt x="766" y="2765"/>
                  </a:lnTo>
                  <a:lnTo>
                    <a:pt x="836" y="2785"/>
                  </a:lnTo>
                  <a:lnTo>
                    <a:pt x="909" y="2808"/>
                  </a:lnTo>
                  <a:lnTo>
                    <a:pt x="951" y="2820"/>
                  </a:lnTo>
                  <a:lnTo>
                    <a:pt x="997" y="2831"/>
                  </a:lnTo>
                  <a:lnTo>
                    <a:pt x="1048" y="2844"/>
                  </a:lnTo>
                  <a:lnTo>
                    <a:pt x="1107" y="2857"/>
                  </a:lnTo>
                  <a:lnTo>
                    <a:pt x="1173" y="2870"/>
                  </a:lnTo>
                  <a:lnTo>
                    <a:pt x="1249" y="2883"/>
                  </a:lnTo>
                  <a:lnTo>
                    <a:pt x="1336" y="2896"/>
                  </a:lnTo>
                  <a:lnTo>
                    <a:pt x="1434" y="2908"/>
                  </a:lnTo>
                  <a:lnTo>
                    <a:pt x="1434" y="2908"/>
                  </a:lnTo>
                  <a:lnTo>
                    <a:pt x="1485" y="2914"/>
                  </a:lnTo>
                  <a:lnTo>
                    <a:pt x="1536" y="2919"/>
                  </a:lnTo>
                  <a:lnTo>
                    <a:pt x="1583" y="2921"/>
                  </a:lnTo>
                  <a:lnTo>
                    <a:pt x="1629" y="2923"/>
                  </a:lnTo>
                  <a:lnTo>
                    <a:pt x="1673" y="2923"/>
                  </a:lnTo>
                  <a:lnTo>
                    <a:pt x="1715" y="2923"/>
                  </a:lnTo>
                  <a:lnTo>
                    <a:pt x="1756" y="2920"/>
                  </a:lnTo>
                  <a:lnTo>
                    <a:pt x="1796" y="2919"/>
                  </a:lnTo>
                  <a:lnTo>
                    <a:pt x="1871" y="2911"/>
                  </a:lnTo>
                  <a:lnTo>
                    <a:pt x="1943" y="2903"/>
                  </a:lnTo>
                  <a:lnTo>
                    <a:pt x="2009" y="2893"/>
                  </a:lnTo>
                  <a:lnTo>
                    <a:pt x="2073" y="2883"/>
                  </a:lnTo>
                  <a:lnTo>
                    <a:pt x="2133" y="2873"/>
                  </a:lnTo>
                  <a:lnTo>
                    <a:pt x="2194" y="2865"/>
                  </a:lnTo>
                  <a:lnTo>
                    <a:pt x="2251" y="2860"/>
                  </a:lnTo>
                  <a:lnTo>
                    <a:pt x="2281" y="2860"/>
                  </a:lnTo>
                  <a:lnTo>
                    <a:pt x="2310" y="2860"/>
                  </a:lnTo>
                  <a:lnTo>
                    <a:pt x="2338" y="2860"/>
                  </a:lnTo>
                  <a:lnTo>
                    <a:pt x="2368" y="2863"/>
                  </a:lnTo>
                  <a:lnTo>
                    <a:pt x="2397" y="2865"/>
                  </a:lnTo>
                  <a:lnTo>
                    <a:pt x="2427" y="2871"/>
                  </a:lnTo>
                  <a:lnTo>
                    <a:pt x="2459" y="2877"/>
                  </a:lnTo>
                  <a:lnTo>
                    <a:pt x="2489" y="2886"/>
                  </a:lnTo>
                  <a:lnTo>
                    <a:pt x="2520" y="2896"/>
                  </a:lnTo>
                  <a:lnTo>
                    <a:pt x="2553" y="2908"/>
                  </a:lnTo>
                  <a:lnTo>
                    <a:pt x="2553" y="2908"/>
                  </a:lnTo>
                  <a:lnTo>
                    <a:pt x="2586" y="2921"/>
                  </a:lnTo>
                  <a:lnTo>
                    <a:pt x="2619" y="2933"/>
                  </a:lnTo>
                  <a:lnTo>
                    <a:pt x="2654" y="2944"/>
                  </a:lnTo>
                  <a:lnTo>
                    <a:pt x="2687" y="2954"/>
                  </a:lnTo>
                  <a:lnTo>
                    <a:pt x="2755" y="2972"/>
                  </a:lnTo>
                  <a:lnTo>
                    <a:pt x="2824" y="2986"/>
                  </a:lnTo>
                  <a:lnTo>
                    <a:pt x="2895" y="2997"/>
                  </a:lnTo>
                  <a:lnTo>
                    <a:pt x="2963" y="3006"/>
                  </a:lnTo>
                  <a:lnTo>
                    <a:pt x="3032" y="3012"/>
                  </a:lnTo>
                  <a:lnTo>
                    <a:pt x="3100" y="3013"/>
                  </a:lnTo>
                  <a:lnTo>
                    <a:pt x="3167" y="3012"/>
                  </a:lnTo>
                  <a:lnTo>
                    <a:pt x="3231" y="3007"/>
                  </a:lnTo>
                  <a:lnTo>
                    <a:pt x="3294" y="3000"/>
                  </a:lnTo>
                  <a:lnTo>
                    <a:pt x="3355" y="2990"/>
                  </a:lnTo>
                  <a:lnTo>
                    <a:pt x="3413" y="2979"/>
                  </a:lnTo>
                  <a:lnTo>
                    <a:pt x="3441" y="2970"/>
                  </a:lnTo>
                  <a:lnTo>
                    <a:pt x="3468" y="2963"/>
                  </a:lnTo>
                  <a:lnTo>
                    <a:pt x="3494" y="2953"/>
                  </a:lnTo>
                  <a:lnTo>
                    <a:pt x="3520" y="2944"/>
                  </a:lnTo>
                  <a:lnTo>
                    <a:pt x="3544" y="2934"/>
                  </a:lnTo>
                  <a:lnTo>
                    <a:pt x="3567" y="2923"/>
                  </a:lnTo>
                  <a:lnTo>
                    <a:pt x="3567" y="2923"/>
                  </a:lnTo>
                  <a:lnTo>
                    <a:pt x="3590" y="2911"/>
                  </a:lnTo>
                  <a:lnTo>
                    <a:pt x="3611" y="2898"/>
                  </a:lnTo>
                  <a:lnTo>
                    <a:pt x="3630" y="2886"/>
                  </a:lnTo>
                  <a:lnTo>
                    <a:pt x="3649" y="2871"/>
                  </a:lnTo>
                  <a:lnTo>
                    <a:pt x="3666" y="2857"/>
                  </a:lnTo>
                  <a:lnTo>
                    <a:pt x="3683" y="2841"/>
                  </a:lnTo>
                  <a:lnTo>
                    <a:pt x="3714" y="2810"/>
                  </a:lnTo>
                  <a:lnTo>
                    <a:pt x="3742" y="2777"/>
                  </a:lnTo>
                  <a:lnTo>
                    <a:pt x="3769" y="2742"/>
                  </a:lnTo>
                  <a:lnTo>
                    <a:pt x="3821" y="2673"/>
                  </a:lnTo>
                  <a:lnTo>
                    <a:pt x="3848" y="2642"/>
                  </a:lnTo>
                  <a:lnTo>
                    <a:pt x="3876" y="2610"/>
                  </a:lnTo>
                  <a:lnTo>
                    <a:pt x="3891" y="2595"/>
                  </a:lnTo>
                  <a:lnTo>
                    <a:pt x="3907" y="2580"/>
                  </a:lnTo>
                  <a:lnTo>
                    <a:pt x="3924" y="2567"/>
                  </a:lnTo>
                  <a:lnTo>
                    <a:pt x="3941" y="2554"/>
                  </a:lnTo>
                  <a:lnTo>
                    <a:pt x="3960" y="2543"/>
                  </a:lnTo>
                  <a:lnTo>
                    <a:pt x="3980" y="2531"/>
                  </a:lnTo>
                  <a:lnTo>
                    <a:pt x="4001" y="2521"/>
                  </a:lnTo>
                  <a:lnTo>
                    <a:pt x="4023" y="2513"/>
                  </a:lnTo>
                  <a:lnTo>
                    <a:pt x="4047" y="2504"/>
                  </a:lnTo>
                  <a:lnTo>
                    <a:pt x="4071" y="2498"/>
                  </a:lnTo>
                  <a:lnTo>
                    <a:pt x="4099" y="2493"/>
                  </a:lnTo>
                  <a:lnTo>
                    <a:pt x="4127" y="2488"/>
                  </a:lnTo>
                  <a:lnTo>
                    <a:pt x="4127" y="2488"/>
                  </a:lnTo>
                  <a:lnTo>
                    <a:pt x="4157" y="2486"/>
                  </a:lnTo>
                  <a:lnTo>
                    <a:pt x="4186" y="2484"/>
                  </a:lnTo>
                  <a:lnTo>
                    <a:pt x="4246" y="2483"/>
                  </a:lnTo>
                  <a:lnTo>
                    <a:pt x="4305" y="2483"/>
                  </a:lnTo>
                  <a:lnTo>
                    <a:pt x="4364" y="2484"/>
                  </a:lnTo>
                  <a:lnTo>
                    <a:pt x="4421" y="2484"/>
                  </a:lnTo>
                  <a:lnTo>
                    <a:pt x="4477" y="2484"/>
                  </a:lnTo>
                  <a:lnTo>
                    <a:pt x="4532" y="2481"/>
                  </a:lnTo>
                  <a:lnTo>
                    <a:pt x="4557" y="2478"/>
                  </a:lnTo>
                  <a:lnTo>
                    <a:pt x="4582" y="2476"/>
                  </a:lnTo>
                  <a:lnTo>
                    <a:pt x="4606" y="2471"/>
                  </a:lnTo>
                  <a:lnTo>
                    <a:pt x="4629" y="2466"/>
                  </a:lnTo>
                  <a:lnTo>
                    <a:pt x="4652" y="2457"/>
                  </a:lnTo>
                  <a:lnTo>
                    <a:pt x="4673" y="2448"/>
                  </a:lnTo>
                  <a:lnTo>
                    <a:pt x="4694" y="2438"/>
                  </a:lnTo>
                  <a:lnTo>
                    <a:pt x="4712" y="2425"/>
                  </a:lnTo>
                  <a:lnTo>
                    <a:pt x="4731" y="2411"/>
                  </a:lnTo>
                  <a:lnTo>
                    <a:pt x="4747" y="2395"/>
                  </a:lnTo>
                  <a:lnTo>
                    <a:pt x="4762" y="2377"/>
                  </a:lnTo>
                  <a:lnTo>
                    <a:pt x="4777" y="2355"/>
                  </a:lnTo>
                  <a:lnTo>
                    <a:pt x="4788" y="2332"/>
                  </a:lnTo>
                  <a:lnTo>
                    <a:pt x="4800" y="2306"/>
                  </a:lnTo>
                  <a:lnTo>
                    <a:pt x="4808" y="2278"/>
                  </a:lnTo>
                  <a:lnTo>
                    <a:pt x="4817" y="2246"/>
                  </a:lnTo>
                  <a:lnTo>
                    <a:pt x="4823" y="2212"/>
                  </a:lnTo>
                  <a:lnTo>
                    <a:pt x="4827" y="2175"/>
                  </a:lnTo>
                  <a:lnTo>
                    <a:pt x="4827" y="2175"/>
                  </a:lnTo>
                  <a:lnTo>
                    <a:pt x="4833" y="2101"/>
                  </a:lnTo>
                  <a:lnTo>
                    <a:pt x="4840" y="2041"/>
                  </a:lnTo>
                  <a:lnTo>
                    <a:pt x="4851" y="1951"/>
                  </a:lnTo>
                  <a:lnTo>
                    <a:pt x="4860" y="1888"/>
                  </a:lnTo>
                  <a:lnTo>
                    <a:pt x="4864" y="1863"/>
                  </a:lnTo>
                  <a:lnTo>
                    <a:pt x="4866" y="1839"/>
                  </a:lnTo>
                  <a:lnTo>
                    <a:pt x="4867" y="1816"/>
                  </a:lnTo>
                  <a:lnTo>
                    <a:pt x="4867" y="1790"/>
                  </a:lnTo>
                  <a:lnTo>
                    <a:pt x="4864" y="1762"/>
                  </a:lnTo>
                  <a:lnTo>
                    <a:pt x="4861" y="1727"/>
                  </a:lnTo>
                  <a:lnTo>
                    <a:pt x="4848" y="1638"/>
                  </a:lnTo>
                  <a:lnTo>
                    <a:pt x="4827" y="1506"/>
                  </a:lnTo>
                  <a:lnTo>
                    <a:pt x="4827" y="1506"/>
                  </a:lnTo>
                  <a:lnTo>
                    <a:pt x="4818" y="1468"/>
                  </a:lnTo>
                  <a:lnTo>
                    <a:pt x="4808" y="1428"/>
                  </a:lnTo>
                  <a:lnTo>
                    <a:pt x="4795" y="1387"/>
                  </a:lnTo>
                  <a:lnTo>
                    <a:pt x="4780" y="1347"/>
                  </a:lnTo>
                  <a:lnTo>
                    <a:pt x="4761" y="1307"/>
                  </a:lnTo>
                  <a:lnTo>
                    <a:pt x="4742" y="1267"/>
                  </a:lnTo>
                  <a:lnTo>
                    <a:pt x="4721" y="1227"/>
                  </a:lnTo>
                  <a:lnTo>
                    <a:pt x="4696" y="1187"/>
                  </a:lnTo>
                  <a:lnTo>
                    <a:pt x="4672" y="1147"/>
                  </a:lnTo>
                  <a:lnTo>
                    <a:pt x="4646" y="1107"/>
                  </a:lnTo>
                  <a:lnTo>
                    <a:pt x="4619" y="1066"/>
                  </a:lnTo>
                  <a:lnTo>
                    <a:pt x="4592" y="1028"/>
                  </a:lnTo>
                  <a:lnTo>
                    <a:pt x="4533" y="950"/>
                  </a:lnTo>
                  <a:lnTo>
                    <a:pt x="4473" y="876"/>
                  </a:lnTo>
                  <a:lnTo>
                    <a:pt x="4411" y="803"/>
                  </a:lnTo>
                  <a:lnTo>
                    <a:pt x="4352" y="734"/>
                  </a:lnTo>
                  <a:lnTo>
                    <a:pt x="4242" y="609"/>
                  </a:lnTo>
                  <a:lnTo>
                    <a:pt x="4193" y="555"/>
                  </a:lnTo>
                  <a:lnTo>
                    <a:pt x="4150" y="504"/>
                  </a:lnTo>
                  <a:lnTo>
                    <a:pt x="4117" y="461"/>
                  </a:lnTo>
                  <a:lnTo>
                    <a:pt x="4103" y="443"/>
                  </a:lnTo>
                  <a:lnTo>
                    <a:pt x="4091" y="426"/>
                  </a:lnTo>
                  <a:lnTo>
                    <a:pt x="4091" y="426"/>
                  </a:lnTo>
                  <a:lnTo>
                    <a:pt x="4087" y="417"/>
                  </a:lnTo>
                  <a:lnTo>
                    <a:pt x="4080" y="410"/>
                  </a:lnTo>
                  <a:lnTo>
                    <a:pt x="4066" y="395"/>
                  </a:lnTo>
                  <a:lnTo>
                    <a:pt x="4047" y="381"/>
                  </a:lnTo>
                  <a:lnTo>
                    <a:pt x="4026" y="370"/>
                  </a:lnTo>
                  <a:lnTo>
                    <a:pt x="4003" y="358"/>
                  </a:lnTo>
                  <a:lnTo>
                    <a:pt x="3975" y="347"/>
                  </a:lnTo>
                  <a:lnTo>
                    <a:pt x="3947" y="338"/>
                  </a:lnTo>
                  <a:lnTo>
                    <a:pt x="3917" y="330"/>
                  </a:lnTo>
                  <a:lnTo>
                    <a:pt x="3885" y="322"/>
                  </a:lnTo>
                  <a:lnTo>
                    <a:pt x="3851" y="315"/>
                  </a:lnTo>
                  <a:lnTo>
                    <a:pt x="3816" y="309"/>
                  </a:lnTo>
                  <a:lnTo>
                    <a:pt x="3780" y="304"/>
                  </a:lnTo>
                  <a:lnTo>
                    <a:pt x="3707" y="295"/>
                  </a:lnTo>
                  <a:lnTo>
                    <a:pt x="3633" y="289"/>
                  </a:lnTo>
                  <a:lnTo>
                    <a:pt x="3560" y="285"/>
                  </a:lnTo>
                  <a:lnTo>
                    <a:pt x="3491" y="284"/>
                  </a:lnTo>
                  <a:lnTo>
                    <a:pt x="3426" y="282"/>
                  </a:lnTo>
                  <a:lnTo>
                    <a:pt x="3369" y="282"/>
                  </a:lnTo>
                  <a:lnTo>
                    <a:pt x="3284" y="284"/>
                  </a:lnTo>
                  <a:lnTo>
                    <a:pt x="3253" y="285"/>
                  </a:lnTo>
                  <a:lnTo>
                    <a:pt x="3253" y="285"/>
                  </a:lnTo>
                  <a:close/>
                </a:path>
              </a:pathLst>
            </a:custGeom>
            <a:gradFill flip="none" rotWithShape="1">
              <a:gsLst>
                <a:gs pos="0">
                  <a:srgbClr val="D9CFBB">
                    <a:alpha val="40000"/>
                  </a:srgbClr>
                </a:gs>
                <a:gs pos="100000">
                  <a:srgbClr val="AE9878">
                    <a:alpha val="40000"/>
                  </a:srgbClr>
                </a:gs>
              </a:gsLst>
              <a:lin ang="5400000" scaled="0"/>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a:p>
          </p:txBody>
        </p:sp>
      </p:grpSp>
      <p:pic>
        <p:nvPicPr>
          <p:cNvPr id="444" name="Picture 443">
            <a:extLst>
              <a:ext uri="{C183D7F6-B498-43B3-948B-1728B52AA6E4}">
                <adec:decorative xmlns:adec="http://schemas.microsoft.com/office/drawing/2017/decorative" val="1"/>
              </a:ext>
            </a:extLst>
          </p:cNvPr>
          <p:cNvPicPr>
            <a:picLocks noChangeAspect="1"/>
          </p:cNvPicPr>
          <p:nvPr/>
        </p:nvPicPr>
        <p:blipFill>
          <a:blip r:embed="rId3" cstate="screen">
            <a:lum/>
            <a:alphaModFix amt="70000"/>
          </a:blip>
          <a:srcRect/>
          <a:stretch>
            <a:fillRect/>
          </a:stretch>
        </p:blipFill>
        <p:spPr>
          <a:xfrm>
            <a:off x="0" y="0"/>
            <a:ext cx="9144000" cy="3962400"/>
          </a:xfrm>
          <a:prstGeom prst="rect">
            <a:avLst/>
          </a:prstGeom>
        </p:spPr>
      </p:pic>
      <p:grpSp>
        <p:nvGrpSpPr>
          <p:cNvPr id="449" name="Group 448">
            <a:extLst>
              <a:ext uri="{C183D7F6-B498-43B3-948B-1728B52AA6E4}">
                <adec:decorative xmlns:adec="http://schemas.microsoft.com/office/drawing/2017/decorative" val="1"/>
              </a:ext>
            </a:extLst>
          </p:cNvPr>
          <p:cNvGrpSpPr/>
          <p:nvPr/>
        </p:nvGrpSpPr>
        <p:grpSpPr>
          <a:xfrm>
            <a:off x="-838200" y="-723901"/>
            <a:ext cx="6756400" cy="6705737"/>
            <a:chOff x="-838200" y="-723901"/>
            <a:chExt cx="6756400" cy="6705737"/>
          </a:xfrm>
        </p:grpSpPr>
        <p:sp>
          <p:nvSpPr>
            <p:cNvPr id="450" name="Trapezoid 449"/>
            <p:cNvSpPr/>
            <p:nvPr/>
          </p:nvSpPr>
          <p:spPr>
            <a:xfrm rot="18900000">
              <a:off x="1181236" y="787536"/>
              <a:ext cx="3200400" cy="4343400"/>
            </a:xfrm>
            <a:prstGeom prst="trapezoid">
              <a:avLst>
                <a:gd name="adj" fmla="val 36290"/>
              </a:avLst>
            </a:prstGeom>
            <a:gradFill flip="none" rotWithShape="1">
              <a:gsLst>
                <a:gs pos="0">
                  <a:srgbClr val="FFFFFF">
                    <a:alpha val="0"/>
                  </a:srgbClr>
                </a:gs>
                <a:gs pos="100000">
                  <a:srgbClr val="FFFB2B">
                    <a:alpha val="50000"/>
                  </a:srgbClr>
                </a:gs>
              </a:gsLst>
              <a:lin ang="16200000" scaled="0"/>
              <a:tileRect/>
            </a:gradFill>
            <a:ln>
              <a:noFill/>
            </a:ln>
            <a:effectLst>
              <a:softEdge rad="127000"/>
            </a:effectLst>
          </p:spPr>
          <p:style>
            <a:lnRef idx="1">
              <a:schemeClr val="accent1"/>
            </a:lnRef>
            <a:fillRef idx="3">
              <a:schemeClr val="accent1"/>
            </a:fillRef>
            <a:effectRef idx="2">
              <a:schemeClr val="accent1"/>
            </a:effectRef>
            <a:fontRef idx="minor">
              <a:schemeClr val="lt1"/>
            </a:fontRef>
          </p:style>
          <p:txBody>
            <a:bodyPr lIns="0" tIns="0" rIns="0" bIns="0" rtlCol="0" anchor="ctr" anchorCtr="1"/>
            <a:lstStyle/>
            <a:p>
              <a:pPr algn="ctr"/>
              <a:endParaRPr lang="en-US" sz="3600" dirty="0">
                <a:solidFill>
                  <a:srgbClr val="3E3619"/>
                </a:solidFill>
                <a:latin typeface="Arial Narrow"/>
                <a:cs typeface="Arial Narrow"/>
              </a:endParaRPr>
            </a:p>
          </p:txBody>
        </p:sp>
        <p:sp>
          <p:nvSpPr>
            <p:cNvPr id="451" name="Trapezoid 450"/>
            <p:cNvSpPr/>
            <p:nvPr/>
          </p:nvSpPr>
          <p:spPr>
            <a:xfrm>
              <a:off x="-838200" y="1638436"/>
              <a:ext cx="3200400" cy="4343400"/>
            </a:xfrm>
            <a:prstGeom prst="trapezoid">
              <a:avLst>
                <a:gd name="adj" fmla="val 36290"/>
              </a:avLst>
            </a:prstGeom>
            <a:gradFill flip="none" rotWithShape="1">
              <a:gsLst>
                <a:gs pos="0">
                  <a:srgbClr val="FFFFFF">
                    <a:alpha val="0"/>
                  </a:srgbClr>
                </a:gs>
                <a:gs pos="100000">
                  <a:srgbClr val="FFFB2B">
                    <a:alpha val="50000"/>
                  </a:srgbClr>
                </a:gs>
              </a:gsLst>
              <a:lin ang="16200000" scaled="0"/>
              <a:tileRect/>
            </a:gradFill>
            <a:ln>
              <a:noFill/>
            </a:ln>
            <a:effectLst>
              <a:softEdge rad="127000"/>
            </a:effectLst>
          </p:spPr>
          <p:style>
            <a:lnRef idx="1">
              <a:schemeClr val="accent1"/>
            </a:lnRef>
            <a:fillRef idx="3">
              <a:schemeClr val="accent1"/>
            </a:fillRef>
            <a:effectRef idx="2">
              <a:schemeClr val="accent1"/>
            </a:effectRef>
            <a:fontRef idx="minor">
              <a:schemeClr val="lt1"/>
            </a:fontRef>
          </p:style>
          <p:txBody>
            <a:bodyPr lIns="0" tIns="0" rIns="0" bIns="0" rtlCol="0" anchor="ctr" anchorCtr="1"/>
            <a:lstStyle/>
            <a:p>
              <a:pPr algn="ctr"/>
              <a:endParaRPr lang="en-US" sz="3600" dirty="0">
                <a:solidFill>
                  <a:srgbClr val="3E3619"/>
                </a:solidFill>
                <a:latin typeface="Arial Narrow"/>
                <a:cs typeface="Arial Narrow"/>
              </a:endParaRPr>
            </a:p>
          </p:txBody>
        </p:sp>
        <p:sp>
          <p:nvSpPr>
            <p:cNvPr id="452" name="Trapezoid 451"/>
            <p:cNvSpPr/>
            <p:nvPr/>
          </p:nvSpPr>
          <p:spPr>
            <a:xfrm rot="16200000">
              <a:off x="1682812" y="-1626573"/>
              <a:ext cx="3332715" cy="5138060"/>
            </a:xfrm>
            <a:prstGeom prst="trapezoid">
              <a:avLst>
                <a:gd name="adj" fmla="val 36290"/>
              </a:avLst>
            </a:prstGeom>
            <a:gradFill flip="none" rotWithShape="1">
              <a:gsLst>
                <a:gs pos="0">
                  <a:srgbClr val="FFFFFF">
                    <a:alpha val="0"/>
                  </a:srgbClr>
                </a:gs>
                <a:gs pos="100000">
                  <a:srgbClr val="FFFB2B">
                    <a:alpha val="50000"/>
                  </a:srgbClr>
                </a:gs>
              </a:gsLst>
              <a:lin ang="16200000" scaled="0"/>
              <a:tileRect/>
            </a:gradFill>
            <a:ln>
              <a:noFill/>
            </a:ln>
            <a:effectLst>
              <a:softEdge rad="127000"/>
            </a:effectLst>
          </p:spPr>
          <p:style>
            <a:lnRef idx="1">
              <a:schemeClr val="accent1"/>
            </a:lnRef>
            <a:fillRef idx="3">
              <a:schemeClr val="accent1"/>
            </a:fillRef>
            <a:effectRef idx="2">
              <a:schemeClr val="accent1"/>
            </a:effectRef>
            <a:fontRef idx="minor">
              <a:schemeClr val="lt1"/>
            </a:fontRef>
          </p:style>
          <p:txBody>
            <a:bodyPr lIns="0" tIns="0" rIns="0" bIns="0" rtlCol="0" anchor="ctr" anchorCtr="1"/>
            <a:lstStyle/>
            <a:p>
              <a:pPr algn="ctr"/>
              <a:endParaRPr lang="en-US" sz="3600" dirty="0">
                <a:solidFill>
                  <a:srgbClr val="3E3619"/>
                </a:solidFill>
                <a:latin typeface="Arial Narrow"/>
                <a:cs typeface="Arial Narrow"/>
              </a:endParaRPr>
            </a:p>
          </p:txBody>
        </p:sp>
      </p:grpSp>
      <p:grpSp>
        <p:nvGrpSpPr>
          <p:cNvPr id="296" name="Group 295">
            <a:extLst>
              <a:ext uri="{C183D7F6-B498-43B3-948B-1728B52AA6E4}">
                <adec:decorative xmlns:adec="http://schemas.microsoft.com/office/drawing/2017/decorative" val="1"/>
              </a:ext>
            </a:extLst>
          </p:cNvPr>
          <p:cNvGrpSpPr/>
          <p:nvPr/>
        </p:nvGrpSpPr>
        <p:grpSpPr>
          <a:xfrm>
            <a:off x="681515" y="5299156"/>
            <a:ext cx="497062" cy="458808"/>
            <a:chOff x="2703513" y="2783417"/>
            <a:chExt cx="4414308" cy="4074583"/>
          </a:xfrm>
        </p:grpSpPr>
        <p:sp>
          <p:nvSpPr>
            <p:cNvPr id="297" name="Freeform 5"/>
            <p:cNvSpPr>
              <a:spLocks/>
            </p:cNvSpPr>
            <p:nvPr/>
          </p:nvSpPr>
          <p:spPr bwMode="auto">
            <a:xfrm>
              <a:off x="2807758" y="2783417"/>
              <a:ext cx="4310063" cy="3614738"/>
            </a:xfrm>
            <a:custGeom>
              <a:avLst/>
              <a:gdLst/>
              <a:ahLst/>
              <a:cxnLst>
                <a:cxn ang="0">
                  <a:pos x="5260" y="2301"/>
                </a:cxn>
                <a:cxn ang="0">
                  <a:pos x="5069" y="1997"/>
                </a:cxn>
                <a:cxn ang="0">
                  <a:pos x="4833" y="1718"/>
                </a:cxn>
                <a:cxn ang="0">
                  <a:pos x="4560" y="1457"/>
                </a:cxn>
                <a:cxn ang="0">
                  <a:pos x="4256" y="1217"/>
                </a:cxn>
                <a:cxn ang="0">
                  <a:pos x="3927" y="993"/>
                </a:cxn>
                <a:cxn ang="0">
                  <a:pos x="3580" y="782"/>
                </a:cxn>
                <a:cxn ang="0">
                  <a:pos x="3041" y="485"/>
                </a:cxn>
                <a:cxn ang="0">
                  <a:pos x="2631" y="297"/>
                </a:cxn>
                <a:cxn ang="0">
                  <a:pos x="2231" y="164"/>
                </a:cxn>
                <a:cxn ang="0">
                  <a:pos x="1852" y="75"/>
                </a:cxn>
                <a:cxn ang="0">
                  <a:pos x="1505" y="23"/>
                </a:cxn>
                <a:cxn ang="0">
                  <a:pos x="1202" y="2"/>
                </a:cxn>
                <a:cxn ang="0">
                  <a:pos x="954" y="4"/>
                </a:cxn>
                <a:cxn ang="0">
                  <a:pos x="709" y="28"/>
                </a:cxn>
                <a:cxn ang="0">
                  <a:pos x="636" y="49"/>
                </a:cxn>
                <a:cxn ang="0">
                  <a:pos x="530" y="72"/>
                </a:cxn>
                <a:cxn ang="0">
                  <a:pos x="403" y="72"/>
                </a:cxn>
                <a:cxn ang="0">
                  <a:pos x="139" y="42"/>
                </a:cxn>
                <a:cxn ang="0">
                  <a:pos x="10" y="42"/>
                </a:cxn>
                <a:cxn ang="0">
                  <a:pos x="0" y="49"/>
                </a:cxn>
                <a:cxn ang="0">
                  <a:pos x="695" y="291"/>
                </a:cxn>
                <a:cxn ang="0">
                  <a:pos x="1463" y="591"/>
                </a:cxn>
                <a:cxn ang="0">
                  <a:pos x="1910" y="788"/>
                </a:cxn>
                <a:cxn ang="0">
                  <a:pos x="2311" y="993"/>
                </a:cxn>
                <a:cxn ang="0">
                  <a:pos x="2624" y="1194"/>
                </a:cxn>
                <a:cxn ang="0">
                  <a:pos x="2806" y="1354"/>
                </a:cxn>
                <a:cxn ang="0">
                  <a:pos x="3310" y="1836"/>
                </a:cxn>
                <a:cxn ang="0">
                  <a:pos x="3708" y="2251"/>
                </a:cxn>
                <a:cxn ang="0">
                  <a:pos x="4110" y="2713"/>
                </a:cxn>
                <a:cxn ang="0">
                  <a:pos x="4476" y="3197"/>
                </a:cxn>
                <a:cxn ang="0">
                  <a:pos x="4669" y="3501"/>
                </a:cxn>
                <a:cxn ang="0">
                  <a:pos x="4798" y="3739"/>
                </a:cxn>
                <a:cxn ang="0">
                  <a:pos x="4897" y="3970"/>
                </a:cxn>
                <a:cxn ang="0">
                  <a:pos x="4961" y="4191"/>
                </a:cxn>
                <a:cxn ang="0">
                  <a:pos x="4986" y="4399"/>
                </a:cxn>
                <a:cxn ang="0">
                  <a:pos x="4977" y="4545"/>
                </a:cxn>
                <a:cxn ang="0">
                  <a:pos x="5048" y="4554"/>
                </a:cxn>
                <a:cxn ang="0">
                  <a:pos x="5083" y="4531"/>
                </a:cxn>
                <a:cxn ang="0">
                  <a:pos x="5095" y="4491"/>
                </a:cxn>
                <a:cxn ang="0">
                  <a:pos x="5140" y="4401"/>
                </a:cxn>
                <a:cxn ang="0">
                  <a:pos x="5269" y="4121"/>
                </a:cxn>
                <a:cxn ang="0">
                  <a:pos x="5364" y="3850"/>
                </a:cxn>
                <a:cxn ang="0">
                  <a:pos x="5396" y="3694"/>
                </a:cxn>
                <a:cxn ang="0">
                  <a:pos x="5417" y="3405"/>
                </a:cxn>
                <a:cxn ang="0">
                  <a:pos x="5431" y="3004"/>
                </a:cxn>
                <a:cxn ang="0">
                  <a:pos x="5408" y="2719"/>
                </a:cxn>
                <a:cxn ang="0">
                  <a:pos x="5375" y="2567"/>
                </a:cxn>
                <a:cxn ang="0">
                  <a:pos x="5338" y="2463"/>
                </a:cxn>
              </a:cxnLst>
              <a:rect l="0" t="0" r="r" b="b"/>
              <a:pathLst>
                <a:path w="5431" h="4556">
                  <a:moveTo>
                    <a:pt x="5338" y="2463"/>
                  </a:moveTo>
                  <a:lnTo>
                    <a:pt x="5338" y="2463"/>
                  </a:lnTo>
                  <a:lnTo>
                    <a:pt x="5302" y="2381"/>
                  </a:lnTo>
                  <a:lnTo>
                    <a:pt x="5260" y="2301"/>
                  </a:lnTo>
                  <a:lnTo>
                    <a:pt x="5217" y="2223"/>
                  </a:lnTo>
                  <a:lnTo>
                    <a:pt x="5170" y="2147"/>
                  </a:lnTo>
                  <a:lnTo>
                    <a:pt x="5121" y="2070"/>
                  </a:lnTo>
                  <a:lnTo>
                    <a:pt x="5069" y="1997"/>
                  </a:lnTo>
                  <a:lnTo>
                    <a:pt x="5013" y="1924"/>
                  </a:lnTo>
                  <a:lnTo>
                    <a:pt x="4956" y="1855"/>
                  </a:lnTo>
                  <a:lnTo>
                    <a:pt x="4895" y="1785"/>
                  </a:lnTo>
                  <a:lnTo>
                    <a:pt x="4833" y="1718"/>
                  </a:lnTo>
                  <a:lnTo>
                    <a:pt x="4767" y="1650"/>
                  </a:lnTo>
                  <a:lnTo>
                    <a:pt x="4701" y="1585"/>
                  </a:lnTo>
                  <a:lnTo>
                    <a:pt x="4631" y="1521"/>
                  </a:lnTo>
                  <a:lnTo>
                    <a:pt x="4560" y="1457"/>
                  </a:lnTo>
                  <a:lnTo>
                    <a:pt x="4487" y="1396"/>
                  </a:lnTo>
                  <a:lnTo>
                    <a:pt x="4410" y="1335"/>
                  </a:lnTo>
                  <a:lnTo>
                    <a:pt x="4334" y="1276"/>
                  </a:lnTo>
                  <a:lnTo>
                    <a:pt x="4256" y="1217"/>
                  </a:lnTo>
                  <a:lnTo>
                    <a:pt x="4176" y="1160"/>
                  </a:lnTo>
                  <a:lnTo>
                    <a:pt x="4094" y="1104"/>
                  </a:lnTo>
                  <a:lnTo>
                    <a:pt x="4011" y="1048"/>
                  </a:lnTo>
                  <a:lnTo>
                    <a:pt x="3927" y="993"/>
                  </a:lnTo>
                  <a:lnTo>
                    <a:pt x="3842" y="939"/>
                  </a:lnTo>
                  <a:lnTo>
                    <a:pt x="3755" y="887"/>
                  </a:lnTo>
                  <a:lnTo>
                    <a:pt x="3668" y="833"/>
                  </a:lnTo>
                  <a:lnTo>
                    <a:pt x="3580" y="782"/>
                  </a:lnTo>
                  <a:lnTo>
                    <a:pt x="3402" y="680"/>
                  </a:lnTo>
                  <a:lnTo>
                    <a:pt x="3222" y="583"/>
                  </a:lnTo>
                  <a:lnTo>
                    <a:pt x="3041" y="485"/>
                  </a:lnTo>
                  <a:lnTo>
                    <a:pt x="3041" y="485"/>
                  </a:lnTo>
                  <a:lnTo>
                    <a:pt x="2938" y="433"/>
                  </a:lnTo>
                  <a:lnTo>
                    <a:pt x="2834" y="384"/>
                  </a:lnTo>
                  <a:lnTo>
                    <a:pt x="2733" y="339"/>
                  </a:lnTo>
                  <a:lnTo>
                    <a:pt x="2631" y="297"/>
                  </a:lnTo>
                  <a:lnTo>
                    <a:pt x="2530" y="259"/>
                  </a:lnTo>
                  <a:lnTo>
                    <a:pt x="2429" y="224"/>
                  </a:lnTo>
                  <a:lnTo>
                    <a:pt x="2328" y="191"/>
                  </a:lnTo>
                  <a:lnTo>
                    <a:pt x="2231" y="164"/>
                  </a:lnTo>
                  <a:lnTo>
                    <a:pt x="2134" y="138"/>
                  </a:lnTo>
                  <a:lnTo>
                    <a:pt x="2038" y="113"/>
                  </a:lnTo>
                  <a:lnTo>
                    <a:pt x="1944" y="92"/>
                  </a:lnTo>
                  <a:lnTo>
                    <a:pt x="1852" y="75"/>
                  </a:lnTo>
                  <a:lnTo>
                    <a:pt x="1762" y="59"/>
                  </a:lnTo>
                  <a:lnTo>
                    <a:pt x="1673" y="45"/>
                  </a:lnTo>
                  <a:lnTo>
                    <a:pt x="1588" y="33"/>
                  </a:lnTo>
                  <a:lnTo>
                    <a:pt x="1505" y="23"/>
                  </a:lnTo>
                  <a:lnTo>
                    <a:pt x="1425" y="16"/>
                  </a:lnTo>
                  <a:lnTo>
                    <a:pt x="1347" y="11"/>
                  </a:lnTo>
                  <a:lnTo>
                    <a:pt x="1274" y="5"/>
                  </a:lnTo>
                  <a:lnTo>
                    <a:pt x="1202" y="2"/>
                  </a:lnTo>
                  <a:lnTo>
                    <a:pt x="1135" y="0"/>
                  </a:lnTo>
                  <a:lnTo>
                    <a:pt x="1070" y="0"/>
                  </a:lnTo>
                  <a:lnTo>
                    <a:pt x="1009" y="2"/>
                  </a:lnTo>
                  <a:lnTo>
                    <a:pt x="954" y="4"/>
                  </a:lnTo>
                  <a:lnTo>
                    <a:pt x="853" y="9"/>
                  </a:lnTo>
                  <a:lnTo>
                    <a:pt x="771" y="18"/>
                  </a:lnTo>
                  <a:lnTo>
                    <a:pt x="737" y="23"/>
                  </a:lnTo>
                  <a:lnTo>
                    <a:pt x="709" y="28"/>
                  </a:lnTo>
                  <a:lnTo>
                    <a:pt x="684" y="33"/>
                  </a:lnTo>
                  <a:lnTo>
                    <a:pt x="665" y="39"/>
                  </a:lnTo>
                  <a:lnTo>
                    <a:pt x="665" y="39"/>
                  </a:lnTo>
                  <a:lnTo>
                    <a:pt x="636" y="49"/>
                  </a:lnTo>
                  <a:lnTo>
                    <a:pt x="608" y="56"/>
                  </a:lnTo>
                  <a:lnTo>
                    <a:pt x="580" y="63"/>
                  </a:lnTo>
                  <a:lnTo>
                    <a:pt x="554" y="68"/>
                  </a:lnTo>
                  <a:lnTo>
                    <a:pt x="530" y="72"/>
                  </a:lnTo>
                  <a:lnTo>
                    <a:pt x="504" y="73"/>
                  </a:lnTo>
                  <a:lnTo>
                    <a:pt x="479" y="73"/>
                  </a:lnTo>
                  <a:lnTo>
                    <a:pt x="455" y="73"/>
                  </a:lnTo>
                  <a:lnTo>
                    <a:pt x="403" y="72"/>
                  </a:lnTo>
                  <a:lnTo>
                    <a:pt x="347" y="66"/>
                  </a:lnTo>
                  <a:lnTo>
                    <a:pt x="210" y="49"/>
                  </a:lnTo>
                  <a:lnTo>
                    <a:pt x="210" y="49"/>
                  </a:lnTo>
                  <a:lnTo>
                    <a:pt x="139" y="42"/>
                  </a:lnTo>
                  <a:lnTo>
                    <a:pt x="87" y="39"/>
                  </a:lnTo>
                  <a:lnTo>
                    <a:pt x="50" y="39"/>
                  </a:lnTo>
                  <a:lnTo>
                    <a:pt x="24" y="40"/>
                  </a:lnTo>
                  <a:lnTo>
                    <a:pt x="10" y="42"/>
                  </a:lnTo>
                  <a:lnTo>
                    <a:pt x="1" y="45"/>
                  </a:lnTo>
                  <a:lnTo>
                    <a:pt x="0" y="49"/>
                  </a:lnTo>
                  <a:lnTo>
                    <a:pt x="0" y="49"/>
                  </a:lnTo>
                  <a:lnTo>
                    <a:pt x="0" y="49"/>
                  </a:lnTo>
                  <a:lnTo>
                    <a:pt x="90" y="80"/>
                  </a:lnTo>
                  <a:lnTo>
                    <a:pt x="337" y="164"/>
                  </a:lnTo>
                  <a:lnTo>
                    <a:pt x="504" y="223"/>
                  </a:lnTo>
                  <a:lnTo>
                    <a:pt x="695" y="291"/>
                  </a:lnTo>
                  <a:lnTo>
                    <a:pt x="902" y="369"/>
                  </a:lnTo>
                  <a:lnTo>
                    <a:pt x="1121" y="452"/>
                  </a:lnTo>
                  <a:lnTo>
                    <a:pt x="1348" y="543"/>
                  </a:lnTo>
                  <a:lnTo>
                    <a:pt x="1463" y="591"/>
                  </a:lnTo>
                  <a:lnTo>
                    <a:pt x="1576" y="638"/>
                  </a:lnTo>
                  <a:lnTo>
                    <a:pt x="1689" y="689"/>
                  </a:lnTo>
                  <a:lnTo>
                    <a:pt x="1800" y="737"/>
                  </a:lnTo>
                  <a:lnTo>
                    <a:pt x="1910" y="788"/>
                  </a:lnTo>
                  <a:lnTo>
                    <a:pt x="2016" y="840"/>
                  </a:lnTo>
                  <a:lnTo>
                    <a:pt x="2120" y="890"/>
                  </a:lnTo>
                  <a:lnTo>
                    <a:pt x="2217" y="942"/>
                  </a:lnTo>
                  <a:lnTo>
                    <a:pt x="2311" y="993"/>
                  </a:lnTo>
                  <a:lnTo>
                    <a:pt x="2400" y="1043"/>
                  </a:lnTo>
                  <a:lnTo>
                    <a:pt x="2481" y="1095"/>
                  </a:lnTo>
                  <a:lnTo>
                    <a:pt x="2556" y="1146"/>
                  </a:lnTo>
                  <a:lnTo>
                    <a:pt x="2624" y="1194"/>
                  </a:lnTo>
                  <a:lnTo>
                    <a:pt x="2653" y="1219"/>
                  </a:lnTo>
                  <a:lnTo>
                    <a:pt x="2683" y="1243"/>
                  </a:lnTo>
                  <a:lnTo>
                    <a:pt x="2683" y="1243"/>
                  </a:lnTo>
                  <a:lnTo>
                    <a:pt x="2806" y="1354"/>
                  </a:lnTo>
                  <a:lnTo>
                    <a:pt x="2956" y="1493"/>
                  </a:lnTo>
                  <a:lnTo>
                    <a:pt x="3126" y="1655"/>
                  </a:lnTo>
                  <a:lnTo>
                    <a:pt x="3216" y="1744"/>
                  </a:lnTo>
                  <a:lnTo>
                    <a:pt x="3310" y="1836"/>
                  </a:lnTo>
                  <a:lnTo>
                    <a:pt x="3408" y="1935"/>
                  </a:lnTo>
                  <a:lnTo>
                    <a:pt x="3507" y="2037"/>
                  </a:lnTo>
                  <a:lnTo>
                    <a:pt x="3608" y="2142"/>
                  </a:lnTo>
                  <a:lnTo>
                    <a:pt x="3708" y="2251"/>
                  </a:lnTo>
                  <a:lnTo>
                    <a:pt x="3811" y="2362"/>
                  </a:lnTo>
                  <a:lnTo>
                    <a:pt x="3912" y="2477"/>
                  </a:lnTo>
                  <a:lnTo>
                    <a:pt x="4011" y="2593"/>
                  </a:lnTo>
                  <a:lnTo>
                    <a:pt x="4110" y="2713"/>
                  </a:lnTo>
                  <a:lnTo>
                    <a:pt x="4207" y="2832"/>
                  </a:lnTo>
                  <a:lnTo>
                    <a:pt x="4299" y="2953"/>
                  </a:lnTo>
                  <a:lnTo>
                    <a:pt x="4390" y="3075"/>
                  </a:lnTo>
                  <a:lnTo>
                    <a:pt x="4476" y="3197"/>
                  </a:lnTo>
                  <a:lnTo>
                    <a:pt x="4558" y="3318"/>
                  </a:lnTo>
                  <a:lnTo>
                    <a:pt x="4596" y="3379"/>
                  </a:lnTo>
                  <a:lnTo>
                    <a:pt x="4635" y="3440"/>
                  </a:lnTo>
                  <a:lnTo>
                    <a:pt x="4669" y="3501"/>
                  </a:lnTo>
                  <a:lnTo>
                    <a:pt x="4704" y="3560"/>
                  </a:lnTo>
                  <a:lnTo>
                    <a:pt x="4737" y="3621"/>
                  </a:lnTo>
                  <a:lnTo>
                    <a:pt x="4768" y="3680"/>
                  </a:lnTo>
                  <a:lnTo>
                    <a:pt x="4798" y="3739"/>
                  </a:lnTo>
                  <a:lnTo>
                    <a:pt x="4826" y="3798"/>
                  </a:lnTo>
                  <a:lnTo>
                    <a:pt x="4852" y="3855"/>
                  </a:lnTo>
                  <a:lnTo>
                    <a:pt x="4874" y="3913"/>
                  </a:lnTo>
                  <a:lnTo>
                    <a:pt x="4897" y="3970"/>
                  </a:lnTo>
                  <a:lnTo>
                    <a:pt x="4916" y="4026"/>
                  </a:lnTo>
                  <a:lnTo>
                    <a:pt x="4933" y="4081"/>
                  </a:lnTo>
                  <a:lnTo>
                    <a:pt x="4949" y="4137"/>
                  </a:lnTo>
                  <a:lnTo>
                    <a:pt x="4961" y="4191"/>
                  </a:lnTo>
                  <a:lnTo>
                    <a:pt x="4972" y="4245"/>
                  </a:lnTo>
                  <a:lnTo>
                    <a:pt x="4979" y="4297"/>
                  </a:lnTo>
                  <a:lnTo>
                    <a:pt x="4984" y="4349"/>
                  </a:lnTo>
                  <a:lnTo>
                    <a:pt x="4986" y="4399"/>
                  </a:lnTo>
                  <a:lnTo>
                    <a:pt x="4986" y="4448"/>
                  </a:lnTo>
                  <a:lnTo>
                    <a:pt x="4982" y="4497"/>
                  </a:lnTo>
                  <a:lnTo>
                    <a:pt x="4977" y="4545"/>
                  </a:lnTo>
                  <a:lnTo>
                    <a:pt x="4977" y="4545"/>
                  </a:lnTo>
                  <a:lnTo>
                    <a:pt x="4998" y="4551"/>
                  </a:lnTo>
                  <a:lnTo>
                    <a:pt x="5017" y="4554"/>
                  </a:lnTo>
                  <a:lnTo>
                    <a:pt x="5034" y="4556"/>
                  </a:lnTo>
                  <a:lnTo>
                    <a:pt x="5048" y="4554"/>
                  </a:lnTo>
                  <a:lnTo>
                    <a:pt x="5060" y="4551"/>
                  </a:lnTo>
                  <a:lnTo>
                    <a:pt x="5069" y="4545"/>
                  </a:lnTo>
                  <a:lnTo>
                    <a:pt x="5076" y="4538"/>
                  </a:lnTo>
                  <a:lnTo>
                    <a:pt x="5083" y="4531"/>
                  </a:lnTo>
                  <a:lnTo>
                    <a:pt x="5086" y="4525"/>
                  </a:lnTo>
                  <a:lnTo>
                    <a:pt x="5090" y="4518"/>
                  </a:lnTo>
                  <a:lnTo>
                    <a:pt x="5093" y="4504"/>
                  </a:lnTo>
                  <a:lnTo>
                    <a:pt x="5095" y="4491"/>
                  </a:lnTo>
                  <a:lnTo>
                    <a:pt x="5095" y="4488"/>
                  </a:lnTo>
                  <a:lnTo>
                    <a:pt x="5095" y="4488"/>
                  </a:lnTo>
                  <a:lnTo>
                    <a:pt x="5107" y="4465"/>
                  </a:lnTo>
                  <a:lnTo>
                    <a:pt x="5140" y="4401"/>
                  </a:lnTo>
                  <a:lnTo>
                    <a:pt x="5187" y="4304"/>
                  </a:lnTo>
                  <a:lnTo>
                    <a:pt x="5213" y="4246"/>
                  </a:lnTo>
                  <a:lnTo>
                    <a:pt x="5241" y="4186"/>
                  </a:lnTo>
                  <a:lnTo>
                    <a:pt x="5269" y="4121"/>
                  </a:lnTo>
                  <a:lnTo>
                    <a:pt x="5295" y="4053"/>
                  </a:lnTo>
                  <a:lnTo>
                    <a:pt x="5321" y="3986"/>
                  </a:lnTo>
                  <a:lnTo>
                    <a:pt x="5344" y="3916"/>
                  </a:lnTo>
                  <a:lnTo>
                    <a:pt x="5364" y="3850"/>
                  </a:lnTo>
                  <a:lnTo>
                    <a:pt x="5380" y="3784"/>
                  </a:lnTo>
                  <a:lnTo>
                    <a:pt x="5387" y="3753"/>
                  </a:lnTo>
                  <a:lnTo>
                    <a:pt x="5392" y="3723"/>
                  </a:lnTo>
                  <a:lnTo>
                    <a:pt x="5396" y="3694"/>
                  </a:lnTo>
                  <a:lnTo>
                    <a:pt x="5397" y="3666"/>
                  </a:lnTo>
                  <a:lnTo>
                    <a:pt x="5397" y="3666"/>
                  </a:lnTo>
                  <a:lnTo>
                    <a:pt x="5406" y="3546"/>
                  </a:lnTo>
                  <a:lnTo>
                    <a:pt x="5417" y="3405"/>
                  </a:lnTo>
                  <a:lnTo>
                    <a:pt x="5425" y="3250"/>
                  </a:lnTo>
                  <a:lnTo>
                    <a:pt x="5429" y="3169"/>
                  </a:lnTo>
                  <a:lnTo>
                    <a:pt x="5431" y="3087"/>
                  </a:lnTo>
                  <a:lnTo>
                    <a:pt x="5431" y="3004"/>
                  </a:lnTo>
                  <a:lnTo>
                    <a:pt x="5427" y="2920"/>
                  </a:lnTo>
                  <a:lnTo>
                    <a:pt x="5422" y="2839"/>
                  </a:lnTo>
                  <a:lnTo>
                    <a:pt x="5413" y="2759"/>
                  </a:lnTo>
                  <a:lnTo>
                    <a:pt x="5408" y="2719"/>
                  </a:lnTo>
                  <a:lnTo>
                    <a:pt x="5401" y="2679"/>
                  </a:lnTo>
                  <a:lnTo>
                    <a:pt x="5394" y="2640"/>
                  </a:lnTo>
                  <a:lnTo>
                    <a:pt x="5385" y="2604"/>
                  </a:lnTo>
                  <a:lnTo>
                    <a:pt x="5375" y="2567"/>
                  </a:lnTo>
                  <a:lnTo>
                    <a:pt x="5364" y="2531"/>
                  </a:lnTo>
                  <a:lnTo>
                    <a:pt x="5352" y="2496"/>
                  </a:lnTo>
                  <a:lnTo>
                    <a:pt x="5338" y="2463"/>
                  </a:lnTo>
                  <a:lnTo>
                    <a:pt x="5338" y="2463"/>
                  </a:lnTo>
                  <a:close/>
                </a:path>
              </a:pathLst>
            </a:custGeom>
            <a:gradFill flip="none" rotWithShape="1">
              <a:gsLst>
                <a:gs pos="0">
                  <a:srgbClr val="99846D"/>
                </a:gs>
                <a:gs pos="100000">
                  <a:srgbClr val="755D3E"/>
                </a:gs>
                <a:gs pos="40000">
                  <a:srgbClr val="B39375"/>
                </a:gs>
              </a:gsLst>
              <a:lin ang="0" scaled="1"/>
              <a:tileRect/>
            </a:gradFill>
            <a:ln w="9525">
              <a:noFill/>
              <a:round/>
              <a:headEnd/>
              <a:tailEnd/>
            </a:ln>
            <a:effectLst>
              <a:innerShdw blurRad="111125" dist="50800" dir="2700000">
                <a:srgbClr val="000000">
                  <a:alpha val="50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298" name="Freeform 6"/>
            <p:cNvSpPr>
              <a:spLocks/>
            </p:cNvSpPr>
            <p:nvPr/>
          </p:nvSpPr>
          <p:spPr bwMode="auto">
            <a:xfrm>
              <a:off x="2703513" y="2813050"/>
              <a:ext cx="4070350" cy="4044950"/>
            </a:xfrm>
            <a:custGeom>
              <a:avLst/>
              <a:gdLst/>
              <a:ahLst/>
              <a:cxnLst>
                <a:cxn ang="0">
                  <a:pos x="2794" y="1170"/>
                </a:cxn>
                <a:cxn ang="0">
                  <a:pos x="2622" y="1046"/>
                </a:cxn>
                <a:cxn ang="0">
                  <a:pos x="2358" y="893"/>
                </a:cxn>
                <a:cxn ang="0">
                  <a:pos x="2051" y="739"/>
                </a:cxn>
                <a:cxn ang="0">
                  <a:pos x="1717" y="589"/>
                </a:cxn>
                <a:cxn ang="0">
                  <a:pos x="1262" y="403"/>
                </a:cxn>
                <a:cxn ang="0">
                  <a:pos x="645" y="174"/>
                </a:cxn>
                <a:cxn ang="0">
                  <a:pos x="141" y="0"/>
                </a:cxn>
                <a:cxn ang="0">
                  <a:pos x="132" y="9"/>
                </a:cxn>
                <a:cxn ang="0">
                  <a:pos x="116" y="36"/>
                </a:cxn>
                <a:cxn ang="0">
                  <a:pos x="111" y="78"/>
                </a:cxn>
                <a:cxn ang="0">
                  <a:pos x="122" y="139"/>
                </a:cxn>
                <a:cxn ang="0">
                  <a:pos x="141" y="195"/>
                </a:cxn>
                <a:cxn ang="0">
                  <a:pos x="144" y="240"/>
                </a:cxn>
                <a:cxn ang="0">
                  <a:pos x="118" y="419"/>
                </a:cxn>
                <a:cxn ang="0">
                  <a:pos x="52" y="773"/>
                </a:cxn>
                <a:cxn ang="0">
                  <a:pos x="17" y="1041"/>
                </a:cxn>
                <a:cxn ang="0">
                  <a:pos x="0" y="1337"/>
                </a:cxn>
                <a:cxn ang="0">
                  <a:pos x="7" y="1597"/>
                </a:cxn>
                <a:cxn ang="0">
                  <a:pos x="23" y="1757"/>
                </a:cxn>
                <a:cxn ang="0">
                  <a:pos x="50" y="1921"/>
                </a:cxn>
                <a:cxn ang="0">
                  <a:pos x="92" y="2082"/>
                </a:cxn>
                <a:cxn ang="0">
                  <a:pos x="146" y="2244"/>
                </a:cxn>
                <a:cxn ang="0">
                  <a:pos x="215" y="2404"/>
                </a:cxn>
                <a:cxn ang="0">
                  <a:pos x="302" y="2560"/>
                </a:cxn>
                <a:cxn ang="0">
                  <a:pos x="407" y="2711"/>
                </a:cxn>
                <a:cxn ang="0">
                  <a:pos x="532" y="2857"/>
                </a:cxn>
                <a:cxn ang="0">
                  <a:pos x="674" y="3003"/>
                </a:cxn>
                <a:cxn ang="0">
                  <a:pos x="980" y="3330"/>
                </a:cxn>
                <a:cxn ang="0">
                  <a:pos x="1427" y="3812"/>
                </a:cxn>
                <a:cxn ang="0">
                  <a:pos x="1790" y="4175"/>
                </a:cxn>
                <a:cxn ang="0">
                  <a:pos x="1983" y="4347"/>
                </a:cxn>
                <a:cxn ang="0">
                  <a:pos x="2181" y="4510"/>
                </a:cxn>
                <a:cxn ang="0">
                  <a:pos x="2386" y="4660"/>
                </a:cxn>
                <a:cxn ang="0">
                  <a:pos x="2600" y="4792"/>
                </a:cxn>
                <a:cxn ang="0">
                  <a:pos x="2819" y="4905"/>
                </a:cxn>
                <a:cxn ang="0">
                  <a:pos x="3045" y="4993"/>
                </a:cxn>
                <a:cxn ang="0">
                  <a:pos x="3278" y="5058"/>
                </a:cxn>
                <a:cxn ang="0">
                  <a:pos x="3519" y="5091"/>
                </a:cxn>
                <a:cxn ang="0">
                  <a:pos x="3766" y="5093"/>
                </a:cxn>
                <a:cxn ang="0">
                  <a:pos x="4021" y="5058"/>
                </a:cxn>
                <a:cxn ang="0">
                  <a:pos x="4240" y="4999"/>
                </a:cxn>
                <a:cxn ang="0">
                  <a:pos x="4374" y="4950"/>
                </a:cxn>
                <a:cxn ang="0">
                  <a:pos x="4555" y="4868"/>
                </a:cxn>
                <a:cxn ang="0">
                  <a:pos x="4833" y="4707"/>
                </a:cxn>
                <a:cxn ang="0">
                  <a:pos x="5118" y="4496"/>
                </a:cxn>
                <a:cxn ang="0">
                  <a:pos x="5127" y="4399"/>
                </a:cxn>
                <a:cxn ang="0">
                  <a:pos x="5120" y="4248"/>
                </a:cxn>
                <a:cxn ang="0">
                  <a:pos x="5090" y="4088"/>
                </a:cxn>
                <a:cxn ang="0">
                  <a:pos x="5038" y="3921"/>
                </a:cxn>
                <a:cxn ang="0">
                  <a:pos x="4967" y="3749"/>
                </a:cxn>
                <a:cxn ang="0">
                  <a:pos x="4878" y="3572"/>
                </a:cxn>
                <a:cxn ang="0">
                  <a:pos x="4776" y="3391"/>
                </a:cxn>
                <a:cxn ang="0">
                  <a:pos x="4617" y="3148"/>
                </a:cxn>
                <a:cxn ang="0">
                  <a:pos x="4348" y="2783"/>
                </a:cxn>
                <a:cxn ang="0">
                  <a:pos x="4053" y="2428"/>
                </a:cxn>
                <a:cxn ang="0">
                  <a:pos x="3749" y="2093"/>
                </a:cxn>
                <a:cxn ang="0">
                  <a:pos x="3451" y="1787"/>
                </a:cxn>
                <a:cxn ang="0">
                  <a:pos x="3097" y="1444"/>
                </a:cxn>
                <a:cxn ang="0">
                  <a:pos x="2824" y="1194"/>
                </a:cxn>
              </a:cxnLst>
              <a:rect l="0" t="0" r="r" b="b"/>
              <a:pathLst>
                <a:path w="5127" h="5096">
                  <a:moveTo>
                    <a:pt x="2824" y="1194"/>
                  </a:moveTo>
                  <a:lnTo>
                    <a:pt x="2824" y="1194"/>
                  </a:lnTo>
                  <a:lnTo>
                    <a:pt x="2794" y="1170"/>
                  </a:lnTo>
                  <a:lnTo>
                    <a:pt x="2765" y="1145"/>
                  </a:lnTo>
                  <a:lnTo>
                    <a:pt x="2697" y="1097"/>
                  </a:lnTo>
                  <a:lnTo>
                    <a:pt x="2622" y="1046"/>
                  </a:lnTo>
                  <a:lnTo>
                    <a:pt x="2541" y="994"/>
                  </a:lnTo>
                  <a:lnTo>
                    <a:pt x="2452" y="944"/>
                  </a:lnTo>
                  <a:lnTo>
                    <a:pt x="2358" y="893"/>
                  </a:lnTo>
                  <a:lnTo>
                    <a:pt x="2261" y="841"/>
                  </a:lnTo>
                  <a:lnTo>
                    <a:pt x="2157" y="791"/>
                  </a:lnTo>
                  <a:lnTo>
                    <a:pt x="2051" y="739"/>
                  </a:lnTo>
                  <a:lnTo>
                    <a:pt x="1941" y="688"/>
                  </a:lnTo>
                  <a:lnTo>
                    <a:pt x="1830" y="640"/>
                  </a:lnTo>
                  <a:lnTo>
                    <a:pt x="1717" y="589"/>
                  </a:lnTo>
                  <a:lnTo>
                    <a:pt x="1604" y="542"/>
                  </a:lnTo>
                  <a:lnTo>
                    <a:pt x="1489" y="494"/>
                  </a:lnTo>
                  <a:lnTo>
                    <a:pt x="1262" y="403"/>
                  </a:lnTo>
                  <a:lnTo>
                    <a:pt x="1043" y="320"/>
                  </a:lnTo>
                  <a:lnTo>
                    <a:pt x="836" y="242"/>
                  </a:lnTo>
                  <a:lnTo>
                    <a:pt x="645" y="174"/>
                  </a:lnTo>
                  <a:lnTo>
                    <a:pt x="478" y="115"/>
                  </a:lnTo>
                  <a:lnTo>
                    <a:pt x="231" y="31"/>
                  </a:lnTo>
                  <a:lnTo>
                    <a:pt x="141" y="0"/>
                  </a:lnTo>
                  <a:lnTo>
                    <a:pt x="141" y="0"/>
                  </a:lnTo>
                  <a:lnTo>
                    <a:pt x="137" y="2"/>
                  </a:lnTo>
                  <a:lnTo>
                    <a:pt x="132" y="9"/>
                  </a:lnTo>
                  <a:lnTo>
                    <a:pt x="123" y="19"/>
                  </a:lnTo>
                  <a:lnTo>
                    <a:pt x="120" y="28"/>
                  </a:lnTo>
                  <a:lnTo>
                    <a:pt x="116" y="36"/>
                  </a:lnTo>
                  <a:lnTo>
                    <a:pt x="113" y="49"/>
                  </a:lnTo>
                  <a:lnTo>
                    <a:pt x="113" y="63"/>
                  </a:lnTo>
                  <a:lnTo>
                    <a:pt x="111" y="78"/>
                  </a:lnTo>
                  <a:lnTo>
                    <a:pt x="113" y="96"/>
                  </a:lnTo>
                  <a:lnTo>
                    <a:pt x="116" y="116"/>
                  </a:lnTo>
                  <a:lnTo>
                    <a:pt x="122" y="139"/>
                  </a:lnTo>
                  <a:lnTo>
                    <a:pt x="130" y="165"/>
                  </a:lnTo>
                  <a:lnTo>
                    <a:pt x="141" y="195"/>
                  </a:lnTo>
                  <a:lnTo>
                    <a:pt x="141" y="195"/>
                  </a:lnTo>
                  <a:lnTo>
                    <a:pt x="142" y="203"/>
                  </a:lnTo>
                  <a:lnTo>
                    <a:pt x="144" y="214"/>
                  </a:lnTo>
                  <a:lnTo>
                    <a:pt x="144" y="240"/>
                  </a:lnTo>
                  <a:lnTo>
                    <a:pt x="142" y="275"/>
                  </a:lnTo>
                  <a:lnTo>
                    <a:pt x="135" y="316"/>
                  </a:lnTo>
                  <a:lnTo>
                    <a:pt x="118" y="419"/>
                  </a:lnTo>
                  <a:lnTo>
                    <a:pt x="94" y="546"/>
                  </a:lnTo>
                  <a:lnTo>
                    <a:pt x="66" y="693"/>
                  </a:lnTo>
                  <a:lnTo>
                    <a:pt x="52" y="773"/>
                  </a:lnTo>
                  <a:lnTo>
                    <a:pt x="40" y="859"/>
                  </a:lnTo>
                  <a:lnTo>
                    <a:pt x="28" y="947"/>
                  </a:lnTo>
                  <a:lnTo>
                    <a:pt x="17" y="1041"/>
                  </a:lnTo>
                  <a:lnTo>
                    <a:pt x="9" y="1137"/>
                  </a:lnTo>
                  <a:lnTo>
                    <a:pt x="3" y="1236"/>
                  </a:lnTo>
                  <a:lnTo>
                    <a:pt x="0" y="1337"/>
                  </a:lnTo>
                  <a:lnTo>
                    <a:pt x="0" y="1439"/>
                  </a:lnTo>
                  <a:lnTo>
                    <a:pt x="3" y="1543"/>
                  </a:lnTo>
                  <a:lnTo>
                    <a:pt x="7" y="1597"/>
                  </a:lnTo>
                  <a:lnTo>
                    <a:pt x="10" y="1649"/>
                  </a:lnTo>
                  <a:lnTo>
                    <a:pt x="17" y="1703"/>
                  </a:lnTo>
                  <a:lnTo>
                    <a:pt x="23" y="1757"/>
                  </a:lnTo>
                  <a:lnTo>
                    <a:pt x="31" y="1811"/>
                  </a:lnTo>
                  <a:lnTo>
                    <a:pt x="40" y="1865"/>
                  </a:lnTo>
                  <a:lnTo>
                    <a:pt x="50" y="1921"/>
                  </a:lnTo>
                  <a:lnTo>
                    <a:pt x="62" y="1974"/>
                  </a:lnTo>
                  <a:lnTo>
                    <a:pt x="76" y="2028"/>
                  </a:lnTo>
                  <a:lnTo>
                    <a:pt x="92" y="2082"/>
                  </a:lnTo>
                  <a:lnTo>
                    <a:pt x="108" y="2136"/>
                  </a:lnTo>
                  <a:lnTo>
                    <a:pt x="125" y="2190"/>
                  </a:lnTo>
                  <a:lnTo>
                    <a:pt x="146" y="2244"/>
                  </a:lnTo>
                  <a:lnTo>
                    <a:pt x="167" y="2298"/>
                  </a:lnTo>
                  <a:lnTo>
                    <a:pt x="189" y="2350"/>
                  </a:lnTo>
                  <a:lnTo>
                    <a:pt x="215" y="2404"/>
                  </a:lnTo>
                  <a:lnTo>
                    <a:pt x="241" y="2456"/>
                  </a:lnTo>
                  <a:lnTo>
                    <a:pt x="271" y="2508"/>
                  </a:lnTo>
                  <a:lnTo>
                    <a:pt x="302" y="2560"/>
                  </a:lnTo>
                  <a:lnTo>
                    <a:pt x="335" y="2611"/>
                  </a:lnTo>
                  <a:lnTo>
                    <a:pt x="370" y="2661"/>
                  </a:lnTo>
                  <a:lnTo>
                    <a:pt x="407" y="2711"/>
                  </a:lnTo>
                  <a:lnTo>
                    <a:pt x="447" y="2762"/>
                  </a:lnTo>
                  <a:lnTo>
                    <a:pt x="488" y="2810"/>
                  </a:lnTo>
                  <a:lnTo>
                    <a:pt x="532" y="2857"/>
                  </a:lnTo>
                  <a:lnTo>
                    <a:pt x="579" y="2906"/>
                  </a:lnTo>
                  <a:lnTo>
                    <a:pt x="579" y="2906"/>
                  </a:lnTo>
                  <a:lnTo>
                    <a:pt x="674" y="3003"/>
                  </a:lnTo>
                  <a:lnTo>
                    <a:pt x="773" y="3106"/>
                  </a:lnTo>
                  <a:lnTo>
                    <a:pt x="876" y="3215"/>
                  </a:lnTo>
                  <a:lnTo>
                    <a:pt x="980" y="3330"/>
                  </a:lnTo>
                  <a:lnTo>
                    <a:pt x="1197" y="3568"/>
                  </a:lnTo>
                  <a:lnTo>
                    <a:pt x="1310" y="3690"/>
                  </a:lnTo>
                  <a:lnTo>
                    <a:pt x="1427" y="3812"/>
                  </a:lnTo>
                  <a:lnTo>
                    <a:pt x="1545" y="3935"/>
                  </a:lnTo>
                  <a:lnTo>
                    <a:pt x="1667" y="4055"/>
                  </a:lnTo>
                  <a:lnTo>
                    <a:pt x="1790" y="4175"/>
                  </a:lnTo>
                  <a:lnTo>
                    <a:pt x="1854" y="4234"/>
                  </a:lnTo>
                  <a:lnTo>
                    <a:pt x="1919" y="4291"/>
                  </a:lnTo>
                  <a:lnTo>
                    <a:pt x="1983" y="4347"/>
                  </a:lnTo>
                  <a:lnTo>
                    <a:pt x="2049" y="4403"/>
                  </a:lnTo>
                  <a:lnTo>
                    <a:pt x="2115" y="4456"/>
                  </a:lnTo>
                  <a:lnTo>
                    <a:pt x="2181" y="4510"/>
                  </a:lnTo>
                  <a:lnTo>
                    <a:pt x="2249" y="4561"/>
                  </a:lnTo>
                  <a:lnTo>
                    <a:pt x="2318" y="4611"/>
                  </a:lnTo>
                  <a:lnTo>
                    <a:pt x="2386" y="4660"/>
                  </a:lnTo>
                  <a:lnTo>
                    <a:pt x="2457" y="4705"/>
                  </a:lnTo>
                  <a:lnTo>
                    <a:pt x="2527" y="4750"/>
                  </a:lnTo>
                  <a:lnTo>
                    <a:pt x="2600" y="4792"/>
                  </a:lnTo>
                  <a:lnTo>
                    <a:pt x="2671" y="4832"/>
                  </a:lnTo>
                  <a:lnTo>
                    <a:pt x="2744" y="4868"/>
                  </a:lnTo>
                  <a:lnTo>
                    <a:pt x="2819" y="4905"/>
                  </a:lnTo>
                  <a:lnTo>
                    <a:pt x="2893" y="4936"/>
                  </a:lnTo>
                  <a:lnTo>
                    <a:pt x="2968" y="4967"/>
                  </a:lnTo>
                  <a:lnTo>
                    <a:pt x="3045" y="4993"/>
                  </a:lnTo>
                  <a:lnTo>
                    <a:pt x="3121" y="5018"/>
                  </a:lnTo>
                  <a:lnTo>
                    <a:pt x="3199" y="5039"/>
                  </a:lnTo>
                  <a:lnTo>
                    <a:pt x="3278" y="5058"/>
                  </a:lnTo>
                  <a:lnTo>
                    <a:pt x="3357" y="5072"/>
                  </a:lnTo>
                  <a:lnTo>
                    <a:pt x="3437" y="5084"/>
                  </a:lnTo>
                  <a:lnTo>
                    <a:pt x="3519" y="5091"/>
                  </a:lnTo>
                  <a:lnTo>
                    <a:pt x="3601" y="5096"/>
                  </a:lnTo>
                  <a:lnTo>
                    <a:pt x="3682" y="5096"/>
                  </a:lnTo>
                  <a:lnTo>
                    <a:pt x="3766" y="5093"/>
                  </a:lnTo>
                  <a:lnTo>
                    <a:pt x="3851" y="5086"/>
                  </a:lnTo>
                  <a:lnTo>
                    <a:pt x="3936" y="5073"/>
                  </a:lnTo>
                  <a:lnTo>
                    <a:pt x="4021" y="5058"/>
                  </a:lnTo>
                  <a:lnTo>
                    <a:pt x="4108" y="5039"/>
                  </a:lnTo>
                  <a:lnTo>
                    <a:pt x="4195" y="5013"/>
                  </a:lnTo>
                  <a:lnTo>
                    <a:pt x="4240" y="4999"/>
                  </a:lnTo>
                  <a:lnTo>
                    <a:pt x="4284" y="4985"/>
                  </a:lnTo>
                  <a:lnTo>
                    <a:pt x="4329" y="4967"/>
                  </a:lnTo>
                  <a:lnTo>
                    <a:pt x="4374" y="4950"/>
                  </a:lnTo>
                  <a:lnTo>
                    <a:pt x="4418" y="4931"/>
                  </a:lnTo>
                  <a:lnTo>
                    <a:pt x="4463" y="4912"/>
                  </a:lnTo>
                  <a:lnTo>
                    <a:pt x="4555" y="4868"/>
                  </a:lnTo>
                  <a:lnTo>
                    <a:pt x="4645" y="4820"/>
                  </a:lnTo>
                  <a:lnTo>
                    <a:pt x="4739" y="4766"/>
                  </a:lnTo>
                  <a:lnTo>
                    <a:pt x="4833" y="4707"/>
                  </a:lnTo>
                  <a:lnTo>
                    <a:pt x="4927" y="4642"/>
                  </a:lnTo>
                  <a:lnTo>
                    <a:pt x="5022" y="4571"/>
                  </a:lnTo>
                  <a:lnTo>
                    <a:pt x="5118" y="4496"/>
                  </a:lnTo>
                  <a:lnTo>
                    <a:pt x="5118" y="4496"/>
                  </a:lnTo>
                  <a:lnTo>
                    <a:pt x="5123" y="4448"/>
                  </a:lnTo>
                  <a:lnTo>
                    <a:pt x="5127" y="4399"/>
                  </a:lnTo>
                  <a:lnTo>
                    <a:pt x="5127" y="4350"/>
                  </a:lnTo>
                  <a:lnTo>
                    <a:pt x="5125" y="4300"/>
                  </a:lnTo>
                  <a:lnTo>
                    <a:pt x="5120" y="4248"/>
                  </a:lnTo>
                  <a:lnTo>
                    <a:pt x="5113" y="4196"/>
                  </a:lnTo>
                  <a:lnTo>
                    <a:pt x="5102" y="4142"/>
                  </a:lnTo>
                  <a:lnTo>
                    <a:pt x="5090" y="4088"/>
                  </a:lnTo>
                  <a:lnTo>
                    <a:pt x="5074" y="4032"/>
                  </a:lnTo>
                  <a:lnTo>
                    <a:pt x="5057" y="3977"/>
                  </a:lnTo>
                  <a:lnTo>
                    <a:pt x="5038" y="3921"/>
                  </a:lnTo>
                  <a:lnTo>
                    <a:pt x="5015" y="3864"/>
                  </a:lnTo>
                  <a:lnTo>
                    <a:pt x="4993" y="3806"/>
                  </a:lnTo>
                  <a:lnTo>
                    <a:pt x="4967" y="3749"/>
                  </a:lnTo>
                  <a:lnTo>
                    <a:pt x="4939" y="3690"/>
                  </a:lnTo>
                  <a:lnTo>
                    <a:pt x="4909" y="3631"/>
                  </a:lnTo>
                  <a:lnTo>
                    <a:pt x="4878" y="3572"/>
                  </a:lnTo>
                  <a:lnTo>
                    <a:pt x="4845" y="3511"/>
                  </a:lnTo>
                  <a:lnTo>
                    <a:pt x="4810" y="3452"/>
                  </a:lnTo>
                  <a:lnTo>
                    <a:pt x="4776" y="3391"/>
                  </a:lnTo>
                  <a:lnTo>
                    <a:pt x="4737" y="3330"/>
                  </a:lnTo>
                  <a:lnTo>
                    <a:pt x="4699" y="3269"/>
                  </a:lnTo>
                  <a:lnTo>
                    <a:pt x="4617" y="3148"/>
                  </a:lnTo>
                  <a:lnTo>
                    <a:pt x="4531" y="3026"/>
                  </a:lnTo>
                  <a:lnTo>
                    <a:pt x="4440" y="2904"/>
                  </a:lnTo>
                  <a:lnTo>
                    <a:pt x="4348" y="2783"/>
                  </a:lnTo>
                  <a:lnTo>
                    <a:pt x="4251" y="2664"/>
                  </a:lnTo>
                  <a:lnTo>
                    <a:pt x="4152" y="2544"/>
                  </a:lnTo>
                  <a:lnTo>
                    <a:pt x="4053" y="2428"/>
                  </a:lnTo>
                  <a:lnTo>
                    <a:pt x="3952" y="2313"/>
                  </a:lnTo>
                  <a:lnTo>
                    <a:pt x="3849" y="2202"/>
                  </a:lnTo>
                  <a:lnTo>
                    <a:pt x="3749" y="2093"/>
                  </a:lnTo>
                  <a:lnTo>
                    <a:pt x="3648" y="1988"/>
                  </a:lnTo>
                  <a:lnTo>
                    <a:pt x="3549" y="1886"/>
                  </a:lnTo>
                  <a:lnTo>
                    <a:pt x="3451" y="1787"/>
                  </a:lnTo>
                  <a:lnTo>
                    <a:pt x="3357" y="1695"/>
                  </a:lnTo>
                  <a:lnTo>
                    <a:pt x="3267" y="1606"/>
                  </a:lnTo>
                  <a:lnTo>
                    <a:pt x="3097" y="1444"/>
                  </a:lnTo>
                  <a:lnTo>
                    <a:pt x="2947" y="1305"/>
                  </a:lnTo>
                  <a:lnTo>
                    <a:pt x="2824" y="1194"/>
                  </a:lnTo>
                  <a:lnTo>
                    <a:pt x="2824" y="1194"/>
                  </a:lnTo>
                  <a:close/>
                </a:path>
              </a:pathLst>
            </a:custGeom>
            <a:gradFill flip="none" rotWithShape="1">
              <a:gsLst>
                <a:gs pos="0">
                  <a:srgbClr val="99846D"/>
                </a:gs>
                <a:gs pos="100000">
                  <a:srgbClr val="755D3E"/>
                </a:gs>
                <a:gs pos="40000">
                  <a:srgbClr val="B39375"/>
                </a:gs>
              </a:gsLst>
              <a:lin ang="0" scaled="1"/>
              <a:tileRect/>
            </a:gradFill>
            <a:ln w="9525">
              <a:noFill/>
              <a:round/>
              <a:headEnd/>
              <a:tailEnd/>
            </a:ln>
            <a:effectLst>
              <a:innerShdw blurRad="111125" dist="50800" dir="2700000">
                <a:srgbClr val="000000">
                  <a:alpha val="50000"/>
                </a:srgbClr>
              </a:innerShdw>
            </a:effectLst>
          </p:spPr>
          <p:txBody>
            <a:bodyPr vert="horz" wrap="square" lIns="91440" tIns="45720" rIns="91440" bIns="45720" numCol="1" anchor="t" anchorCtr="0" compatLnSpc="1">
              <a:prstTxWarp prst="textNoShape">
                <a:avLst/>
              </a:prstTxWarp>
            </a:bodyPr>
            <a:lstStyle/>
            <a:p>
              <a:endParaRPr lang="en-US"/>
            </a:p>
          </p:txBody>
        </p:sp>
      </p:grpSp>
      <p:grpSp>
        <p:nvGrpSpPr>
          <p:cNvPr id="443" name="Group 442">
            <a:extLst>
              <a:ext uri="{C183D7F6-B498-43B3-948B-1728B52AA6E4}">
                <adec:decorative xmlns:adec="http://schemas.microsoft.com/office/drawing/2017/decorative" val="1"/>
              </a:ext>
            </a:extLst>
          </p:cNvPr>
          <p:cNvGrpSpPr/>
          <p:nvPr/>
        </p:nvGrpSpPr>
        <p:grpSpPr>
          <a:xfrm>
            <a:off x="2073212" y="3758312"/>
            <a:ext cx="636197" cy="2479916"/>
            <a:chOff x="2225612" y="3971068"/>
            <a:chExt cx="636197" cy="2479916"/>
          </a:xfrm>
        </p:grpSpPr>
        <p:grpSp>
          <p:nvGrpSpPr>
            <p:cNvPr id="438" name="Group 437"/>
            <p:cNvGrpSpPr/>
            <p:nvPr/>
          </p:nvGrpSpPr>
          <p:grpSpPr>
            <a:xfrm>
              <a:off x="2225612" y="5383474"/>
              <a:ext cx="365189" cy="1067510"/>
              <a:chOff x="2166342" y="5383474"/>
              <a:chExt cx="484939" cy="1067510"/>
            </a:xfrm>
          </p:grpSpPr>
          <p:grpSp>
            <p:nvGrpSpPr>
              <p:cNvPr id="372" name="Group 93"/>
              <p:cNvGrpSpPr/>
              <p:nvPr/>
            </p:nvGrpSpPr>
            <p:grpSpPr>
              <a:xfrm>
                <a:off x="2166342" y="5461841"/>
                <a:ext cx="484939" cy="989143"/>
                <a:chOff x="1346207" y="3640662"/>
                <a:chExt cx="712288" cy="3117515"/>
              </a:xfrm>
            </p:grpSpPr>
            <p:sp>
              <p:nvSpPr>
                <p:cNvPr id="374" name="Freeform 7"/>
                <p:cNvSpPr>
                  <a:spLocks/>
                </p:cNvSpPr>
                <p:nvPr/>
              </p:nvSpPr>
              <p:spPr bwMode="auto">
                <a:xfrm>
                  <a:off x="1740441" y="3674531"/>
                  <a:ext cx="318054" cy="3083646"/>
                </a:xfrm>
                <a:custGeom>
                  <a:avLst/>
                  <a:gdLst/>
                  <a:ahLst/>
                  <a:cxnLst>
                    <a:cxn ang="0">
                      <a:pos x="105" y="161"/>
                    </a:cxn>
                    <a:cxn ang="0">
                      <a:pos x="107" y="164"/>
                    </a:cxn>
                    <a:cxn ang="0">
                      <a:pos x="184" y="518"/>
                    </a:cxn>
                    <a:cxn ang="0">
                      <a:pos x="183" y="1119"/>
                    </a:cxn>
                    <a:cxn ang="0">
                      <a:pos x="300" y="1431"/>
                    </a:cxn>
                    <a:cxn ang="0">
                      <a:pos x="300" y="1433"/>
                    </a:cxn>
                    <a:cxn ang="0">
                      <a:pos x="352" y="1890"/>
                    </a:cxn>
                    <a:cxn ang="0">
                      <a:pos x="351" y="2256"/>
                    </a:cxn>
                    <a:cxn ang="0">
                      <a:pos x="394" y="2456"/>
                    </a:cxn>
                    <a:cxn ang="0">
                      <a:pos x="394" y="2458"/>
                    </a:cxn>
                    <a:cxn ang="0">
                      <a:pos x="349" y="2733"/>
                    </a:cxn>
                    <a:cxn ang="0">
                      <a:pos x="351" y="3132"/>
                    </a:cxn>
                    <a:cxn ang="0">
                      <a:pos x="391" y="3474"/>
                    </a:cxn>
                    <a:cxn ang="0">
                      <a:pos x="346" y="3820"/>
                    </a:cxn>
                    <a:cxn ang="0">
                      <a:pos x="389" y="3474"/>
                    </a:cxn>
                    <a:cxn ang="0">
                      <a:pos x="346" y="3132"/>
                    </a:cxn>
                    <a:cxn ang="0">
                      <a:pos x="342" y="2733"/>
                    </a:cxn>
                    <a:cxn ang="0">
                      <a:pos x="342" y="2732"/>
                    </a:cxn>
                    <a:cxn ang="0">
                      <a:pos x="386" y="2458"/>
                    </a:cxn>
                    <a:cxn ang="0">
                      <a:pos x="340" y="2256"/>
                    </a:cxn>
                    <a:cxn ang="0">
                      <a:pos x="339" y="1891"/>
                    </a:cxn>
                    <a:cxn ang="0">
                      <a:pos x="284" y="1434"/>
                    </a:cxn>
                    <a:cxn ang="0">
                      <a:pos x="165" y="1122"/>
                    </a:cxn>
                    <a:cxn ang="0">
                      <a:pos x="164" y="1119"/>
                    </a:cxn>
                    <a:cxn ang="0">
                      <a:pos x="163" y="521"/>
                    </a:cxn>
                    <a:cxn ang="0">
                      <a:pos x="83" y="172"/>
                    </a:cxn>
                    <a:cxn ang="0">
                      <a:pos x="1" y="19"/>
                    </a:cxn>
                    <a:cxn ang="0">
                      <a:pos x="0" y="9"/>
                    </a:cxn>
                    <a:cxn ang="0">
                      <a:pos x="7" y="1"/>
                    </a:cxn>
                    <a:cxn ang="0">
                      <a:pos x="11" y="0"/>
                    </a:cxn>
                    <a:cxn ang="0">
                      <a:pos x="21" y="2"/>
                    </a:cxn>
                    <a:cxn ang="0">
                      <a:pos x="24" y="7"/>
                    </a:cxn>
                  </a:cxnLst>
                  <a:rect l="0" t="0" r="r" b="b"/>
                  <a:pathLst>
                    <a:path w="394" h="3820">
                      <a:moveTo>
                        <a:pt x="24" y="7"/>
                      </a:moveTo>
                      <a:lnTo>
                        <a:pt x="105" y="161"/>
                      </a:lnTo>
                      <a:lnTo>
                        <a:pt x="105" y="162"/>
                      </a:lnTo>
                      <a:lnTo>
                        <a:pt x="107" y="164"/>
                      </a:lnTo>
                      <a:lnTo>
                        <a:pt x="184" y="516"/>
                      </a:lnTo>
                      <a:lnTo>
                        <a:pt x="184" y="518"/>
                      </a:lnTo>
                      <a:lnTo>
                        <a:pt x="184" y="519"/>
                      </a:lnTo>
                      <a:lnTo>
                        <a:pt x="183" y="1119"/>
                      </a:lnTo>
                      <a:lnTo>
                        <a:pt x="182" y="1116"/>
                      </a:lnTo>
                      <a:lnTo>
                        <a:pt x="300" y="1431"/>
                      </a:lnTo>
                      <a:lnTo>
                        <a:pt x="300" y="1432"/>
                      </a:lnTo>
                      <a:lnTo>
                        <a:pt x="300" y="1433"/>
                      </a:lnTo>
                      <a:lnTo>
                        <a:pt x="352" y="1890"/>
                      </a:lnTo>
                      <a:lnTo>
                        <a:pt x="352" y="1890"/>
                      </a:lnTo>
                      <a:lnTo>
                        <a:pt x="352" y="1891"/>
                      </a:lnTo>
                      <a:lnTo>
                        <a:pt x="351" y="2256"/>
                      </a:lnTo>
                      <a:lnTo>
                        <a:pt x="350" y="2254"/>
                      </a:lnTo>
                      <a:lnTo>
                        <a:pt x="394" y="2456"/>
                      </a:lnTo>
                      <a:lnTo>
                        <a:pt x="394" y="2457"/>
                      </a:lnTo>
                      <a:lnTo>
                        <a:pt x="394" y="2458"/>
                      </a:lnTo>
                      <a:lnTo>
                        <a:pt x="349" y="2733"/>
                      </a:lnTo>
                      <a:lnTo>
                        <a:pt x="349" y="2733"/>
                      </a:lnTo>
                      <a:lnTo>
                        <a:pt x="351" y="3132"/>
                      </a:lnTo>
                      <a:lnTo>
                        <a:pt x="351" y="3132"/>
                      </a:lnTo>
                      <a:lnTo>
                        <a:pt x="391" y="3474"/>
                      </a:lnTo>
                      <a:lnTo>
                        <a:pt x="391" y="3474"/>
                      </a:lnTo>
                      <a:lnTo>
                        <a:pt x="391" y="3474"/>
                      </a:lnTo>
                      <a:lnTo>
                        <a:pt x="346" y="3820"/>
                      </a:lnTo>
                      <a:lnTo>
                        <a:pt x="389" y="3474"/>
                      </a:lnTo>
                      <a:lnTo>
                        <a:pt x="389" y="3474"/>
                      </a:lnTo>
                      <a:lnTo>
                        <a:pt x="346" y="3132"/>
                      </a:lnTo>
                      <a:lnTo>
                        <a:pt x="346" y="3132"/>
                      </a:lnTo>
                      <a:lnTo>
                        <a:pt x="346" y="3132"/>
                      </a:lnTo>
                      <a:lnTo>
                        <a:pt x="342" y="2733"/>
                      </a:lnTo>
                      <a:lnTo>
                        <a:pt x="342" y="2733"/>
                      </a:lnTo>
                      <a:lnTo>
                        <a:pt x="342" y="2732"/>
                      </a:lnTo>
                      <a:lnTo>
                        <a:pt x="386" y="2456"/>
                      </a:lnTo>
                      <a:lnTo>
                        <a:pt x="386" y="2458"/>
                      </a:lnTo>
                      <a:lnTo>
                        <a:pt x="340" y="2257"/>
                      </a:lnTo>
                      <a:lnTo>
                        <a:pt x="340" y="2256"/>
                      </a:lnTo>
                      <a:lnTo>
                        <a:pt x="340" y="2256"/>
                      </a:lnTo>
                      <a:lnTo>
                        <a:pt x="339" y="1891"/>
                      </a:lnTo>
                      <a:lnTo>
                        <a:pt x="339" y="1891"/>
                      </a:lnTo>
                      <a:lnTo>
                        <a:pt x="284" y="1434"/>
                      </a:lnTo>
                      <a:lnTo>
                        <a:pt x="286" y="1437"/>
                      </a:lnTo>
                      <a:lnTo>
                        <a:pt x="165" y="1122"/>
                      </a:lnTo>
                      <a:lnTo>
                        <a:pt x="164" y="1120"/>
                      </a:lnTo>
                      <a:lnTo>
                        <a:pt x="164" y="1119"/>
                      </a:lnTo>
                      <a:lnTo>
                        <a:pt x="162" y="519"/>
                      </a:lnTo>
                      <a:lnTo>
                        <a:pt x="163" y="521"/>
                      </a:lnTo>
                      <a:lnTo>
                        <a:pt x="82" y="170"/>
                      </a:lnTo>
                      <a:lnTo>
                        <a:pt x="83" y="172"/>
                      </a:lnTo>
                      <a:lnTo>
                        <a:pt x="1" y="19"/>
                      </a:lnTo>
                      <a:lnTo>
                        <a:pt x="1" y="19"/>
                      </a:lnTo>
                      <a:lnTo>
                        <a:pt x="0" y="13"/>
                      </a:lnTo>
                      <a:lnTo>
                        <a:pt x="0" y="9"/>
                      </a:lnTo>
                      <a:lnTo>
                        <a:pt x="3" y="4"/>
                      </a:lnTo>
                      <a:lnTo>
                        <a:pt x="7" y="1"/>
                      </a:lnTo>
                      <a:lnTo>
                        <a:pt x="7" y="1"/>
                      </a:lnTo>
                      <a:lnTo>
                        <a:pt x="11" y="0"/>
                      </a:lnTo>
                      <a:lnTo>
                        <a:pt x="17" y="0"/>
                      </a:lnTo>
                      <a:lnTo>
                        <a:pt x="21" y="2"/>
                      </a:lnTo>
                      <a:lnTo>
                        <a:pt x="24" y="7"/>
                      </a:lnTo>
                      <a:lnTo>
                        <a:pt x="24" y="7"/>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375" name="Freeform 5"/>
                <p:cNvSpPr>
                  <a:spLocks/>
                </p:cNvSpPr>
                <p:nvPr/>
              </p:nvSpPr>
              <p:spPr bwMode="auto">
                <a:xfrm>
                  <a:off x="1452044" y="3640662"/>
                  <a:ext cx="169026" cy="2623559"/>
                </a:xfrm>
                <a:custGeom>
                  <a:avLst/>
                  <a:gdLst/>
                  <a:ahLst/>
                  <a:cxnLst>
                    <a:cxn ang="0">
                      <a:pos x="53" y="517"/>
                    </a:cxn>
                    <a:cxn ang="0">
                      <a:pos x="69" y="664"/>
                    </a:cxn>
                    <a:cxn ang="0">
                      <a:pos x="74" y="774"/>
                    </a:cxn>
                    <a:cxn ang="0">
                      <a:pos x="73" y="849"/>
                    </a:cxn>
                    <a:cxn ang="0">
                      <a:pos x="64" y="923"/>
                    </a:cxn>
                    <a:cxn ang="0">
                      <a:pos x="54" y="960"/>
                    </a:cxn>
                    <a:cxn ang="0">
                      <a:pos x="37" y="1011"/>
                    </a:cxn>
                    <a:cxn ang="0">
                      <a:pos x="33" y="1063"/>
                    </a:cxn>
                    <a:cxn ang="0">
                      <a:pos x="36" y="1100"/>
                    </a:cxn>
                    <a:cxn ang="0">
                      <a:pos x="53" y="1209"/>
                    </a:cxn>
                    <a:cxn ang="0">
                      <a:pos x="56" y="1247"/>
                    </a:cxn>
                    <a:cxn ang="0">
                      <a:pos x="51" y="1284"/>
                    </a:cxn>
                    <a:cxn ang="0">
                      <a:pos x="43" y="1320"/>
                    </a:cxn>
                    <a:cxn ang="0">
                      <a:pos x="34" y="1392"/>
                    </a:cxn>
                    <a:cxn ang="0">
                      <a:pos x="30" y="1466"/>
                    </a:cxn>
                    <a:cxn ang="0">
                      <a:pos x="30" y="1576"/>
                    </a:cxn>
                    <a:cxn ang="0">
                      <a:pos x="32" y="1687"/>
                    </a:cxn>
                    <a:cxn ang="0">
                      <a:pos x="28" y="1908"/>
                    </a:cxn>
                    <a:cxn ang="0">
                      <a:pos x="21" y="2054"/>
                    </a:cxn>
                    <a:cxn ang="0">
                      <a:pos x="8" y="2201"/>
                    </a:cxn>
                    <a:cxn ang="0">
                      <a:pos x="4" y="2274"/>
                    </a:cxn>
                    <a:cxn ang="0">
                      <a:pos x="10" y="2329"/>
                    </a:cxn>
                    <a:cxn ang="0">
                      <a:pos x="20" y="2364"/>
                    </a:cxn>
                    <a:cxn ang="0">
                      <a:pos x="38" y="2417"/>
                    </a:cxn>
                    <a:cxn ang="0">
                      <a:pos x="52" y="2489"/>
                    </a:cxn>
                    <a:cxn ang="0">
                      <a:pos x="63" y="2562"/>
                    </a:cxn>
                    <a:cxn ang="0">
                      <a:pos x="82" y="2782"/>
                    </a:cxn>
                    <a:cxn ang="0">
                      <a:pos x="82" y="2782"/>
                    </a:cxn>
                    <a:cxn ang="0">
                      <a:pos x="60" y="2562"/>
                    </a:cxn>
                    <a:cxn ang="0">
                      <a:pos x="50" y="2489"/>
                    </a:cxn>
                    <a:cxn ang="0">
                      <a:pos x="34" y="2418"/>
                    </a:cxn>
                    <a:cxn ang="0">
                      <a:pos x="16" y="2366"/>
                    </a:cxn>
                    <a:cxn ang="0">
                      <a:pos x="6" y="2330"/>
                    </a:cxn>
                    <a:cxn ang="0">
                      <a:pos x="0" y="2274"/>
                    </a:cxn>
                    <a:cxn ang="0">
                      <a:pos x="2" y="2201"/>
                    </a:cxn>
                    <a:cxn ang="0">
                      <a:pos x="13" y="2054"/>
                    </a:cxn>
                    <a:cxn ang="0">
                      <a:pos x="20" y="1907"/>
                    </a:cxn>
                    <a:cxn ang="0">
                      <a:pos x="21" y="1687"/>
                    </a:cxn>
                    <a:cxn ang="0">
                      <a:pos x="19" y="1577"/>
                    </a:cxn>
                    <a:cxn ang="0">
                      <a:pos x="18" y="1466"/>
                    </a:cxn>
                    <a:cxn ang="0">
                      <a:pos x="21" y="1391"/>
                    </a:cxn>
                    <a:cxn ang="0">
                      <a:pos x="29" y="1318"/>
                    </a:cxn>
                    <a:cxn ang="0">
                      <a:pos x="38" y="1281"/>
                    </a:cxn>
                    <a:cxn ang="0">
                      <a:pos x="41" y="1247"/>
                    </a:cxn>
                    <a:cxn ang="0">
                      <a:pos x="32" y="1174"/>
                    </a:cxn>
                    <a:cxn ang="0">
                      <a:pos x="20" y="1102"/>
                    </a:cxn>
                    <a:cxn ang="0">
                      <a:pos x="17" y="1046"/>
                    </a:cxn>
                    <a:cxn ang="0">
                      <a:pos x="20" y="1008"/>
                    </a:cxn>
                    <a:cxn ang="0">
                      <a:pos x="28" y="980"/>
                    </a:cxn>
                    <a:cxn ang="0">
                      <a:pos x="38" y="953"/>
                    </a:cxn>
                    <a:cxn ang="0">
                      <a:pos x="51" y="902"/>
                    </a:cxn>
                    <a:cxn ang="0">
                      <a:pos x="57" y="812"/>
                    </a:cxn>
                    <a:cxn ang="0">
                      <a:pos x="54" y="739"/>
                    </a:cxn>
                    <a:cxn ang="0">
                      <a:pos x="42" y="592"/>
                    </a:cxn>
                    <a:cxn ang="0">
                      <a:pos x="32" y="516"/>
                    </a:cxn>
                    <a:cxn ang="0">
                      <a:pos x="161" y="4"/>
                    </a:cxn>
                    <a:cxn ang="0">
                      <a:pos x="174" y="0"/>
                    </a:cxn>
                    <a:cxn ang="0">
                      <a:pos x="182" y="6"/>
                    </a:cxn>
                    <a:cxn ang="0">
                      <a:pos x="184" y="16"/>
                    </a:cxn>
                  </a:cxnLst>
                  <a:rect l="0" t="0" r="r" b="b"/>
                  <a:pathLst>
                    <a:path w="184" h="2856">
                      <a:moveTo>
                        <a:pt x="183" y="16"/>
                      </a:moveTo>
                      <a:lnTo>
                        <a:pt x="53" y="521"/>
                      </a:lnTo>
                      <a:lnTo>
                        <a:pt x="53" y="517"/>
                      </a:lnTo>
                      <a:lnTo>
                        <a:pt x="53" y="517"/>
                      </a:lnTo>
                      <a:lnTo>
                        <a:pt x="62" y="590"/>
                      </a:lnTo>
                      <a:lnTo>
                        <a:pt x="69" y="664"/>
                      </a:lnTo>
                      <a:lnTo>
                        <a:pt x="72" y="701"/>
                      </a:lnTo>
                      <a:lnTo>
                        <a:pt x="73" y="738"/>
                      </a:lnTo>
                      <a:lnTo>
                        <a:pt x="74" y="774"/>
                      </a:lnTo>
                      <a:lnTo>
                        <a:pt x="74" y="812"/>
                      </a:lnTo>
                      <a:lnTo>
                        <a:pt x="74" y="812"/>
                      </a:lnTo>
                      <a:lnTo>
                        <a:pt x="73" y="849"/>
                      </a:lnTo>
                      <a:lnTo>
                        <a:pt x="71" y="887"/>
                      </a:lnTo>
                      <a:lnTo>
                        <a:pt x="68" y="904"/>
                      </a:lnTo>
                      <a:lnTo>
                        <a:pt x="64" y="923"/>
                      </a:lnTo>
                      <a:lnTo>
                        <a:pt x="60" y="942"/>
                      </a:lnTo>
                      <a:lnTo>
                        <a:pt x="54" y="960"/>
                      </a:lnTo>
                      <a:lnTo>
                        <a:pt x="54" y="960"/>
                      </a:lnTo>
                      <a:lnTo>
                        <a:pt x="47" y="977"/>
                      </a:lnTo>
                      <a:lnTo>
                        <a:pt x="40" y="993"/>
                      </a:lnTo>
                      <a:lnTo>
                        <a:pt x="37" y="1011"/>
                      </a:lnTo>
                      <a:lnTo>
                        <a:pt x="34" y="1028"/>
                      </a:lnTo>
                      <a:lnTo>
                        <a:pt x="33" y="1046"/>
                      </a:lnTo>
                      <a:lnTo>
                        <a:pt x="33" y="1063"/>
                      </a:lnTo>
                      <a:lnTo>
                        <a:pt x="34" y="1082"/>
                      </a:lnTo>
                      <a:lnTo>
                        <a:pt x="36" y="1100"/>
                      </a:lnTo>
                      <a:lnTo>
                        <a:pt x="36" y="1100"/>
                      </a:lnTo>
                      <a:lnTo>
                        <a:pt x="41" y="1136"/>
                      </a:lnTo>
                      <a:lnTo>
                        <a:pt x="48" y="1172"/>
                      </a:lnTo>
                      <a:lnTo>
                        <a:pt x="53" y="1209"/>
                      </a:lnTo>
                      <a:lnTo>
                        <a:pt x="54" y="1228"/>
                      </a:lnTo>
                      <a:lnTo>
                        <a:pt x="56" y="1247"/>
                      </a:lnTo>
                      <a:lnTo>
                        <a:pt x="56" y="1247"/>
                      </a:lnTo>
                      <a:lnTo>
                        <a:pt x="54" y="1266"/>
                      </a:lnTo>
                      <a:lnTo>
                        <a:pt x="53" y="1276"/>
                      </a:lnTo>
                      <a:lnTo>
                        <a:pt x="51" y="1284"/>
                      </a:lnTo>
                      <a:lnTo>
                        <a:pt x="51" y="1284"/>
                      </a:lnTo>
                      <a:lnTo>
                        <a:pt x="47" y="1302"/>
                      </a:lnTo>
                      <a:lnTo>
                        <a:pt x="43" y="1320"/>
                      </a:lnTo>
                      <a:lnTo>
                        <a:pt x="43" y="1320"/>
                      </a:lnTo>
                      <a:lnTo>
                        <a:pt x="38" y="1357"/>
                      </a:lnTo>
                      <a:lnTo>
                        <a:pt x="34" y="1392"/>
                      </a:lnTo>
                      <a:lnTo>
                        <a:pt x="34" y="1392"/>
                      </a:lnTo>
                      <a:lnTo>
                        <a:pt x="32" y="1429"/>
                      </a:lnTo>
                      <a:lnTo>
                        <a:pt x="30" y="1466"/>
                      </a:lnTo>
                      <a:lnTo>
                        <a:pt x="30" y="1539"/>
                      </a:lnTo>
                      <a:lnTo>
                        <a:pt x="30" y="1539"/>
                      </a:lnTo>
                      <a:lnTo>
                        <a:pt x="30" y="1576"/>
                      </a:lnTo>
                      <a:lnTo>
                        <a:pt x="31" y="1612"/>
                      </a:lnTo>
                      <a:lnTo>
                        <a:pt x="31" y="1612"/>
                      </a:lnTo>
                      <a:lnTo>
                        <a:pt x="32" y="1687"/>
                      </a:lnTo>
                      <a:lnTo>
                        <a:pt x="32" y="1687"/>
                      </a:lnTo>
                      <a:lnTo>
                        <a:pt x="30" y="1833"/>
                      </a:lnTo>
                      <a:lnTo>
                        <a:pt x="28" y="1908"/>
                      </a:lnTo>
                      <a:lnTo>
                        <a:pt x="26" y="1981"/>
                      </a:lnTo>
                      <a:lnTo>
                        <a:pt x="26" y="1981"/>
                      </a:lnTo>
                      <a:lnTo>
                        <a:pt x="21" y="2054"/>
                      </a:lnTo>
                      <a:lnTo>
                        <a:pt x="14" y="2128"/>
                      </a:lnTo>
                      <a:lnTo>
                        <a:pt x="14" y="2128"/>
                      </a:lnTo>
                      <a:lnTo>
                        <a:pt x="8" y="2201"/>
                      </a:lnTo>
                      <a:lnTo>
                        <a:pt x="6" y="2238"/>
                      </a:lnTo>
                      <a:lnTo>
                        <a:pt x="4" y="2274"/>
                      </a:lnTo>
                      <a:lnTo>
                        <a:pt x="4" y="2274"/>
                      </a:lnTo>
                      <a:lnTo>
                        <a:pt x="6" y="2293"/>
                      </a:lnTo>
                      <a:lnTo>
                        <a:pt x="7" y="2311"/>
                      </a:lnTo>
                      <a:lnTo>
                        <a:pt x="10" y="2329"/>
                      </a:lnTo>
                      <a:lnTo>
                        <a:pt x="14" y="2347"/>
                      </a:lnTo>
                      <a:lnTo>
                        <a:pt x="14" y="2347"/>
                      </a:lnTo>
                      <a:lnTo>
                        <a:pt x="20" y="2364"/>
                      </a:lnTo>
                      <a:lnTo>
                        <a:pt x="27" y="2381"/>
                      </a:lnTo>
                      <a:lnTo>
                        <a:pt x="33" y="2399"/>
                      </a:lnTo>
                      <a:lnTo>
                        <a:pt x="38" y="2417"/>
                      </a:lnTo>
                      <a:lnTo>
                        <a:pt x="38" y="2417"/>
                      </a:lnTo>
                      <a:lnTo>
                        <a:pt x="47" y="2452"/>
                      </a:lnTo>
                      <a:lnTo>
                        <a:pt x="52" y="2489"/>
                      </a:lnTo>
                      <a:lnTo>
                        <a:pt x="58" y="2526"/>
                      </a:lnTo>
                      <a:lnTo>
                        <a:pt x="63" y="2562"/>
                      </a:lnTo>
                      <a:lnTo>
                        <a:pt x="63" y="2562"/>
                      </a:lnTo>
                      <a:lnTo>
                        <a:pt x="71" y="2634"/>
                      </a:lnTo>
                      <a:lnTo>
                        <a:pt x="78" y="2708"/>
                      </a:lnTo>
                      <a:lnTo>
                        <a:pt x="82" y="2782"/>
                      </a:lnTo>
                      <a:lnTo>
                        <a:pt x="87" y="2856"/>
                      </a:lnTo>
                      <a:lnTo>
                        <a:pt x="87" y="2856"/>
                      </a:lnTo>
                      <a:lnTo>
                        <a:pt x="82" y="2782"/>
                      </a:lnTo>
                      <a:lnTo>
                        <a:pt x="76" y="2709"/>
                      </a:lnTo>
                      <a:lnTo>
                        <a:pt x="69" y="2636"/>
                      </a:lnTo>
                      <a:lnTo>
                        <a:pt x="60" y="2562"/>
                      </a:lnTo>
                      <a:lnTo>
                        <a:pt x="60" y="2562"/>
                      </a:lnTo>
                      <a:lnTo>
                        <a:pt x="56" y="2526"/>
                      </a:lnTo>
                      <a:lnTo>
                        <a:pt x="50" y="2489"/>
                      </a:lnTo>
                      <a:lnTo>
                        <a:pt x="42" y="2453"/>
                      </a:lnTo>
                      <a:lnTo>
                        <a:pt x="34" y="2418"/>
                      </a:lnTo>
                      <a:lnTo>
                        <a:pt x="34" y="2418"/>
                      </a:lnTo>
                      <a:lnTo>
                        <a:pt x="29" y="2400"/>
                      </a:lnTo>
                      <a:lnTo>
                        <a:pt x="22" y="2383"/>
                      </a:lnTo>
                      <a:lnTo>
                        <a:pt x="16" y="2366"/>
                      </a:lnTo>
                      <a:lnTo>
                        <a:pt x="10" y="2348"/>
                      </a:lnTo>
                      <a:lnTo>
                        <a:pt x="10" y="2348"/>
                      </a:lnTo>
                      <a:lnTo>
                        <a:pt x="6" y="2330"/>
                      </a:lnTo>
                      <a:lnTo>
                        <a:pt x="2" y="2312"/>
                      </a:lnTo>
                      <a:lnTo>
                        <a:pt x="0" y="2293"/>
                      </a:lnTo>
                      <a:lnTo>
                        <a:pt x="0" y="2274"/>
                      </a:lnTo>
                      <a:lnTo>
                        <a:pt x="0" y="2274"/>
                      </a:lnTo>
                      <a:lnTo>
                        <a:pt x="0" y="2238"/>
                      </a:lnTo>
                      <a:lnTo>
                        <a:pt x="2" y="2201"/>
                      </a:lnTo>
                      <a:lnTo>
                        <a:pt x="9" y="2128"/>
                      </a:lnTo>
                      <a:lnTo>
                        <a:pt x="9" y="2128"/>
                      </a:lnTo>
                      <a:lnTo>
                        <a:pt x="13" y="2054"/>
                      </a:lnTo>
                      <a:lnTo>
                        <a:pt x="18" y="1981"/>
                      </a:lnTo>
                      <a:lnTo>
                        <a:pt x="18" y="1981"/>
                      </a:lnTo>
                      <a:lnTo>
                        <a:pt x="20" y="1907"/>
                      </a:lnTo>
                      <a:lnTo>
                        <a:pt x="21" y="1833"/>
                      </a:lnTo>
                      <a:lnTo>
                        <a:pt x="21" y="1687"/>
                      </a:lnTo>
                      <a:lnTo>
                        <a:pt x="21" y="1687"/>
                      </a:lnTo>
                      <a:lnTo>
                        <a:pt x="20" y="1613"/>
                      </a:lnTo>
                      <a:lnTo>
                        <a:pt x="20" y="1613"/>
                      </a:lnTo>
                      <a:lnTo>
                        <a:pt x="19" y="1577"/>
                      </a:lnTo>
                      <a:lnTo>
                        <a:pt x="18" y="1539"/>
                      </a:lnTo>
                      <a:lnTo>
                        <a:pt x="18" y="1539"/>
                      </a:lnTo>
                      <a:lnTo>
                        <a:pt x="18" y="1466"/>
                      </a:lnTo>
                      <a:lnTo>
                        <a:pt x="19" y="1429"/>
                      </a:lnTo>
                      <a:lnTo>
                        <a:pt x="21" y="1391"/>
                      </a:lnTo>
                      <a:lnTo>
                        <a:pt x="21" y="1391"/>
                      </a:lnTo>
                      <a:lnTo>
                        <a:pt x="24" y="1354"/>
                      </a:lnTo>
                      <a:lnTo>
                        <a:pt x="29" y="1318"/>
                      </a:lnTo>
                      <a:lnTo>
                        <a:pt x="29" y="1318"/>
                      </a:lnTo>
                      <a:lnTo>
                        <a:pt x="33" y="1299"/>
                      </a:lnTo>
                      <a:lnTo>
                        <a:pt x="38" y="1281"/>
                      </a:lnTo>
                      <a:lnTo>
                        <a:pt x="38" y="1281"/>
                      </a:lnTo>
                      <a:lnTo>
                        <a:pt x="40" y="1264"/>
                      </a:lnTo>
                      <a:lnTo>
                        <a:pt x="41" y="1247"/>
                      </a:lnTo>
                      <a:lnTo>
                        <a:pt x="41" y="1247"/>
                      </a:lnTo>
                      <a:lnTo>
                        <a:pt x="40" y="1229"/>
                      </a:lnTo>
                      <a:lnTo>
                        <a:pt x="38" y="1211"/>
                      </a:lnTo>
                      <a:lnTo>
                        <a:pt x="32" y="1174"/>
                      </a:lnTo>
                      <a:lnTo>
                        <a:pt x="26" y="1139"/>
                      </a:lnTo>
                      <a:lnTo>
                        <a:pt x="20" y="1102"/>
                      </a:lnTo>
                      <a:lnTo>
                        <a:pt x="20" y="1102"/>
                      </a:lnTo>
                      <a:lnTo>
                        <a:pt x="18" y="1083"/>
                      </a:lnTo>
                      <a:lnTo>
                        <a:pt x="17" y="1064"/>
                      </a:lnTo>
                      <a:lnTo>
                        <a:pt x="17" y="1046"/>
                      </a:lnTo>
                      <a:lnTo>
                        <a:pt x="18" y="1027"/>
                      </a:lnTo>
                      <a:lnTo>
                        <a:pt x="18" y="1027"/>
                      </a:lnTo>
                      <a:lnTo>
                        <a:pt x="20" y="1008"/>
                      </a:lnTo>
                      <a:lnTo>
                        <a:pt x="24" y="989"/>
                      </a:lnTo>
                      <a:lnTo>
                        <a:pt x="24" y="989"/>
                      </a:lnTo>
                      <a:lnTo>
                        <a:pt x="28" y="980"/>
                      </a:lnTo>
                      <a:lnTo>
                        <a:pt x="31" y="970"/>
                      </a:lnTo>
                      <a:lnTo>
                        <a:pt x="38" y="953"/>
                      </a:lnTo>
                      <a:lnTo>
                        <a:pt x="38" y="953"/>
                      </a:lnTo>
                      <a:lnTo>
                        <a:pt x="43" y="937"/>
                      </a:lnTo>
                      <a:lnTo>
                        <a:pt x="48" y="920"/>
                      </a:lnTo>
                      <a:lnTo>
                        <a:pt x="51" y="902"/>
                      </a:lnTo>
                      <a:lnTo>
                        <a:pt x="53" y="884"/>
                      </a:lnTo>
                      <a:lnTo>
                        <a:pt x="56" y="848"/>
                      </a:lnTo>
                      <a:lnTo>
                        <a:pt x="57" y="812"/>
                      </a:lnTo>
                      <a:lnTo>
                        <a:pt x="57" y="812"/>
                      </a:lnTo>
                      <a:lnTo>
                        <a:pt x="56" y="776"/>
                      </a:lnTo>
                      <a:lnTo>
                        <a:pt x="54" y="739"/>
                      </a:lnTo>
                      <a:lnTo>
                        <a:pt x="52" y="702"/>
                      </a:lnTo>
                      <a:lnTo>
                        <a:pt x="50" y="666"/>
                      </a:lnTo>
                      <a:lnTo>
                        <a:pt x="42" y="592"/>
                      </a:lnTo>
                      <a:lnTo>
                        <a:pt x="32" y="520"/>
                      </a:lnTo>
                      <a:lnTo>
                        <a:pt x="32" y="518"/>
                      </a:lnTo>
                      <a:lnTo>
                        <a:pt x="32" y="516"/>
                      </a:lnTo>
                      <a:lnTo>
                        <a:pt x="159" y="9"/>
                      </a:lnTo>
                      <a:lnTo>
                        <a:pt x="159" y="9"/>
                      </a:lnTo>
                      <a:lnTo>
                        <a:pt x="161" y="4"/>
                      </a:lnTo>
                      <a:lnTo>
                        <a:pt x="164" y="1"/>
                      </a:lnTo>
                      <a:lnTo>
                        <a:pt x="169" y="0"/>
                      </a:lnTo>
                      <a:lnTo>
                        <a:pt x="174" y="0"/>
                      </a:lnTo>
                      <a:lnTo>
                        <a:pt x="174" y="0"/>
                      </a:lnTo>
                      <a:lnTo>
                        <a:pt x="179" y="2"/>
                      </a:lnTo>
                      <a:lnTo>
                        <a:pt x="182" y="6"/>
                      </a:lnTo>
                      <a:lnTo>
                        <a:pt x="184" y="10"/>
                      </a:lnTo>
                      <a:lnTo>
                        <a:pt x="184" y="16"/>
                      </a:lnTo>
                      <a:lnTo>
                        <a:pt x="184" y="16"/>
                      </a:lnTo>
                      <a:lnTo>
                        <a:pt x="183" y="16"/>
                      </a:lnTo>
                      <a:lnTo>
                        <a:pt x="183" y="16"/>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377" name="Freeform 8"/>
                <p:cNvSpPr>
                  <a:spLocks/>
                </p:cNvSpPr>
                <p:nvPr/>
              </p:nvSpPr>
              <p:spPr bwMode="auto">
                <a:xfrm>
                  <a:off x="1837279" y="4109504"/>
                  <a:ext cx="155328" cy="657225"/>
                </a:xfrm>
                <a:custGeom>
                  <a:avLst/>
                  <a:gdLst/>
                  <a:ahLst/>
                  <a:cxnLst>
                    <a:cxn ang="0">
                      <a:pos x="175" y="17"/>
                    </a:cxn>
                    <a:cxn ang="0">
                      <a:pos x="130" y="143"/>
                    </a:cxn>
                    <a:cxn ang="0">
                      <a:pos x="130" y="144"/>
                    </a:cxn>
                    <a:cxn ang="0">
                      <a:pos x="129" y="146"/>
                    </a:cxn>
                    <a:cxn ang="0">
                      <a:pos x="86" y="194"/>
                    </a:cxn>
                    <a:cxn ang="0">
                      <a:pos x="88" y="188"/>
                    </a:cxn>
                    <a:cxn ang="0">
                      <a:pos x="84" y="418"/>
                    </a:cxn>
                    <a:cxn ang="0">
                      <a:pos x="84" y="419"/>
                    </a:cxn>
                    <a:cxn ang="0">
                      <a:pos x="83" y="420"/>
                    </a:cxn>
                    <a:cxn ang="0">
                      <a:pos x="33" y="489"/>
                    </a:cxn>
                    <a:cxn ang="0">
                      <a:pos x="33" y="489"/>
                    </a:cxn>
                    <a:cxn ang="0">
                      <a:pos x="4" y="537"/>
                    </a:cxn>
                    <a:cxn ang="0">
                      <a:pos x="4" y="537"/>
                    </a:cxn>
                    <a:cxn ang="0">
                      <a:pos x="3" y="614"/>
                    </a:cxn>
                    <a:cxn ang="0">
                      <a:pos x="0" y="537"/>
                    </a:cxn>
                    <a:cxn ang="0">
                      <a:pos x="0" y="536"/>
                    </a:cxn>
                    <a:cxn ang="0">
                      <a:pos x="1" y="536"/>
                    </a:cxn>
                    <a:cxn ang="0">
                      <a:pos x="28" y="487"/>
                    </a:cxn>
                    <a:cxn ang="0">
                      <a:pos x="28" y="486"/>
                    </a:cxn>
                    <a:cxn ang="0">
                      <a:pos x="28" y="486"/>
                    </a:cxn>
                    <a:cxn ang="0">
                      <a:pos x="76" y="416"/>
                    </a:cxn>
                    <a:cxn ang="0">
                      <a:pos x="75" y="418"/>
                    </a:cxn>
                    <a:cxn ang="0">
                      <a:pos x="70" y="188"/>
                    </a:cxn>
                    <a:cxn ang="0">
                      <a:pos x="70" y="185"/>
                    </a:cxn>
                    <a:cxn ang="0">
                      <a:pos x="73" y="183"/>
                    </a:cxn>
                    <a:cxn ang="0">
                      <a:pos x="114" y="133"/>
                    </a:cxn>
                    <a:cxn ang="0">
                      <a:pos x="111" y="136"/>
                    </a:cxn>
                    <a:cxn ang="0">
                      <a:pos x="150" y="9"/>
                    </a:cxn>
                    <a:cxn ang="0">
                      <a:pos x="150" y="9"/>
                    </a:cxn>
                    <a:cxn ang="0">
                      <a:pos x="154" y="5"/>
                    </a:cxn>
                    <a:cxn ang="0">
                      <a:pos x="157" y="2"/>
                    </a:cxn>
                    <a:cxn ang="0">
                      <a:pos x="161" y="0"/>
                    </a:cxn>
                    <a:cxn ang="0">
                      <a:pos x="167" y="0"/>
                    </a:cxn>
                    <a:cxn ang="0">
                      <a:pos x="167" y="0"/>
                    </a:cxn>
                    <a:cxn ang="0">
                      <a:pos x="171" y="3"/>
                    </a:cxn>
                    <a:cxn ang="0">
                      <a:pos x="175" y="7"/>
                    </a:cxn>
                    <a:cxn ang="0">
                      <a:pos x="176" y="12"/>
                    </a:cxn>
                    <a:cxn ang="0">
                      <a:pos x="175" y="17"/>
                    </a:cxn>
                    <a:cxn ang="0">
                      <a:pos x="175" y="17"/>
                    </a:cxn>
                    <a:cxn ang="0">
                      <a:pos x="175" y="17"/>
                    </a:cxn>
                    <a:cxn ang="0">
                      <a:pos x="175" y="17"/>
                    </a:cxn>
                  </a:cxnLst>
                  <a:rect l="0" t="0" r="r" b="b"/>
                  <a:pathLst>
                    <a:path w="176" h="614">
                      <a:moveTo>
                        <a:pt x="175" y="17"/>
                      </a:moveTo>
                      <a:lnTo>
                        <a:pt x="130" y="143"/>
                      </a:lnTo>
                      <a:lnTo>
                        <a:pt x="130" y="144"/>
                      </a:lnTo>
                      <a:lnTo>
                        <a:pt x="129" y="146"/>
                      </a:lnTo>
                      <a:lnTo>
                        <a:pt x="86" y="194"/>
                      </a:lnTo>
                      <a:lnTo>
                        <a:pt x="88" y="188"/>
                      </a:lnTo>
                      <a:lnTo>
                        <a:pt x="84" y="418"/>
                      </a:lnTo>
                      <a:lnTo>
                        <a:pt x="84" y="419"/>
                      </a:lnTo>
                      <a:lnTo>
                        <a:pt x="83" y="420"/>
                      </a:lnTo>
                      <a:lnTo>
                        <a:pt x="33" y="489"/>
                      </a:lnTo>
                      <a:lnTo>
                        <a:pt x="33" y="489"/>
                      </a:lnTo>
                      <a:lnTo>
                        <a:pt x="4" y="537"/>
                      </a:lnTo>
                      <a:lnTo>
                        <a:pt x="4" y="537"/>
                      </a:lnTo>
                      <a:lnTo>
                        <a:pt x="3" y="614"/>
                      </a:lnTo>
                      <a:lnTo>
                        <a:pt x="0" y="537"/>
                      </a:lnTo>
                      <a:lnTo>
                        <a:pt x="0" y="536"/>
                      </a:lnTo>
                      <a:lnTo>
                        <a:pt x="1" y="536"/>
                      </a:lnTo>
                      <a:lnTo>
                        <a:pt x="28" y="487"/>
                      </a:lnTo>
                      <a:lnTo>
                        <a:pt x="28" y="486"/>
                      </a:lnTo>
                      <a:lnTo>
                        <a:pt x="28" y="486"/>
                      </a:lnTo>
                      <a:lnTo>
                        <a:pt x="76" y="416"/>
                      </a:lnTo>
                      <a:lnTo>
                        <a:pt x="75" y="418"/>
                      </a:lnTo>
                      <a:lnTo>
                        <a:pt x="70" y="188"/>
                      </a:lnTo>
                      <a:lnTo>
                        <a:pt x="70" y="185"/>
                      </a:lnTo>
                      <a:lnTo>
                        <a:pt x="73" y="183"/>
                      </a:lnTo>
                      <a:lnTo>
                        <a:pt x="114" y="133"/>
                      </a:lnTo>
                      <a:lnTo>
                        <a:pt x="111" y="136"/>
                      </a:lnTo>
                      <a:lnTo>
                        <a:pt x="150" y="9"/>
                      </a:lnTo>
                      <a:lnTo>
                        <a:pt x="150" y="9"/>
                      </a:lnTo>
                      <a:lnTo>
                        <a:pt x="154" y="5"/>
                      </a:lnTo>
                      <a:lnTo>
                        <a:pt x="157" y="2"/>
                      </a:lnTo>
                      <a:lnTo>
                        <a:pt x="161" y="0"/>
                      </a:lnTo>
                      <a:lnTo>
                        <a:pt x="167" y="0"/>
                      </a:lnTo>
                      <a:lnTo>
                        <a:pt x="167" y="0"/>
                      </a:lnTo>
                      <a:lnTo>
                        <a:pt x="171" y="3"/>
                      </a:lnTo>
                      <a:lnTo>
                        <a:pt x="175" y="7"/>
                      </a:lnTo>
                      <a:lnTo>
                        <a:pt x="176" y="12"/>
                      </a:lnTo>
                      <a:lnTo>
                        <a:pt x="175" y="17"/>
                      </a:lnTo>
                      <a:lnTo>
                        <a:pt x="175" y="17"/>
                      </a:lnTo>
                      <a:lnTo>
                        <a:pt x="175" y="17"/>
                      </a:lnTo>
                      <a:lnTo>
                        <a:pt x="175" y="17"/>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378" name="Freeform 7"/>
                <p:cNvSpPr>
                  <a:spLocks/>
                </p:cNvSpPr>
                <p:nvPr/>
              </p:nvSpPr>
              <p:spPr bwMode="auto">
                <a:xfrm rot="21316019" flipH="1">
                  <a:off x="1500495" y="3662712"/>
                  <a:ext cx="268987" cy="2560805"/>
                </a:xfrm>
                <a:custGeom>
                  <a:avLst/>
                  <a:gdLst/>
                  <a:ahLst/>
                  <a:cxnLst>
                    <a:cxn ang="0">
                      <a:pos x="105" y="161"/>
                    </a:cxn>
                    <a:cxn ang="0">
                      <a:pos x="107" y="164"/>
                    </a:cxn>
                    <a:cxn ang="0">
                      <a:pos x="184" y="518"/>
                    </a:cxn>
                    <a:cxn ang="0">
                      <a:pos x="183" y="1119"/>
                    </a:cxn>
                    <a:cxn ang="0">
                      <a:pos x="300" y="1431"/>
                    </a:cxn>
                    <a:cxn ang="0">
                      <a:pos x="300" y="1433"/>
                    </a:cxn>
                    <a:cxn ang="0">
                      <a:pos x="352" y="1890"/>
                    </a:cxn>
                    <a:cxn ang="0">
                      <a:pos x="351" y="2256"/>
                    </a:cxn>
                    <a:cxn ang="0">
                      <a:pos x="394" y="2456"/>
                    </a:cxn>
                    <a:cxn ang="0">
                      <a:pos x="394" y="2458"/>
                    </a:cxn>
                    <a:cxn ang="0">
                      <a:pos x="349" y="2733"/>
                    </a:cxn>
                    <a:cxn ang="0">
                      <a:pos x="351" y="3132"/>
                    </a:cxn>
                    <a:cxn ang="0">
                      <a:pos x="391" y="3474"/>
                    </a:cxn>
                    <a:cxn ang="0">
                      <a:pos x="346" y="3820"/>
                    </a:cxn>
                    <a:cxn ang="0">
                      <a:pos x="389" y="3474"/>
                    </a:cxn>
                    <a:cxn ang="0">
                      <a:pos x="346" y="3132"/>
                    </a:cxn>
                    <a:cxn ang="0">
                      <a:pos x="342" y="2733"/>
                    </a:cxn>
                    <a:cxn ang="0">
                      <a:pos x="342" y="2732"/>
                    </a:cxn>
                    <a:cxn ang="0">
                      <a:pos x="386" y="2458"/>
                    </a:cxn>
                    <a:cxn ang="0">
                      <a:pos x="340" y="2256"/>
                    </a:cxn>
                    <a:cxn ang="0">
                      <a:pos x="339" y="1891"/>
                    </a:cxn>
                    <a:cxn ang="0">
                      <a:pos x="284" y="1434"/>
                    </a:cxn>
                    <a:cxn ang="0">
                      <a:pos x="165" y="1122"/>
                    </a:cxn>
                    <a:cxn ang="0">
                      <a:pos x="164" y="1119"/>
                    </a:cxn>
                    <a:cxn ang="0">
                      <a:pos x="163" y="521"/>
                    </a:cxn>
                    <a:cxn ang="0">
                      <a:pos x="83" y="172"/>
                    </a:cxn>
                    <a:cxn ang="0">
                      <a:pos x="1" y="19"/>
                    </a:cxn>
                    <a:cxn ang="0">
                      <a:pos x="0" y="9"/>
                    </a:cxn>
                    <a:cxn ang="0">
                      <a:pos x="7" y="1"/>
                    </a:cxn>
                    <a:cxn ang="0">
                      <a:pos x="11" y="0"/>
                    </a:cxn>
                    <a:cxn ang="0">
                      <a:pos x="21" y="2"/>
                    </a:cxn>
                    <a:cxn ang="0">
                      <a:pos x="24" y="7"/>
                    </a:cxn>
                  </a:cxnLst>
                  <a:rect l="0" t="0" r="r" b="b"/>
                  <a:pathLst>
                    <a:path w="394" h="3820">
                      <a:moveTo>
                        <a:pt x="24" y="7"/>
                      </a:moveTo>
                      <a:lnTo>
                        <a:pt x="105" y="161"/>
                      </a:lnTo>
                      <a:lnTo>
                        <a:pt x="105" y="162"/>
                      </a:lnTo>
                      <a:lnTo>
                        <a:pt x="107" y="164"/>
                      </a:lnTo>
                      <a:lnTo>
                        <a:pt x="184" y="516"/>
                      </a:lnTo>
                      <a:lnTo>
                        <a:pt x="184" y="518"/>
                      </a:lnTo>
                      <a:lnTo>
                        <a:pt x="184" y="519"/>
                      </a:lnTo>
                      <a:lnTo>
                        <a:pt x="183" y="1119"/>
                      </a:lnTo>
                      <a:lnTo>
                        <a:pt x="182" y="1116"/>
                      </a:lnTo>
                      <a:lnTo>
                        <a:pt x="300" y="1431"/>
                      </a:lnTo>
                      <a:lnTo>
                        <a:pt x="300" y="1432"/>
                      </a:lnTo>
                      <a:lnTo>
                        <a:pt x="300" y="1433"/>
                      </a:lnTo>
                      <a:lnTo>
                        <a:pt x="352" y="1890"/>
                      </a:lnTo>
                      <a:lnTo>
                        <a:pt x="352" y="1890"/>
                      </a:lnTo>
                      <a:lnTo>
                        <a:pt x="352" y="1891"/>
                      </a:lnTo>
                      <a:lnTo>
                        <a:pt x="351" y="2256"/>
                      </a:lnTo>
                      <a:lnTo>
                        <a:pt x="350" y="2254"/>
                      </a:lnTo>
                      <a:lnTo>
                        <a:pt x="394" y="2456"/>
                      </a:lnTo>
                      <a:lnTo>
                        <a:pt x="394" y="2457"/>
                      </a:lnTo>
                      <a:lnTo>
                        <a:pt x="394" y="2458"/>
                      </a:lnTo>
                      <a:lnTo>
                        <a:pt x="349" y="2733"/>
                      </a:lnTo>
                      <a:lnTo>
                        <a:pt x="349" y="2733"/>
                      </a:lnTo>
                      <a:lnTo>
                        <a:pt x="351" y="3132"/>
                      </a:lnTo>
                      <a:lnTo>
                        <a:pt x="351" y="3132"/>
                      </a:lnTo>
                      <a:lnTo>
                        <a:pt x="391" y="3474"/>
                      </a:lnTo>
                      <a:lnTo>
                        <a:pt x="391" y="3474"/>
                      </a:lnTo>
                      <a:lnTo>
                        <a:pt x="391" y="3474"/>
                      </a:lnTo>
                      <a:lnTo>
                        <a:pt x="346" y="3820"/>
                      </a:lnTo>
                      <a:lnTo>
                        <a:pt x="389" y="3474"/>
                      </a:lnTo>
                      <a:lnTo>
                        <a:pt x="389" y="3474"/>
                      </a:lnTo>
                      <a:lnTo>
                        <a:pt x="346" y="3132"/>
                      </a:lnTo>
                      <a:lnTo>
                        <a:pt x="346" y="3132"/>
                      </a:lnTo>
                      <a:lnTo>
                        <a:pt x="346" y="3132"/>
                      </a:lnTo>
                      <a:lnTo>
                        <a:pt x="342" y="2733"/>
                      </a:lnTo>
                      <a:lnTo>
                        <a:pt x="342" y="2733"/>
                      </a:lnTo>
                      <a:lnTo>
                        <a:pt x="342" y="2732"/>
                      </a:lnTo>
                      <a:lnTo>
                        <a:pt x="386" y="2456"/>
                      </a:lnTo>
                      <a:lnTo>
                        <a:pt x="386" y="2458"/>
                      </a:lnTo>
                      <a:lnTo>
                        <a:pt x="340" y="2257"/>
                      </a:lnTo>
                      <a:lnTo>
                        <a:pt x="340" y="2256"/>
                      </a:lnTo>
                      <a:lnTo>
                        <a:pt x="340" y="2256"/>
                      </a:lnTo>
                      <a:lnTo>
                        <a:pt x="339" y="1891"/>
                      </a:lnTo>
                      <a:lnTo>
                        <a:pt x="339" y="1891"/>
                      </a:lnTo>
                      <a:lnTo>
                        <a:pt x="284" y="1434"/>
                      </a:lnTo>
                      <a:lnTo>
                        <a:pt x="286" y="1437"/>
                      </a:lnTo>
                      <a:lnTo>
                        <a:pt x="165" y="1122"/>
                      </a:lnTo>
                      <a:lnTo>
                        <a:pt x="164" y="1120"/>
                      </a:lnTo>
                      <a:lnTo>
                        <a:pt x="164" y="1119"/>
                      </a:lnTo>
                      <a:lnTo>
                        <a:pt x="162" y="519"/>
                      </a:lnTo>
                      <a:lnTo>
                        <a:pt x="163" y="521"/>
                      </a:lnTo>
                      <a:lnTo>
                        <a:pt x="82" y="170"/>
                      </a:lnTo>
                      <a:lnTo>
                        <a:pt x="83" y="172"/>
                      </a:lnTo>
                      <a:lnTo>
                        <a:pt x="1" y="19"/>
                      </a:lnTo>
                      <a:lnTo>
                        <a:pt x="1" y="19"/>
                      </a:lnTo>
                      <a:lnTo>
                        <a:pt x="0" y="13"/>
                      </a:lnTo>
                      <a:lnTo>
                        <a:pt x="0" y="9"/>
                      </a:lnTo>
                      <a:lnTo>
                        <a:pt x="3" y="4"/>
                      </a:lnTo>
                      <a:lnTo>
                        <a:pt x="7" y="1"/>
                      </a:lnTo>
                      <a:lnTo>
                        <a:pt x="7" y="1"/>
                      </a:lnTo>
                      <a:lnTo>
                        <a:pt x="11" y="0"/>
                      </a:lnTo>
                      <a:lnTo>
                        <a:pt x="17" y="0"/>
                      </a:lnTo>
                      <a:lnTo>
                        <a:pt x="21" y="2"/>
                      </a:lnTo>
                      <a:lnTo>
                        <a:pt x="24" y="7"/>
                      </a:lnTo>
                      <a:lnTo>
                        <a:pt x="24" y="7"/>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379" name="Freeform 5"/>
                <p:cNvSpPr>
                  <a:spLocks/>
                </p:cNvSpPr>
                <p:nvPr/>
              </p:nvSpPr>
              <p:spPr bwMode="auto">
                <a:xfrm flipH="1">
                  <a:off x="1854519" y="3640662"/>
                  <a:ext cx="169026" cy="2623559"/>
                </a:xfrm>
                <a:custGeom>
                  <a:avLst/>
                  <a:gdLst/>
                  <a:ahLst/>
                  <a:cxnLst>
                    <a:cxn ang="0">
                      <a:pos x="53" y="517"/>
                    </a:cxn>
                    <a:cxn ang="0">
                      <a:pos x="69" y="664"/>
                    </a:cxn>
                    <a:cxn ang="0">
                      <a:pos x="74" y="774"/>
                    </a:cxn>
                    <a:cxn ang="0">
                      <a:pos x="73" y="849"/>
                    </a:cxn>
                    <a:cxn ang="0">
                      <a:pos x="64" y="923"/>
                    </a:cxn>
                    <a:cxn ang="0">
                      <a:pos x="54" y="960"/>
                    </a:cxn>
                    <a:cxn ang="0">
                      <a:pos x="37" y="1011"/>
                    </a:cxn>
                    <a:cxn ang="0">
                      <a:pos x="33" y="1063"/>
                    </a:cxn>
                    <a:cxn ang="0">
                      <a:pos x="36" y="1100"/>
                    </a:cxn>
                    <a:cxn ang="0">
                      <a:pos x="53" y="1209"/>
                    </a:cxn>
                    <a:cxn ang="0">
                      <a:pos x="56" y="1247"/>
                    </a:cxn>
                    <a:cxn ang="0">
                      <a:pos x="51" y="1284"/>
                    </a:cxn>
                    <a:cxn ang="0">
                      <a:pos x="43" y="1320"/>
                    </a:cxn>
                    <a:cxn ang="0">
                      <a:pos x="34" y="1392"/>
                    </a:cxn>
                    <a:cxn ang="0">
                      <a:pos x="30" y="1466"/>
                    </a:cxn>
                    <a:cxn ang="0">
                      <a:pos x="30" y="1576"/>
                    </a:cxn>
                    <a:cxn ang="0">
                      <a:pos x="32" y="1687"/>
                    </a:cxn>
                    <a:cxn ang="0">
                      <a:pos x="28" y="1908"/>
                    </a:cxn>
                    <a:cxn ang="0">
                      <a:pos x="21" y="2054"/>
                    </a:cxn>
                    <a:cxn ang="0">
                      <a:pos x="8" y="2201"/>
                    </a:cxn>
                    <a:cxn ang="0">
                      <a:pos x="4" y="2274"/>
                    </a:cxn>
                    <a:cxn ang="0">
                      <a:pos x="10" y="2329"/>
                    </a:cxn>
                    <a:cxn ang="0">
                      <a:pos x="20" y="2364"/>
                    </a:cxn>
                    <a:cxn ang="0">
                      <a:pos x="38" y="2417"/>
                    </a:cxn>
                    <a:cxn ang="0">
                      <a:pos x="52" y="2489"/>
                    </a:cxn>
                    <a:cxn ang="0">
                      <a:pos x="63" y="2562"/>
                    </a:cxn>
                    <a:cxn ang="0">
                      <a:pos x="82" y="2782"/>
                    </a:cxn>
                    <a:cxn ang="0">
                      <a:pos x="82" y="2782"/>
                    </a:cxn>
                    <a:cxn ang="0">
                      <a:pos x="60" y="2562"/>
                    </a:cxn>
                    <a:cxn ang="0">
                      <a:pos x="50" y="2489"/>
                    </a:cxn>
                    <a:cxn ang="0">
                      <a:pos x="34" y="2418"/>
                    </a:cxn>
                    <a:cxn ang="0">
                      <a:pos x="16" y="2366"/>
                    </a:cxn>
                    <a:cxn ang="0">
                      <a:pos x="6" y="2330"/>
                    </a:cxn>
                    <a:cxn ang="0">
                      <a:pos x="0" y="2274"/>
                    </a:cxn>
                    <a:cxn ang="0">
                      <a:pos x="2" y="2201"/>
                    </a:cxn>
                    <a:cxn ang="0">
                      <a:pos x="13" y="2054"/>
                    </a:cxn>
                    <a:cxn ang="0">
                      <a:pos x="20" y="1907"/>
                    </a:cxn>
                    <a:cxn ang="0">
                      <a:pos x="21" y="1687"/>
                    </a:cxn>
                    <a:cxn ang="0">
                      <a:pos x="19" y="1577"/>
                    </a:cxn>
                    <a:cxn ang="0">
                      <a:pos x="18" y="1466"/>
                    </a:cxn>
                    <a:cxn ang="0">
                      <a:pos x="21" y="1391"/>
                    </a:cxn>
                    <a:cxn ang="0">
                      <a:pos x="29" y="1318"/>
                    </a:cxn>
                    <a:cxn ang="0">
                      <a:pos x="38" y="1281"/>
                    </a:cxn>
                    <a:cxn ang="0">
                      <a:pos x="41" y="1247"/>
                    </a:cxn>
                    <a:cxn ang="0">
                      <a:pos x="32" y="1174"/>
                    </a:cxn>
                    <a:cxn ang="0">
                      <a:pos x="20" y="1102"/>
                    </a:cxn>
                    <a:cxn ang="0">
                      <a:pos x="17" y="1046"/>
                    </a:cxn>
                    <a:cxn ang="0">
                      <a:pos x="20" y="1008"/>
                    </a:cxn>
                    <a:cxn ang="0">
                      <a:pos x="28" y="980"/>
                    </a:cxn>
                    <a:cxn ang="0">
                      <a:pos x="38" y="953"/>
                    </a:cxn>
                    <a:cxn ang="0">
                      <a:pos x="51" y="902"/>
                    </a:cxn>
                    <a:cxn ang="0">
                      <a:pos x="57" y="812"/>
                    </a:cxn>
                    <a:cxn ang="0">
                      <a:pos x="54" y="739"/>
                    </a:cxn>
                    <a:cxn ang="0">
                      <a:pos x="42" y="592"/>
                    </a:cxn>
                    <a:cxn ang="0">
                      <a:pos x="32" y="516"/>
                    </a:cxn>
                    <a:cxn ang="0">
                      <a:pos x="161" y="4"/>
                    </a:cxn>
                    <a:cxn ang="0">
                      <a:pos x="174" y="0"/>
                    </a:cxn>
                    <a:cxn ang="0">
                      <a:pos x="182" y="6"/>
                    </a:cxn>
                    <a:cxn ang="0">
                      <a:pos x="184" y="16"/>
                    </a:cxn>
                  </a:cxnLst>
                  <a:rect l="0" t="0" r="r" b="b"/>
                  <a:pathLst>
                    <a:path w="184" h="2856">
                      <a:moveTo>
                        <a:pt x="183" y="16"/>
                      </a:moveTo>
                      <a:lnTo>
                        <a:pt x="53" y="521"/>
                      </a:lnTo>
                      <a:lnTo>
                        <a:pt x="53" y="517"/>
                      </a:lnTo>
                      <a:lnTo>
                        <a:pt x="53" y="517"/>
                      </a:lnTo>
                      <a:lnTo>
                        <a:pt x="62" y="590"/>
                      </a:lnTo>
                      <a:lnTo>
                        <a:pt x="69" y="664"/>
                      </a:lnTo>
                      <a:lnTo>
                        <a:pt x="72" y="701"/>
                      </a:lnTo>
                      <a:lnTo>
                        <a:pt x="73" y="738"/>
                      </a:lnTo>
                      <a:lnTo>
                        <a:pt x="74" y="774"/>
                      </a:lnTo>
                      <a:lnTo>
                        <a:pt x="74" y="812"/>
                      </a:lnTo>
                      <a:lnTo>
                        <a:pt x="74" y="812"/>
                      </a:lnTo>
                      <a:lnTo>
                        <a:pt x="73" y="849"/>
                      </a:lnTo>
                      <a:lnTo>
                        <a:pt x="71" y="887"/>
                      </a:lnTo>
                      <a:lnTo>
                        <a:pt x="68" y="904"/>
                      </a:lnTo>
                      <a:lnTo>
                        <a:pt x="64" y="923"/>
                      </a:lnTo>
                      <a:lnTo>
                        <a:pt x="60" y="942"/>
                      </a:lnTo>
                      <a:lnTo>
                        <a:pt x="54" y="960"/>
                      </a:lnTo>
                      <a:lnTo>
                        <a:pt x="54" y="960"/>
                      </a:lnTo>
                      <a:lnTo>
                        <a:pt x="47" y="977"/>
                      </a:lnTo>
                      <a:lnTo>
                        <a:pt x="40" y="993"/>
                      </a:lnTo>
                      <a:lnTo>
                        <a:pt x="37" y="1011"/>
                      </a:lnTo>
                      <a:lnTo>
                        <a:pt x="34" y="1028"/>
                      </a:lnTo>
                      <a:lnTo>
                        <a:pt x="33" y="1046"/>
                      </a:lnTo>
                      <a:lnTo>
                        <a:pt x="33" y="1063"/>
                      </a:lnTo>
                      <a:lnTo>
                        <a:pt x="34" y="1082"/>
                      </a:lnTo>
                      <a:lnTo>
                        <a:pt x="36" y="1100"/>
                      </a:lnTo>
                      <a:lnTo>
                        <a:pt x="36" y="1100"/>
                      </a:lnTo>
                      <a:lnTo>
                        <a:pt x="41" y="1136"/>
                      </a:lnTo>
                      <a:lnTo>
                        <a:pt x="48" y="1172"/>
                      </a:lnTo>
                      <a:lnTo>
                        <a:pt x="53" y="1209"/>
                      </a:lnTo>
                      <a:lnTo>
                        <a:pt x="54" y="1228"/>
                      </a:lnTo>
                      <a:lnTo>
                        <a:pt x="56" y="1247"/>
                      </a:lnTo>
                      <a:lnTo>
                        <a:pt x="56" y="1247"/>
                      </a:lnTo>
                      <a:lnTo>
                        <a:pt x="54" y="1266"/>
                      </a:lnTo>
                      <a:lnTo>
                        <a:pt x="53" y="1276"/>
                      </a:lnTo>
                      <a:lnTo>
                        <a:pt x="51" y="1284"/>
                      </a:lnTo>
                      <a:lnTo>
                        <a:pt x="51" y="1284"/>
                      </a:lnTo>
                      <a:lnTo>
                        <a:pt x="47" y="1302"/>
                      </a:lnTo>
                      <a:lnTo>
                        <a:pt x="43" y="1320"/>
                      </a:lnTo>
                      <a:lnTo>
                        <a:pt x="43" y="1320"/>
                      </a:lnTo>
                      <a:lnTo>
                        <a:pt x="38" y="1357"/>
                      </a:lnTo>
                      <a:lnTo>
                        <a:pt x="34" y="1392"/>
                      </a:lnTo>
                      <a:lnTo>
                        <a:pt x="34" y="1392"/>
                      </a:lnTo>
                      <a:lnTo>
                        <a:pt x="32" y="1429"/>
                      </a:lnTo>
                      <a:lnTo>
                        <a:pt x="30" y="1466"/>
                      </a:lnTo>
                      <a:lnTo>
                        <a:pt x="30" y="1539"/>
                      </a:lnTo>
                      <a:lnTo>
                        <a:pt x="30" y="1539"/>
                      </a:lnTo>
                      <a:lnTo>
                        <a:pt x="30" y="1576"/>
                      </a:lnTo>
                      <a:lnTo>
                        <a:pt x="31" y="1612"/>
                      </a:lnTo>
                      <a:lnTo>
                        <a:pt x="31" y="1612"/>
                      </a:lnTo>
                      <a:lnTo>
                        <a:pt x="32" y="1687"/>
                      </a:lnTo>
                      <a:lnTo>
                        <a:pt x="32" y="1687"/>
                      </a:lnTo>
                      <a:lnTo>
                        <a:pt x="30" y="1833"/>
                      </a:lnTo>
                      <a:lnTo>
                        <a:pt x="28" y="1908"/>
                      </a:lnTo>
                      <a:lnTo>
                        <a:pt x="26" y="1981"/>
                      </a:lnTo>
                      <a:lnTo>
                        <a:pt x="26" y="1981"/>
                      </a:lnTo>
                      <a:lnTo>
                        <a:pt x="21" y="2054"/>
                      </a:lnTo>
                      <a:lnTo>
                        <a:pt x="14" y="2128"/>
                      </a:lnTo>
                      <a:lnTo>
                        <a:pt x="14" y="2128"/>
                      </a:lnTo>
                      <a:lnTo>
                        <a:pt x="8" y="2201"/>
                      </a:lnTo>
                      <a:lnTo>
                        <a:pt x="6" y="2238"/>
                      </a:lnTo>
                      <a:lnTo>
                        <a:pt x="4" y="2274"/>
                      </a:lnTo>
                      <a:lnTo>
                        <a:pt x="4" y="2274"/>
                      </a:lnTo>
                      <a:lnTo>
                        <a:pt x="6" y="2293"/>
                      </a:lnTo>
                      <a:lnTo>
                        <a:pt x="7" y="2311"/>
                      </a:lnTo>
                      <a:lnTo>
                        <a:pt x="10" y="2329"/>
                      </a:lnTo>
                      <a:lnTo>
                        <a:pt x="14" y="2347"/>
                      </a:lnTo>
                      <a:lnTo>
                        <a:pt x="14" y="2347"/>
                      </a:lnTo>
                      <a:lnTo>
                        <a:pt x="20" y="2364"/>
                      </a:lnTo>
                      <a:lnTo>
                        <a:pt x="27" y="2381"/>
                      </a:lnTo>
                      <a:lnTo>
                        <a:pt x="33" y="2399"/>
                      </a:lnTo>
                      <a:lnTo>
                        <a:pt x="38" y="2417"/>
                      </a:lnTo>
                      <a:lnTo>
                        <a:pt x="38" y="2417"/>
                      </a:lnTo>
                      <a:lnTo>
                        <a:pt x="47" y="2452"/>
                      </a:lnTo>
                      <a:lnTo>
                        <a:pt x="52" y="2489"/>
                      </a:lnTo>
                      <a:lnTo>
                        <a:pt x="58" y="2526"/>
                      </a:lnTo>
                      <a:lnTo>
                        <a:pt x="63" y="2562"/>
                      </a:lnTo>
                      <a:lnTo>
                        <a:pt x="63" y="2562"/>
                      </a:lnTo>
                      <a:lnTo>
                        <a:pt x="71" y="2634"/>
                      </a:lnTo>
                      <a:lnTo>
                        <a:pt x="78" y="2708"/>
                      </a:lnTo>
                      <a:lnTo>
                        <a:pt x="82" y="2782"/>
                      </a:lnTo>
                      <a:lnTo>
                        <a:pt x="87" y="2856"/>
                      </a:lnTo>
                      <a:lnTo>
                        <a:pt x="87" y="2856"/>
                      </a:lnTo>
                      <a:lnTo>
                        <a:pt x="82" y="2782"/>
                      </a:lnTo>
                      <a:lnTo>
                        <a:pt x="76" y="2709"/>
                      </a:lnTo>
                      <a:lnTo>
                        <a:pt x="69" y="2636"/>
                      </a:lnTo>
                      <a:lnTo>
                        <a:pt x="60" y="2562"/>
                      </a:lnTo>
                      <a:lnTo>
                        <a:pt x="60" y="2562"/>
                      </a:lnTo>
                      <a:lnTo>
                        <a:pt x="56" y="2526"/>
                      </a:lnTo>
                      <a:lnTo>
                        <a:pt x="50" y="2489"/>
                      </a:lnTo>
                      <a:lnTo>
                        <a:pt x="42" y="2453"/>
                      </a:lnTo>
                      <a:lnTo>
                        <a:pt x="34" y="2418"/>
                      </a:lnTo>
                      <a:lnTo>
                        <a:pt x="34" y="2418"/>
                      </a:lnTo>
                      <a:lnTo>
                        <a:pt x="29" y="2400"/>
                      </a:lnTo>
                      <a:lnTo>
                        <a:pt x="22" y="2383"/>
                      </a:lnTo>
                      <a:lnTo>
                        <a:pt x="16" y="2366"/>
                      </a:lnTo>
                      <a:lnTo>
                        <a:pt x="10" y="2348"/>
                      </a:lnTo>
                      <a:lnTo>
                        <a:pt x="10" y="2348"/>
                      </a:lnTo>
                      <a:lnTo>
                        <a:pt x="6" y="2330"/>
                      </a:lnTo>
                      <a:lnTo>
                        <a:pt x="2" y="2312"/>
                      </a:lnTo>
                      <a:lnTo>
                        <a:pt x="0" y="2293"/>
                      </a:lnTo>
                      <a:lnTo>
                        <a:pt x="0" y="2274"/>
                      </a:lnTo>
                      <a:lnTo>
                        <a:pt x="0" y="2274"/>
                      </a:lnTo>
                      <a:lnTo>
                        <a:pt x="0" y="2238"/>
                      </a:lnTo>
                      <a:lnTo>
                        <a:pt x="2" y="2201"/>
                      </a:lnTo>
                      <a:lnTo>
                        <a:pt x="9" y="2128"/>
                      </a:lnTo>
                      <a:lnTo>
                        <a:pt x="9" y="2128"/>
                      </a:lnTo>
                      <a:lnTo>
                        <a:pt x="13" y="2054"/>
                      </a:lnTo>
                      <a:lnTo>
                        <a:pt x="18" y="1981"/>
                      </a:lnTo>
                      <a:lnTo>
                        <a:pt x="18" y="1981"/>
                      </a:lnTo>
                      <a:lnTo>
                        <a:pt x="20" y="1907"/>
                      </a:lnTo>
                      <a:lnTo>
                        <a:pt x="21" y="1833"/>
                      </a:lnTo>
                      <a:lnTo>
                        <a:pt x="21" y="1687"/>
                      </a:lnTo>
                      <a:lnTo>
                        <a:pt x="21" y="1687"/>
                      </a:lnTo>
                      <a:lnTo>
                        <a:pt x="20" y="1613"/>
                      </a:lnTo>
                      <a:lnTo>
                        <a:pt x="20" y="1613"/>
                      </a:lnTo>
                      <a:lnTo>
                        <a:pt x="19" y="1577"/>
                      </a:lnTo>
                      <a:lnTo>
                        <a:pt x="18" y="1539"/>
                      </a:lnTo>
                      <a:lnTo>
                        <a:pt x="18" y="1539"/>
                      </a:lnTo>
                      <a:lnTo>
                        <a:pt x="18" y="1466"/>
                      </a:lnTo>
                      <a:lnTo>
                        <a:pt x="19" y="1429"/>
                      </a:lnTo>
                      <a:lnTo>
                        <a:pt x="21" y="1391"/>
                      </a:lnTo>
                      <a:lnTo>
                        <a:pt x="21" y="1391"/>
                      </a:lnTo>
                      <a:lnTo>
                        <a:pt x="24" y="1354"/>
                      </a:lnTo>
                      <a:lnTo>
                        <a:pt x="29" y="1318"/>
                      </a:lnTo>
                      <a:lnTo>
                        <a:pt x="29" y="1318"/>
                      </a:lnTo>
                      <a:lnTo>
                        <a:pt x="33" y="1299"/>
                      </a:lnTo>
                      <a:lnTo>
                        <a:pt x="38" y="1281"/>
                      </a:lnTo>
                      <a:lnTo>
                        <a:pt x="38" y="1281"/>
                      </a:lnTo>
                      <a:lnTo>
                        <a:pt x="40" y="1264"/>
                      </a:lnTo>
                      <a:lnTo>
                        <a:pt x="41" y="1247"/>
                      </a:lnTo>
                      <a:lnTo>
                        <a:pt x="41" y="1247"/>
                      </a:lnTo>
                      <a:lnTo>
                        <a:pt x="40" y="1229"/>
                      </a:lnTo>
                      <a:lnTo>
                        <a:pt x="38" y="1211"/>
                      </a:lnTo>
                      <a:lnTo>
                        <a:pt x="32" y="1174"/>
                      </a:lnTo>
                      <a:lnTo>
                        <a:pt x="26" y="1139"/>
                      </a:lnTo>
                      <a:lnTo>
                        <a:pt x="20" y="1102"/>
                      </a:lnTo>
                      <a:lnTo>
                        <a:pt x="20" y="1102"/>
                      </a:lnTo>
                      <a:lnTo>
                        <a:pt x="18" y="1083"/>
                      </a:lnTo>
                      <a:lnTo>
                        <a:pt x="17" y="1064"/>
                      </a:lnTo>
                      <a:lnTo>
                        <a:pt x="17" y="1046"/>
                      </a:lnTo>
                      <a:lnTo>
                        <a:pt x="18" y="1027"/>
                      </a:lnTo>
                      <a:lnTo>
                        <a:pt x="18" y="1027"/>
                      </a:lnTo>
                      <a:lnTo>
                        <a:pt x="20" y="1008"/>
                      </a:lnTo>
                      <a:lnTo>
                        <a:pt x="24" y="989"/>
                      </a:lnTo>
                      <a:lnTo>
                        <a:pt x="24" y="989"/>
                      </a:lnTo>
                      <a:lnTo>
                        <a:pt x="28" y="980"/>
                      </a:lnTo>
                      <a:lnTo>
                        <a:pt x="31" y="970"/>
                      </a:lnTo>
                      <a:lnTo>
                        <a:pt x="38" y="953"/>
                      </a:lnTo>
                      <a:lnTo>
                        <a:pt x="38" y="953"/>
                      </a:lnTo>
                      <a:lnTo>
                        <a:pt x="43" y="937"/>
                      </a:lnTo>
                      <a:lnTo>
                        <a:pt x="48" y="920"/>
                      </a:lnTo>
                      <a:lnTo>
                        <a:pt x="51" y="902"/>
                      </a:lnTo>
                      <a:lnTo>
                        <a:pt x="53" y="884"/>
                      </a:lnTo>
                      <a:lnTo>
                        <a:pt x="56" y="848"/>
                      </a:lnTo>
                      <a:lnTo>
                        <a:pt x="57" y="812"/>
                      </a:lnTo>
                      <a:lnTo>
                        <a:pt x="57" y="812"/>
                      </a:lnTo>
                      <a:lnTo>
                        <a:pt x="56" y="776"/>
                      </a:lnTo>
                      <a:lnTo>
                        <a:pt x="54" y="739"/>
                      </a:lnTo>
                      <a:lnTo>
                        <a:pt x="52" y="702"/>
                      </a:lnTo>
                      <a:lnTo>
                        <a:pt x="50" y="666"/>
                      </a:lnTo>
                      <a:lnTo>
                        <a:pt x="42" y="592"/>
                      </a:lnTo>
                      <a:lnTo>
                        <a:pt x="32" y="520"/>
                      </a:lnTo>
                      <a:lnTo>
                        <a:pt x="32" y="518"/>
                      </a:lnTo>
                      <a:lnTo>
                        <a:pt x="32" y="516"/>
                      </a:lnTo>
                      <a:lnTo>
                        <a:pt x="159" y="9"/>
                      </a:lnTo>
                      <a:lnTo>
                        <a:pt x="159" y="9"/>
                      </a:lnTo>
                      <a:lnTo>
                        <a:pt x="161" y="4"/>
                      </a:lnTo>
                      <a:lnTo>
                        <a:pt x="164" y="1"/>
                      </a:lnTo>
                      <a:lnTo>
                        <a:pt x="169" y="0"/>
                      </a:lnTo>
                      <a:lnTo>
                        <a:pt x="174" y="0"/>
                      </a:lnTo>
                      <a:lnTo>
                        <a:pt x="174" y="0"/>
                      </a:lnTo>
                      <a:lnTo>
                        <a:pt x="179" y="2"/>
                      </a:lnTo>
                      <a:lnTo>
                        <a:pt x="182" y="6"/>
                      </a:lnTo>
                      <a:lnTo>
                        <a:pt x="184" y="10"/>
                      </a:lnTo>
                      <a:lnTo>
                        <a:pt x="184" y="16"/>
                      </a:lnTo>
                      <a:lnTo>
                        <a:pt x="184" y="16"/>
                      </a:lnTo>
                      <a:lnTo>
                        <a:pt x="183" y="16"/>
                      </a:lnTo>
                      <a:lnTo>
                        <a:pt x="183" y="16"/>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380" name="Freeform 8"/>
                <p:cNvSpPr>
                  <a:spLocks/>
                </p:cNvSpPr>
                <p:nvPr/>
              </p:nvSpPr>
              <p:spPr bwMode="auto">
                <a:xfrm>
                  <a:off x="1346207" y="4101039"/>
                  <a:ext cx="155328" cy="657225"/>
                </a:xfrm>
                <a:custGeom>
                  <a:avLst/>
                  <a:gdLst/>
                  <a:ahLst/>
                  <a:cxnLst>
                    <a:cxn ang="0">
                      <a:pos x="175" y="17"/>
                    </a:cxn>
                    <a:cxn ang="0">
                      <a:pos x="130" y="143"/>
                    </a:cxn>
                    <a:cxn ang="0">
                      <a:pos x="130" y="144"/>
                    </a:cxn>
                    <a:cxn ang="0">
                      <a:pos x="129" y="146"/>
                    </a:cxn>
                    <a:cxn ang="0">
                      <a:pos x="86" y="194"/>
                    </a:cxn>
                    <a:cxn ang="0">
                      <a:pos x="88" y="188"/>
                    </a:cxn>
                    <a:cxn ang="0">
                      <a:pos x="84" y="418"/>
                    </a:cxn>
                    <a:cxn ang="0">
                      <a:pos x="84" y="419"/>
                    </a:cxn>
                    <a:cxn ang="0">
                      <a:pos x="83" y="420"/>
                    </a:cxn>
                    <a:cxn ang="0">
                      <a:pos x="33" y="489"/>
                    </a:cxn>
                    <a:cxn ang="0">
                      <a:pos x="33" y="489"/>
                    </a:cxn>
                    <a:cxn ang="0">
                      <a:pos x="4" y="537"/>
                    </a:cxn>
                    <a:cxn ang="0">
                      <a:pos x="4" y="537"/>
                    </a:cxn>
                    <a:cxn ang="0">
                      <a:pos x="3" y="614"/>
                    </a:cxn>
                    <a:cxn ang="0">
                      <a:pos x="0" y="537"/>
                    </a:cxn>
                    <a:cxn ang="0">
                      <a:pos x="0" y="536"/>
                    </a:cxn>
                    <a:cxn ang="0">
                      <a:pos x="1" y="536"/>
                    </a:cxn>
                    <a:cxn ang="0">
                      <a:pos x="28" y="487"/>
                    </a:cxn>
                    <a:cxn ang="0">
                      <a:pos x="28" y="486"/>
                    </a:cxn>
                    <a:cxn ang="0">
                      <a:pos x="28" y="486"/>
                    </a:cxn>
                    <a:cxn ang="0">
                      <a:pos x="76" y="416"/>
                    </a:cxn>
                    <a:cxn ang="0">
                      <a:pos x="75" y="418"/>
                    </a:cxn>
                    <a:cxn ang="0">
                      <a:pos x="70" y="188"/>
                    </a:cxn>
                    <a:cxn ang="0">
                      <a:pos x="70" y="185"/>
                    </a:cxn>
                    <a:cxn ang="0">
                      <a:pos x="73" y="183"/>
                    </a:cxn>
                    <a:cxn ang="0">
                      <a:pos x="114" y="133"/>
                    </a:cxn>
                    <a:cxn ang="0">
                      <a:pos x="111" y="136"/>
                    </a:cxn>
                    <a:cxn ang="0">
                      <a:pos x="150" y="9"/>
                    </a:cxn>
                    <a:cxn ang="0">
                      <a:pos x="150" y="9"/>
                    </a:cxn>
                    <a:cxn ang="0">
                      <a:pos x="154" y="5"/>
                    </a:cxn>
                    <a:cxn ang="0">
                      <a:pos x="157" y="2"/>
                    </a:cxn>
                    <a:cxn ang="0">
                      <a:pos x="161" y="0"/>
                    </a:cxn>
                    <a:cxn ang="0">
                      <a:pos x="167" y="0"/>
                    </a:cxn>
                    <a:cxn ang="0">
                      <a:pos x="167" y="0"/>
                    </a:cxn>
                    <a:cxn ang="0">
                      <a:pos x="171" y="3"/>
                    </a:cxn>
                    <a:cxn ang="0">
                      <a:pos x="175" y="7"/>
                    </a:cxn>
                    <a:cxn ang="0">
                      <a:pos x="176" y="12"/>
                    </a:cxn>
                    <a:cxn ang="0">
                      <a:pos x="175" y="17"/>
                    </a:cxn>
                    <a:cxn ang="0">
                      <a:pos x="175" y="17"/>
                    </a:cxn>
                    <a:cxn ang="0">
                      <a:pos x="175" y="17"/>
                    </a:cxn>
                    <a:cxn ang="0">
                      <a:pos x="175" y="17"/>
                    </a:cxn>
                  </a:cxnLst>
                  <a:rect l="0" t="0" r="r" b="b"/>
                  <a:pathLst>
                    <a:path w="176" h="614">
                      <a:moveTo>
                        <a:pt x="175" y="17"/>
                      </a:moveTo>
                      <a:lnTo>
                        <a:pt x="130" y="143"/>
                      </a:lnTo>
                      <a:lnTo>
                        <a:pt x="130" y="144"/>
                      </a:lnTo>
                      <a:lnTo>
                        <a:pt x="129" y="146"/>
                      </a:lnTo>
                      <a:lnTo>
                        <a:pt x="86" y="194"/>
                      </a:lnTo>
                      <a:lnTo>
                        <a:pt x="88" y="188"/>
                      </a:lnTo>
                      <a:lnTo>
                        <a:pt x="84" y="418"/>
                      </a:lnTo>
                      <a:lnTo>
                        <a:pt x="84" y="419"/>
                      </a:lnTo>
                      <a:lnTo>
                        <a:pt x="83" y="420"/>
                      </a:lnTo>
                      <a:lnTo>
                        <a:pt x="33" y="489"/>
                      </a:lnTo>
                      <a:lnTo>
                        <a:pt x="33" y="489"/>
                      </a:lnTo>
                      <a:lnTo>
                        <a:pt x="4" y="537"/>
                      </a:lnTo>
                      <a:lnTo>
                        <a:pt x="4" y="537"/>
                      </a:lnTo>
                      <a:lnTo>
                        <a:pt x="3" y="614"/>
                      </a:lnTo>
                      <a:lnTo>
                        <a:pt x="0" y="537"/>
                      </a:lnTo>
                      <a:lnTo>
                        <a:pt x="0" y="536"/>
                      </a:lnTo>
                      <a:lnTo>
                        <a:pt x="1" y="536"/>
                      </a:lnTo>
                      <a:lnTo>
                        <a:pt x="28" y="487"/>
                      </a:lnTo>
                      <a:lnTo>
                        <a:pt x="28" y="486"/>
                      </a:lnTo>
                      <a:lnTo>
                        <a:pt x="28" y="486"/>
                      </a:lnTo>
                      <a:lnTo>
                        <a:pt x="76" y="416"/>
                      </a:lnTo>
                      <a:lnTo>
                        <a:pt x="75" y="418"/>
                      </a:lnTo>
                      <a:lnTo>
                        <a:pt x="70" y="188"/>
                      </a:lnTo>
                      <a:lnTo>
                        <a:pt x="70" y="185"/>
                      </a:lnTo>
                      <a:lnTo>
                        <a:pt x="73" y="183"/>
                      </a:lnTo>
                      <a:lnTo>
                        <a:pt x="114" y="133"/>
                      </a:lnTo>
                      <a:lnTo>
                        <a:pt x="111" y="136"/>
                      </a:lnTo>
                      <a:lnTo>
                        <a:pt x="150" y="9"/>
                      </a:lnTo>
                      <a:lnTo>
                        <a:pt x="150" y="9"/>
                      </a:lnTo>
                      <a:lnTo>
                        <a:pt x="154" y="5"/>
                      </a:lnTo>
                      <a:lnTo>
                        <a:pt x="157" y="2"/>
                      </a:lnTo>
                      <a:lnTo>
                        <a:pt x="161" y="0"/>
                      </a:lnTo>
                      <a:lnTo>
                        <a:pt x="167" y="0"/>
                      </a:lnTo>
                      <a:lnTo>
                        <a:pt x="167" y="0"/>
                      </a:lnTo>
                      <a:lnTo>
                        <a:pt x="171" y="3"/>
                      </a:lnTo>
                      <a:lnTo>
                        <a:pt x="175" y="7"/>
                      </a:lnTo>
                      <a:lnTo>
                        <a:pt x="176" y="12"/>
                      </a:lnTo>
                      <a:lnTo>
                        <a:pt x="175" y="17"/>
                      </a:lnTo>
                      <a:lnTo>
                        <a:pt x="175" y="17"/>
                      </a:lnTo>
                      <a:lnTo>
                        <a:pt x="175" y="17"/>
                      </a:lnTo>
                      <a:lnTo>
                        <a:pt x="175" y="17"/>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381" name="Freeform 8"/>
                <p:cNvSpPr>
                  <a:spLocks/>
                </p:cNvSpPr>
                <p:nvPr/>
              </p:nvSpPr>
              <p:spPr bwMode="auto">
                <a:xfrm rot="308441" flipH="1">
                  <a:off x="1634072" y="3662885"/>
                  <a:ext cx="194738" cy="1359957"/>
                </a:xfrm>
                <a:custGeom>
                  <a:avLst/>
                  <a:gdLst/>
                  <a:ahLst/>
                  <a:cxnLst>
                    <a:cxn ang="0">
                      <a:pos x="175" y="17"/>
                    </a:cxn>
                    <a:cxn ang="0">
                      <a:pos x="130" y="143"/>
                    </a:cxn>
                    <a:cxn ang="0">
                      <a:pos x="130" y="144"/>
                    </a:cxn>
                    <a:cxn ang="0">
                      <a:pos x="129" y="146"/>
                    </a:cxn>
                    <a:cxn ang="0">
                      <a:pos x="86" y="194"/>
                    </a:cxn>
                    <a:cxn ang="0">
                      <a:pos x="88" y="188"/>
                    </a:cxn>
                    <a:cxn ang="0">
                      <a:pos x="84" y="418"/>
                    </a:cxn>
                    <a:cxn ang="0">
                      <a:pos x="84" y="419"/>
                    </a:cxn>
                    <a:cxn ang="0">
                      <a:pos x="83" y="420"/>
                    </a:cxn>
                    <a:cxn ang="0">
                      <a:pos x="33" y="489"/>
                    </a:cxn>
                    <a:cxn ang="0">
                      <a:pos x="33" y="489"/>
                    </a:cxn>
                    <a:cxn ang="0">
                      <a:pos x="4" y="537"/>
                    </a:cxn>
                    <a:cxn ang="0">
                      <a:pos x="4" y="537"/>
                    </a:cxn>
                    <a:cxn ang="0">
                      <a:pos x="3" y="614"/>
                    </a:cxn>
                    <a:cxn ang="0">
                      <a:pos x="0" y="537"/>
                    </a:cxn>
                    <a:cxn ang="0">
                      <a:pos x="0" y="536"/>
                    </a:cxn>
                    <a:cxn ang="0">
                      <a:pos x="1" y="536"/>
                    </a:cxn>
                    <a:cxn ang="0">
                      <a:pos x="28" y="487"/>
                    </a:cxn>
                    <a:cxn ang="0">
                      <a:pos x="28" y="486"/>
                    </a:cxn>
                    <a:cxn ang="0">
                      <a:pos x="28" y="486"/>
                    </a:cxn>
                    <a:cxn ang="0">
                      <a:pos x="76" y="416"/>
                    </a:cxn>
                    <a:cxn ang="0">
                      <a:pos x="75" y="418"/>
                    </a:cxn>
                    <a:cxn ang="0">
                      <a:pos x="70" y="188"/>
                    </a:cxn>
                    <a:cxn ang="0">
                      <a:pos x="70" y="185"/>
                    </a:cxn>
                    <a:cxn ang="0">
                      <a:pos x="73" y="183"/>
                    </a:cxn>
                    <a:cxn ang="0">
                      <a:pos x="114" y="133"/>
                    </a:cxn>
                    <a:cxn ang="0">
                      <a:pos x="111" y="136"/>
                    </a:cxn>
                    <a:cxn ang="0">
                      <a:pos x="150" y="9"/>
                    </a:cxn>
                    <a:cxn ang="0">
                      <a:pos x="150" y="9"/>
                    </a:cxn>
                    <a:cxn ang="0">
                      <a:pos x="154" y="5"/>
                    </a:cxn>
                    <a:cxn ang="0">
                      <a:pos x="157" y="2"/>
                    </a:cxn>
                    <a:cxn ang="0">
                      <a:pos x="161" y="0"/>
                    </a:cxn>
                    <a:cxn ang="0">
                      <a:pos x="167" y="0"/>
                    </a:cxn>
                    <a:cxn ang="0">
                      <a:pos x="167" y="0"/>
                    </a:cxn>
                    <a:cxn ang="0">
                      <a:pos x="171" y="3"/>
                    </a:cxn>
                    <a:cxn ang="0">
                      <a:pos x="175" y="7"/>
                    </a:cxn>
                    <a:cxn ang="0">
                      <a:pos x="176" y="12"/>
                    </a:cxn>
                    <a:cxn ang="0">
                      <a:pos x="175" y="17"/>
                    </a:cxn>
                    <a:cxn ang="0">
                      <a:pos x="175" y="17"/>
                    </a:cxn>
                    <a:cxn ang="0">
                      <a:pos x="175" y="17"/>
                    </a:cxn>
                    <a:cxn ang="0">
                      <a:pos x="175" y="17"/>
                    </a:cxn>
                  </a:cxnLst>
                  <a:rect l="0" t="0" r="r" b="b"/>
                  <a:pathLst>
                    <a:path w="176" h="614">
                      <a:moveTo>
                        <a:pt x="175" y="17"/>
                      </a:moveTo>
                      <a:lnTo>
                        <a:pt x="130" y="143"/>
                      </a:lnTo>
                      <a:lnTo>
                        <a:pt x="130" y="144"/>
                      </a:lnTo>
                      <a:lnTo>
                        <a:pt x="129" y="146"/>
                      </a:lnTo>
                      <a:lnTo>
                        <a:pt x="86" y="194"/>
                      </a:lnTo>
                      <a:lnTo>
                        <a:pt x="88" y="188"/>
                      </a:lnTo>
                      <a:lnTo>
                        <a:pt x="84" y="418"/>
                      </a:lnTo>
                      <a:lnTo>
                        <a:pt x="84" y="419"/>
                      </a:lnTo>
                      <a:lnTo>
                        <a:pt x="83" y="420"/>
                      </a:lnTo>
                      <a:lnTo>
                        <a:pt x="33" y="489"/>
                      </a:lnTo>
                      <a:lnTo>
                        <a:pt x="33" y="489"/>
                      </a:lnTo>
                      <a:lnTo>
                        <a:pt x="4" y="537"/>
                      </a:lnTo>
                      <a:lnTo>
                        <a:pt x="4" y="537"/>
                      </a:lnTo>
                      <a:lnTo>
                        <a:pt x="3" y="614"/>
                      </a:lnTo>
                      <a:lnTo>
                        <a:pt x="0" y="537"/>
                      </a:lnTo>
                      <a:lnTo>
                        <a:pt x="0" y="536"/>
                      </a:lnTo>
                      <a:lnTo>
                        <a:pt x="1" y="536"/>
                      </a:lnTo>
                      <a:lnTo>
                        <a:pt x="28" y="487"/>
                      </a:lnTo>
                      <a:lnTo>
                        <a:pt x="28" y="486"/>
                      </a:lnTo>
                      <a:lnTo>
                        <a:pt x="28" y="486"/>
                      </a:lnTo>
                      <a:lnTo>
                        <a:pt x="76" y="416"/>
                      </a:lnTo>
                      <a:lnTo>
                        <a:pt x="75" y="418"/>
                      </a:lnTo>
                      <a:lnTo>
                        <a:pt x="70" y="188"/>
                      </a:lnTo>
                      <a:lnTo>
                        <a:pt x="70" y="185"/>
                      </a:lnTo>
                      <a:lnTo>
                        <a:pt x="73" y="183"/>
                      </a:lnTo>
                      <a:lnTo>
                        <a:pt x="114" y="133"/>
                      </a:lnTo>
                      <a:lnTo>
                        <a:pt x="111" y="136"/>
                      </a:lnTo>
                      <a:lnTo>
                        <a:pt x="150" y="9"/>
                      </a:lnTo>
                      <a:lnTo>
                        <a:pt x="150" y="9"/>
                      </a:lnTo>
                      <a:lnTo>
                        <a:pt x="154" y="5"/>
                      </a:lnTo>
                      <a:lnTo>
                        <a:pt x="157" y="2"/>
                      </a:lnTo>
                      <a:lnTo>
                        <a:pt x="161" y="0"/>
                      </a:lnTo>
                      <a:lnTo>
                        <a:pt x="167" y="0"/>
                      </a:lnTo>
                      <a:lnTo>
                        <a:pt x="167" y="0"/>
                      </a:lnTo>
                      <a:lnTo>
                        <a:pt x="171" y="3"/>
                      </a:lnTo>
                      <a:lnTo>
                        <a:pt x="175" y="7"/>
                      </a:lnTo>
                      <a:lnTo>
                        <a:pt x="176" y="12"/>
                      </a:lnTo>
                      <a:lnTo>
                        <a:pt x="175" y="17"/>
                      </a:lnTo>
                      <a:lnTo>
                        <a:pt x="175" y="17"/>
                      </a:lnTo>
                      <a:lnTo>
                        <a:pt x="175" y="17"/>
                      </a:lnTo>
                      <a:lnTo>
                        <a:pt x="175" y="17"/>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383" name="Freeform 6"/>
                <p:cNvSpPr>
                  <a:spLocks/>
                </p:cNvSpPr>
                <p:nvPr/>
              </p:nvSpPr>
              <p:spPr bwMode="auto">
                <a:xfrm rot="21099981" flipH="1">
                  <a:off x="1589538" y="3682098"/>
                  <a:ext cx="430800" cy="2259594"/>
                </a:xfrm>
                <a:custGeom>
                  <a:avLst/>
                  <a:gdLst/>
                  <a:ahLst/>
                  <a:cxnLst>
                    <a:cxn ang="0">
                      <a:pos x="26" y="13"/>
                    </a:cxn>
                    <a:cxn ang="0">
                      <a:pos x="25" y="244"/>
                    </a:cxn>
                    <a:cxn ang="0">
                      <a:pos x="23" y="239"/>
                    </a:cxn>
                    <a:cxn ang="0">
                      <a:pos x="166" y="496"/>
                    </a:cxn>
                    <a:cxn ang="0">
                      <a:pos x="165" y="495"/>
                    </a:cxn>
                    <a:cxn ang="0">
                      <a:pos x="285" y="635"/>
                    </a:cxn>
                    <a:cxn ang="0">
                      <a:pos x="286" y="638"/>
                    </a:cxn>
                    <a:cxn ang="0">
                      <a:pos x="287" y="639"/>
                    </a:cxn>
                    <a:cxn ang="0">
                      <a:pos x="385" y="911"/>
                    </a:cxn>
                    <a:cxn ang="0">
                      <a:pos x="386" y="912"/>
                    </a:cxn>
                    <a:cxn ang="0">
                      <a:pos x="386" y="914"/>
                    </a:cxn>
                    <a:cxn ang="0">
                      <a:pos x="354" y="1351"/>
                    </a:cxn>
                    <a:cxn ang="0">
                      <a:pos x="354" y="1350"/>
                    </a:cxn>
                    <a:cxn ang="0">
                      <a:pos x="401" y="1665"/>
                    </a:cxn>
                    <a:cxn ang="0">
                      <a:pos x="400" y="1663"/>
                    </a:cxn>
                    <a:cxn ang="0">
                      <a:pos x="567" y="1939"/>
                    </a:cxn>
                    <a:cxn ang="0">
                      <a:pos x="567" y="1939"/>
                    </a:cxn>
                    <a:cxn ang="0">
                      <a:pos x="567" y="1940"/>
                    </a:cxn>
                    <a:cxn ang="0">
                      <a:pos x="567" y="1940"/>
                    </a:cxn>
                    <a:cxn ang="0">
                      <a:pos x="586" y="2041"/>
                    </a:cxn>
                    <a:cxn ang="0">
                      <a:pos x="603" y="2142"/>
                    </a:cxn>
                    <a:cxn ang="0">
                      <a:pos x="636" y="2345"/>
                    </a:cxn>
                    <a:cxn ang="0">
                      <a:pos x="636" y="2345"/>
                    </a:cxn>
                    <a:cxn ang="0">
                      <a:pos x="636" y="2345"/>
                    </a:cxn>
                    <a:cxn ang="0">
                      <a:pos x="635" y="2689"/>
                    </a:cxn>
                    <a:cxn ang="0">
                      <a:pos x="633" y="2345"/>
                    </a:cxn>
                    <a:cxn ang="0">
                      <a:pos x="633" y="2345"/>
                    </a:cxn>
                    <a:cxn ang="0">
                      <a:pos x="633" y="2345"/>
                    </a:cxn>
                    <a:cxn ang="0">
                      <a:pos x="598" y="2143"/>
                    </a:cxn>
                    <a:cxn ang="0">
                      <a:pos x="580" y="2042"/>
                    </a:cxn>
                    <a:cxn ang="0">
                      <a:pos x="560" y="1941"/>
                    </a:cxn>
                    <a:cxn ang="0">
                      <a:pos x="562" y="1942"/>
                    </a:cxn>
                    <a:cxn ang="0">
                      <a:pos x="393" y="1669"/>
                    </a:cxn>
                    <a:cxn ang="0">
                      <a:pos x="391" y="1668"/>
                    </a:cxn>
                    <a:cxn ang="0">
                      <a:pos x="391" y="1666"/>
                    </a:cxn>
                    <a:cxn ang="0">
                      <a:pos x="341" y="1352"/>
                    </a:cxn>
                    <a:cxn ang="0">
                      <a:pos x="341" y="1351"/>
                    </a:cxn>
                    <a:cxn ang="0">
                      <a:pos x="341" y="1351"/>
                    </a:cxn>
                    <a:cxn ang="0">
                      <a:pos x="369" y="913"/>
                    </a:cxn>
                    <a:cxn ang="0">
                      <a:pos x="369" y="916"/>
                    </a:cxn>
                    <a:cxn ang="0">
                      <a:pos x="269" y="645"/>
                    </a:cxn>
                    <a:cxn ang="0">
                      <a:pos x="270" y="649"/>
                    </a:cxn>
                    <a:cxn ang="0">
                      <a:pos x="148" y="509"/>
                    </a:cxn>
                    <a:cxn ang="0">
                      <a:pos x="148" y="508"/>
                    </a:cxn>
                    <a:cxn ang="0">
                      <a:pos x="147" y="506"/>
                    </a:cxn>
                    <a:cxn ang="0">
                      <a:pos x="3" y="250"/>
                    </a:cxn>
                    <a:cxn ang="0">
                      <a:pos x="0" y="248"/>
                    </a:cxn>
                    <a:cxn ang="0">
                      <a:pos x="0" y="244"/>
                    </a:cxn>
                    <a:cxn ang="0">
                      <a:pos x="0" y="13"/>
                    </a:cxn>
                    <a:cxn ang="0">
                      <a:pos x="0" y="13"/>
                    </a:cxn>
                    <a:cxn ang="0">
                      <a:pos x="0" y="8"/>
                    </a:cxn>
                    <a:cxn ang="0">
                      <a:pos x="4" y="4"/>
                    </a:cxn>
                    <a:cxn ang="0">
                      <a:pos x="8" y="1"/>
                    </a:cxn>
                    <a:cxn ang="0">
                      <a:pos x="13" y="0"/>
                    </a:cxn>
                    <a:cxn ang="0">
                      <a:pos x="13" y="0"/>
                    </a:cxn>
                    <a:cxn ang="0">
                      <a:pos x="18" y="1"/>
                    </a:cxn>
                    <a:cxn ang="0">
                      <a:pos x="21" y="4"/>
                    </a:cxn>
                    <a:cxn ang="0">
                      <a:pos x="25" y="8"/>
                    </a:cxn>
                    <a:cxn ang="0">
                      <a:pos x="26" y="13"/>
                    </a:cxn>
                    <a:cxn ang="0">
                      <a:pos x="26" y="13"/>
                    </a:cxn>
                    <a:cxn ang="0">
                      <a:pos x="26" y="13"/>
                    </a:cxn>
                    <a:cxn ang="0">
                      <a:pos x="26" y="13"/>
                    </a:cxn>
                  </a:cxnLst>
                  <a:rect l="0" t="0" r="r" b="b"/>
                  <a:pathLst>
                    <a:path w="636" h="2689">
                      <a:moveTo>
                        <a:pt x="26" y="13"/>
                      </a:moveTo>
                      <a:lnTo>
                        <a:pt x="25" y="244"/>
                      </a:lnTo>
                      <a:lnTo>
                        <a:pt x="23" y="239"/>
                      </a:lnTo>
                      <a:lnTo>
                        <a:pt x="166" y="496"/>
                      </a:lnTo>
                      <a:lnTo>
                        <a:pt x="165" y="495"/>
                      </a:lnTo>
                      <a:lnTo>
                        <a:pt x="285" y="635"/>
                      </a:lnTo>
                      <a:lnTo>
                        <a:pt x="286" y="638"/>
                      </a:lnTo>
                      <a:lnTo>
                        <a:pt x="287" y="639"/>
                      </a:lnTo>
                      <a:lnTo>
                        <a:pt x="385" y="911"/>
                      </a:lnTo>
                      <a:lnTo>
                        <a:pt x="386" y="912"/>
                      </a:lnTo>
                      <a:lnTo>
                        <a:pt x="386" y="914"/>
                      </a:lnTo>
                      <a:lnTo>
                        <a:pt x="354" y="1351"/>
                      </a:lnTo>
                      <a:lnTo>
                        <a:pt x="354" y="1350"/>
                      </a:lnTo>
                      <a:lnTo>
                        <a:pt x="401" y="1665"/>
                      </a:lnTo>
                      <a:lnTo>
                        <a:pt x="400" y="1663"/>
                      </a:lnTo>
                      <a:lnTo>
                        <a:pt x="567" y="1939"/>
                      </a:lnTo>
                      <a:lnTo>
                        <a:pt x="567" y="1939"/>
                      </a:lnTo>
                      <a:lnTo>
                        <a:pt x="567" y="1940"/>
                      </a:lnTo>
                      <a:lnTo>
                        <a:pt x="567" y="1940"/>
                      </a:lnTo>
                      <a:lnTo>
                        <a:pt x="586" y="2041"/>
                      </a:lnTo>
                      <a:lnTo>
                        <a:pt x="603" y="2142"/>
                      </a:lnTo>
                      <a:lnTo>
                        <a:pt x="636" y="2345"/>
                      </a:lnTo>
                      <a:lnTo>
                        <a:pt x="636" y="2345"/>
                      </a:lnTo>
                      <a:lnTo>
                        <a:pt x="636" y="2345"/>
                      </a:lnTo>
                      <a:lnTo>
                        <a:pt x="635" y="2689"/>
                      </a:lnTo>
                      <a:lnTo>
                        <a:pt x="633" y="2345"/>
                      </a:lnTo>
                      <a:lnTo>
                        <a:pt x="633" y="2345"/>
                      </a:lnTo>
                      <a:lnTo>
                        <a:pt x="633" y="2345"/>
                      </a:lnTo>
                      <a:lnTo>
                        <a:pt x="598" y="2143"/>
                      </a:lnTo>
                      <a:lnTo>
                        <a:pt x="580" y="2042"/>
                      </a:lnTo>
                      <a:lnTo>
                        <a:pt x="560" y="1941"/>
                      </a:lnTo>
                      <a:lnTo>
                        <a:pt x="562" y="1942"/>
                      </a:lnTo>
                      <a:lnTo>
                        <a:pt x="393" y="1669"/>
                      </a:lnTo>
                      <a:lnTo>
                        <a:pt x="391" y="1668"/>
                      </a:lnTo>
                      <a:lnTo>
                        <a:pt x="391" y="1666"/>
                      </a:lnTo>
                      <a:lnTo>
                        <a:pt x="341" y="1352"/>
                      </a:lnTo>
                      <a:lnTo>
                        <a:pt x="341" y="1351"/>
                      </a:lnTo>
                      <a:lnTo>
                        <a:pt x="341" y="1351"/>
                      </a:lnTo>
                      <a:lnTo>
                        <a:pt x="369" y="913"/>
                      </a:lnTo>
                      <a:lnTo>
                        <a:pt x="369" y="916"/>
                      </a:lnTo>
                      <a:lnTo>
                        <a:pt x="269" y="645"/>
                      </a:lnTo>
                      <a:lnTo>
                        <a:pt x="270" y="649"/>
                      </a:lnTo>
                      <a:lnTo>
                        <a:pt x="148" y="509"/>
                      </a:lnTo>
                      <a:lnTo>
                        <a:pt x="148" y="508"/>
                      </a:lnTo>
                      <a:lnTo>
                        <a:pt x="147" y="506"/>
                      </a:lnTo>
                      <a:lnTo>
                        <a:pt x="3" y="250"/>
                      </a:lnTo>
                      <a:lnTo>
                        <a:pt x="0" y="248"/>
                      </a:lnTo>
                      <a:lnTo>
                        <a:pt x="0" y="244"/>
                      </a:lnTo>
                      <a:lnTo>
                        <a:pt x="0" y="13"/>
                      </a:lnTo>
                      <a:lnTo>
                        <a:pt x="0" y="13"/>
                      </a:lnTo>
                      <a:lnTo>
                        <a:pt x="0" y="8"/>
                      </a:lnTo>
                      <a:lnTo>
                        <a:pt x="4" y="4"/>
                      </a:lnTo>
                      <a:lnTo>
                        <a:pt x="8" y="1"/>
                      </a:lnTo>
                      <a:lnTo>
                        <a:pt x="13" y="0"/>
                      </a:lnTo>
                      <a:lnTo>
                        <a:pt x="13" y="0"/>
                      </a:lnTo>
                      <a:lnTo>
                        <a:pt x="18" y="1"/>
                      </a:lnTo>
                      <a:lnTo>
                        <a:pt x="21" y="4"/>
                      </a:lnTo>
                      <a:lnTo>
                        <a:pt x="25" y="8"/>
                      </a:lnTo>
                      <a:lnTo>
                        <a:pt x="26" y="13"/>
                      </a:lnTo>
                      <a:lnTo>
                        <a:pt x="26" y="13"/>
                      </a:lnTo>
                      <a:lnTo>
                        <a:pt x="26" y="13"/>
                      </a:lnTo>
                      <a:lnTo>
                        <a:pt x="26" y="13"/>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384" name="Freeform 8"/>
                <p:cNvSpPr>
                  <a:spLocks/>
                </p:cNvSpPr>
                <p:nvPr/>
              </p:nvSpPr>
              <p:spPr bwMode="auto">
                <a:xfrm>
                  <a:off x="1396999" y="4907492"/>
                  <a:ext cx="82552" cy="510505"/>
                </a:xfrm>
                <a:custGeom>
                  <a:avLst/>
                  <a:gdLst/>
                  <a:ahLst/>
                  <a:cxnLst>
                    <a:cxn ang="0">
                      <a:pos x="175" y="17"/>
                    </a:cxn>
                    <a:cxn ang="0">
                      <a:pos x="130" y="143"/>
                    </a:cxn>
                    <a:cxn ang="0">
                      <a:pos x="130" y="144"/>
                    </a:cxn>
                    <a:cxn ang="0">
                      <a:pos x="129" y="146"/>
                    </a:cxn>
                    <a:cxn ang="0">
                      <a:pos x="86" y="194"/>
                    </a:cxn>
                    <a:cxn ang="0">
                      <a:pos x="88" y="188"/>
                    </a:cxn>
                    <a:cxn ang="0">
                      <a:pos x="84" y="418"/>
                    </a:cxn>
                    <a:cxn ang="0">
                      <a:pos x="84" y="419"/>
                    </a:cxn>
                    <a:cxn ang="0">
                      <a:pos x="83" y="420"/>
                    </a:cxn>
                    <a:cxn ang="0">
                      <a:pos x="33" y="489"/>
                    </a:cxn>
                    <a:cxn ang="0">
                      <a:pos x="33" y="489"/>
                    </a:cxn>
                    <a:cxn ang="0">
                      <a:pos x="4" y="537"/>
                    </a:cxn>
                    <a:cxn ang="0">
                      <a:pos x="4" y="537"/>
                    </a:cxn>
                    <a:cxn ang="0">
                      <a:pos x="3" y="614"/>
                    </a:cxn>
                    <a:cxn ang="0">
                      <a:pos x="0" y="537"/>
                    </a:cxn>
                    <a:cxn ang="0">
                      <a:pos x="0" y="536"/>
                    </a:cxn>
                    <a:cxn ang="0">
                      <a:pos x="1" y="536"/>
                    </a:cxn>
                    <a:cxn ang="0">
                      <a:pos x="28" y="487"/>
                    </a:cxn>
                    <a:cxn ang="0">
                      <a:pos x="28" y="486"/>
                    </a:cxn>
                    <a:cxn ang="0">
                      <a:pos x="28" y="486"/>
                    </a:cxn>
                    <a:cxn ang="0">
                      <a:pos x="76" y="416"/>
                    </a:cxn>
                    <a:cxn ang="0">
                      <a:pos x="75" y="418"/>
                    </a:cxn>
                    <a:cxn ang="0">
                      <a:pos x="70" y="188"/>
                    </a:cxn>
                    <a:cxn ang="0">
                      <a:pos x="70" y="185"/>
                    </a:cxn>
                    <a:cxn ang="0">
                      <a:pos x="73" y="183"/>
                    </a:cxn>
                    <a:cxn ang="0">
                      <a:pos x="114" y="133"/>
                    </a:cxn>
                    <a:cxn ang="0">
                      <a:pos x="111" y="136"/>
                    </a:cxn>
                    <a:cxn ang="0">
                      <a:pos x="150" y="9"/>
                    </a:cxn>
                    <a:cxn ang="0">
                      <a:pos x="150" y="9"/>
                    </a:cxn>
                    <a:cxn ang="0">
                      <a:pos x="154" y="5"/>
                    </a:cxn>
                    <a:cxn ang="0">
                      <a:pos x="157" y="2"/>
                    </a:cxn>
                    <a:cxn ang="0">
                      <a:pos x="161" y="0"/>
                    </a:cxn>
                    <a:cxn ang="0">
                      <a:pos x="167" y="0"/>
                    </a:cxn>
                    <a:cxn ang="0">
                      <a:pos x="167" y="0"/>
                    </a:cxn>
                    <a:cxn ang="0">
                      <a:pos x="171" y="3"/>
                    </a:cxn>
                    <a:cxn ang="0">
                      <a:pos x="175" y="7"/>
                    </a:cxn>
                    <a:cxn ang="0">
                      <a:pos x="176" y="12"/>
                    </a:cxn>
                    <a:cxn ang="0">
                      <a:pos x="175" y="17"/>
                    </a:cxn>
                    <a:cxn ang="0">
                      <a:pos x="175" y="17"/>
                    </a:cxn>
                    <a:cxn ang="0">
                      <a:pos x="175" y="17"/>
                    </a:cxn>
                    <a:cxn ang="0">
                      <a:pos x="175" y="17"/>
                    </a:cxn>
                  </a:cxnLst>
                  <a:rect l="0" t="0" r="r" b="b"/>
                  <a:pathLst>
                    <a:path w="176" h="614">
                      <a:moveTo>
                        <a:pt x="175" y="17"/>
                      </a:moveTo>
                      <a:lnTo>
                        <a:pt x="130" y="143"/>
                      </a:lnTo>
                      <a:lnTo>
                        <a:pt x="130" y="144"/>
                      </a:lnTo>
                      <a:lnTo>
                        <a:pt x="129" y="146"/>
                      </a:lnTo>
                      <a:lnTo>
                        <a:pt x="86" y="194"/>
                      </a:lnTo>
                      <a:lnTo>
                        <a:pt x="88" y="188"/>
                      </a:lnTo>
                      <a:lnTo>
                        <a:pt x="84" y="418"/>
                      </a:lnTo>
                      <a:lnTo>
                        <a:pt x="84" y="419"/>
                      </a:lnTo>
                      <a:lnTo>
                        <a:pt x="83" y="420"/>
                      </a:lnTo>
                      <a:lnTo>
                        <a:pt x="33" y="489"/>
                      </a:lnTo>
                      <a:lnTo>
                        <a:pt x="33" y="489"/>
                      </a:lnTo>
                      <a:lnTo>
                        <a:pt x="4" y="537"/>
                      </a:lnTo>
                      <a:lnTo>
                        <a:pt x="4" y="537"/>
                      </a:lnTo>
                      <a:lnTo>
                        <a:pt x="3" y="614"/>
                      </a:lnTo>
                      <a:lnTo>
                        <a:pt x="0" y="537"/>
                      </a:lnTo>
                      <a:lnTo>
                        <a:pt x="0" y="536"/>
                      </a:lnTo>
                      <a:lnTo>
                        <a:pt x="1" y="536"/>
                      </a:lnTo>
                      <a:lnTo>
                        <a:pt x="28" y="487"/>
                      </a:lnTo>
                      <a:lnTo>
                        <a:pt x="28" y="486"/>
                      </a:lnTo>
                      <a:lnTo>
                        <a:pt x="28" y="486"/>
                      </a:lnTo>
                      <a:lnTo>
                        <a:pt x="76" y="416"/>
                      </a:lnTo>
                      <a:lnTo>
                        <a:pt x="75" y="418"/>
                      </a:lnTo>
                      <a:lnTo>
                        <a:pt x="70" y="188"/>
                      </a:lnTo>
                      <a:lnTo>
                        <a:pt x="70" y="185"/>
                      </a:lnTo>
                      <a:lnTo>
                        <a:pt x="73" y="183"/>
                      </a:lnTo>
                      <a:lnTo>
                        <a:pt x="114" y="133"/>
                      </a:lnTo>
                      <a:lnTo>
                        <a:pt x="111" y="136"/>
                      </a:lnTo>
                      <a:lnTo>
                        <a:pt x="150" y="9"/>
                      </a:lnTo>
                      <a:lnTo>
                        <a:pt x="150" y="9"/>
                      </a:lnTo>
                      <a:lnTo>
                        <a:pt x="154" y="5"/>
                      </a:lnTo>
                      <a:lnTo>
                        <a:pt x="157" y="2"/>
                      </a:lnTo>
                      <a:lnTo>
                        <a:pt x="161" y="0"/>
                      </a:lnTo>
                      <a:lnTo>
                        <a:pt x="167" y="0"/>
                      </a:lnTo>
                      <a:lnTo>
                        <a:pt x="167" y="0"/>
                      </a:lnTo>
                      <a:lnTo>
                        <a:pt x="171" y="3"/>
                      </a:lnTo>
                      <a:lnTo>
                        <a:pt x="175" y="7"/>
                      </a:lnTo>
                      <a:lnTo>
                        <a:pt x="176" y="12"/>
                      </a:lnTo>
                      <a:lnTo>
                        <a:pt x="175" y="17"/>
                      </a:lnTo>
                      <a:lnTo>
                        <a:pt x="175" y="17"/>
                      </a:lnTo>
                      <a:lnTo>
                        <a:pt x="175" y="17"/>
                      </a:lnTo>
                      <a:lnTo>
                        <a:pt x="175" y="17"/>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grpSp>
          <p:sp>
            <p:nvSpPr>
              <p:cNvPr id="373" name="Freeform 9"/>
              <p:cNvSpPr>
                <a:spLocks/>
              </p:cNvSpPr>
              <p:nvPr/>
            </p:nvSpPr>
            <p:spPr bwMode="auto">
              <a:xfrm rot="186992">
                <a:off x="2335857" y="5383474"/>
                <a:ext cx="239968" cy="111338"/>
              </a:xfrm>
              <a:custGeom>
                <a:avLst/>
                <a:gdLst/>
                <a:ahLst/>
                <a:cxnLst>
                  <a:cxn ang="0">
                    <a:pos x="125" y="78"/>
                  </a:cxn>
                  <a:cxn ang="0">
                    <a:pos x="70" y="141"/>
                  </a:cxn>
                  <a:cxn ang="0">
                    <a:pos x="29" y="176"/>
                  </a:cxn>
                  <a:cxn ang="0">
                    <a:pos x="15" y="181"/>
                  </a:cxn>
                  <a:cxn ang="0">
                    <a:pos x="3" y="189"/>
                  </a:cxn>
                  <a:cxn ang="0">
                    <a:pos x="0" y="194"/>
                  </a:cxn>
                  <a:cxn ang="0">
                    <a:pos x="1" y="200"/>
                  </a:cxn>
                  <a:cxn ang="0">
                    <a:pos x="8" y="207"/>
                  </a:cxn>
                  <a:cxn ang="0">
                    <a:pos x="70" y="250"/>
                  </a:cxn>
                  <a:cxn ang="0">
                    <a:pos x="74" y="249"/>
                  </a:cxn>
                  <a:cxn ang="0">
                    <a:pos x="102" y="249"/>
                  </a:cxn>
                  <a:cxn ang="0">
                    <a:pos x="125" y="252"/>
                  </a:cxn>
                  <a:cxn ang="0">
                    <a:pos x="138" y="253"/>
                  </a:cxn>
                  <a:cxn ang="0">
                    <a:pos x="154" y="252"/>
                  </a:cxn>
                  <a:cxn ang="0">
                    <a:pos x="168" y="248"/>
                  </a:cxn>
                  <a:cxn ang="0">
                    <a:pos x="184" y="249"/>
                  </a:cxn>
                  <a:cxn ang="0">
                    <a:pos x="195" y="252"/>
                  </a:cxn>
                  <a:cxn ang="0">
                    <a:pos x="208" y="256"/>
                  </a:cxn>
                  <a:cxn ang="0">
                    <a:pos x="218" y="254"/>
                  </a:cxn>
                  <a:cxn ang="0">
                    <a:pos x="233" y="249"/>
                  </a:cxn>
                  <a:cxn ang="0">
                    <a:pos x="244" y="244"/>
                  </a:cxn>
                  <a:cxn ang="0">
                    <a:pos x="251" y="246"/>
                  </a:cxn>
                  <a:cxn ang="0">
                    <a:pos x="260" y="250"/>
                  </a:cxn>
                  <a:cxn ang="0">
                    <a:pos x="265" y="254"/>
                  </a:cxn>
                  <a:cxn ang="0">
                    <a:pos x="280" y="264"/>
                  </a:cxn>
                  <a:cxn ang="0">
                    <a:pos x="284" y="263"/>
                  </a:cxn>
                  <a:cxn ang="0">
                    <a:pos x="293" y="258"/>
                  </a:cxn>
                  <a:cxn ang="0">
                    <a:pos x="307" y="253"/>
                  </a:cxn>
                  <a:cxn ang="0">
                    <a:pos x="322" y="252"/>
                  </a:cxn>
                  <a:cxn ang="0">
                    <a:pos x="331" y="253"/>
                  </a:cxn>
                  <a:cxn ang="0">
                    <a:pos x="364" y="254"/>
                  </a:cxn>
                  <a:cxn ang="0">
                    <a:pos x="382" y="249"/>
                  </a:cxn>
                  <a:cxn ang="0">
                    <a:pos x="390" y="242"/>
                  </a:cxn>
                  <a:cxn ang="0">
                    <a:pos x="486" y="227"/>
                  </a:cxn>
                  <a:cxn ang="0">
                    <a:pos x="494" y="222"/>
                  </a:cxn>
                  <a:cxn ang="0">
                    <a:pos x="542" y="193"/>
                  </a:cxn>
                  <a:cxn ang="0">
                    <a:pos x="566" y="176"/>
                  </a:cxn>
                  <a:cxn ang="0">
                    <a:pos x="568" y="173"/>
                  </a:cxn>
                  <a:cxn ang="0">
                    <a:pos x="569" y="168"/>
                  </a:cxn>
                  <a:cxn ang="0">
                    <a:pos x="563" y="159"/>
                  </a:cxn>
                  <a:cxn ang="0">
                    <a:pos x="548" y="146"/>
                  </a:cxn>
                  <a:cxn ang="0">
                    <a:pos x="512" y="126"/>
                  </a:cxn>
                  <a:cxn ang="0">
                    <a:pos x="463" y="102"/>
                  </a:cxn>
                  <a:cxn ang="0">
                    <a:pos x="370" y="71"/>
                  </a:cxn>
                  <a:cxn ang="0">
                    <a:pos x="293" y="36"/>
                  </a:cxn>
                  <a:cxn ang="0">
                    <a:pos x="289" y="20"/>
                  </a:cxn>
                  <a:cxn ang="0">
                    <a:pos x="281" y="8"/>
                  </a:cxn>
                  <a:cxn ang="0">
                    <a:pos x="273" y="2"/>
                  </a:cxn>
                  <a:cxn ang="0">
                    <a:pos x="262" y="0"/>
                  </a:cxn>
                  <a:cxn ang="0">
                    <a:pos x="249" y="3"/>
                  </a:cxn>
                  <a:cxn ang="0">
                    <a:pos x="241" y="8"/>
                  </a:cxn>
                  <a:cxn ang="0">
                    <a:pos x="195" y="36"/>
                  </a:cxn>
                </a:cxnLst>
                <a:rect l="0" t="0" r="r" b="b"/>
                <a:pathLst>
                  <a:path w="569" h="264">
                    <a:moveTo>
                      <a:pt x="195" y="36"/>
                    </a:moveTo>
                    <a:lnTo>
                      <a:pt x="125" y="78"/>
                    </a:lnTo>
                    <a:lnTo>
                      <a:pt x="125" y="78"/>
                    </a:lnTo>
                    <a:lnTo>
                      <a:pt x="70" y="141"/>
                    </a:lnTo>
                    <a:lnTo>
                      <a:pt x="29" y="176"/>
                    </a:lnTo>
                    <a:lnTo>
                      <a:pt x="29" y="176"/>
                    </a:lnTo>
                    <a:lnTo>
                      <a:pt x="22" y="178"/>
                    </a:lnTo>
                    <a:lnTo>
                      <a:pt x="15" y="181"/>
                    </a:lnTo>
                    <a:lnTo>
                      <a:pt x="9" y="184"/>
                    </a:lnTo>
                    <a:lnTo>
                      <a:pt x="3" y="189"/>
                    </a:lnTo>
                    <a:lnTo>
                      <a:pt x="1" y="191"/>
                    </a:lnTo>
                    <a:lnTo>
                      <a:pt x="0" y="194"/>
                    </a:lnTo>
                    <a:lnTo>
                      <a:pt x="0" y="197"/>
                    </a:lnTo>
                    <a:lnTo>
                      <a:pt x="1" y="200"/>
                    </a:lnTo>
                    <a:lnTo>
                      <a:pt x="3" y="203"/>
                    </a:lnTo>
                    <a:lnTo>
                      <a:pt x="8" y="207"/>
                    </a:lnTo>
                    <a:lnTo>
                      <a:pt x="8" y="207"/>
                    </a:lnTo>
                    <a:lnTo>
                      <a:pt x="70" y="250"/>
                    </a:lnTo>
                    <a:lnTo>
                      <a:pt x="70" y="250"/>
                    </a:lnTo>
                    <a:lnTo>
                      <a:pt x="74" y="249"/>
                    </a:lnTo>
                    <a:lnTo>
                      <a:pt x="85" y="249"/>
                    </a:lnTo>
                    <a:lnTo>
                      <a:pt x="102" y="249"/>
                    </a:lnTo>
                    <a:lnTo>
                      <a:pt x="113" y="250"/>
                    </a:lnTo>
                    <a:lnTo>
                      <a:pt x="125" y="252"/>
                    </a:lnTo>
                    <a:lnTo>
                      <a:pt x="125" y="252"/>
                    </a:lnTo>
                    <a:lnTo>
                      <a:pt x="138" y="253"/>
                    </a:lnTo>
                    <a:lnTo>
                      <a:pt x="147" y="253"/>
                    </a:lnTo>
                    <a:lnTo>
                      <a:pt x="154" y="252"/>
                    </a:lnTo>
                    <a:lnTo>
                      <a:pt x="161" y="250"/>
                    </a:lnTo>
                    <a:lnTo>
                      <a:pt x="168" y="248"/>
                    </a:lnTo>
                    <a:lnTo>
                      <a:pt x="174" y="248"/>
                    </a:lnTo>
                    <a:lnTo>
                      <a:pt x="184" y="249"/>
                    </a:lnTo>
                    <a:lnTo>
                      <a:pt x="195" y="252"/>
                    </a:lnTo>
                    <a:lnTo>
                      <a:pt x="195" y="252"/>
                    </a:lnTo>
                    <a:lnTo>
                      <a:pt x="202" y="254"/>
                    </a:lnTo>
                    <a:lnTo>
                      <a:pt x="208" y="256"/>
                    </a:lnTo>
                    <a:lnTo>
                      <a:pt x="212" y="256"/>
                    </a:lnTo>
                    <a:lnTo>
                      <a:pt x="218" y="254"/>
                    </a:lnTo>
                    <a:lnTo>
                      <a:pt x="225" y="252"/>
                    </a:lnTo>
                    <a:lnTo>
                      <a:pt x="233" y="249"/>
                    </a:lnTo>
                    <a:lnTo>
                      <a:pt x="240" y="246"/>
                    </a:lnTo>
                    <a:lnTo>
                      <a:pt x="244" y="244"/>
                    </a:lnTo>
                    <a:lnTo>
                      <a:pt x="248" y="244"/>
                    </a:lnTo>
                    <a:lnTo>
                      <a:pt x="251" y="246"/>
                    </a:lnTo>
                    <a:lnTo>
                      <a:pt x="255" y="247"/>
                    </a:lnTo>
                    <a:lnTo>
                      <a:pt x="260" y="250"/>
                    </a:lnTo>
                    <a:lnTo>
                      <a:pt x="265" y="254"/>
                    </a:lnTo>
                    <a:lnTo>
                      <a:pt x="265" y="254"/>
                    </a:lnTo>
                    <a:lnTo>
                      <a:pt x="274" y="261"/>
                    </a:lnTo>
                    <a:lnTo>
                      <a:pt x="280" y="264"/>
                    </a:lnTo>
                    <a:lnTo>
                      <a:pt x="282" y="264"/>
                    </a:lnTo>
                    <a:lnTo>
                      <a:pt x="284" y="263"/>
                    </a:lnTo>
                    <a:lnTo>
                      <a:pt x="288" y="261"/>
                    </a:lnTo>
                    <a:lnTo>
                      <a:pt x="293" y="258"/>
                    </a:lnTo>
                    <a:lnTo>
                      <a:pt x="301" y="254"/>
                    </a:lnTo>
                    <a:lnTo>
                      <a:pt x="307" y="253"/>
                    </a:lnTo>
                    <a:lnTo>
                      <a:pt x="313" y="252"/>
                    </a:lnTo>
                    <a:lnTo>
                      <a:pt x="322" y="252"/>
                    </a:lnTo>
                    <a:lnTo>
                      <a:pt x="331" y="253"/>
                    </a:lnTo>
                    <a:lnTo>
                      <a:pt x="331" y="253"/>
                    </a:lnTo>
                    <a:lnTo>
                      <a:pt x="350" y="254"/>
                    </a:lnTo>
                    <a:lnTo>
                      <a:pt x="364" y="254"/>
                    </a:lnTo>
                    <a:lnTo>
                      <a:pt x="374" y="252"/>
                    </a:lnTo>
                    <a:lnTo>
                      <a:pt x="382" y="249"/>
                    </a:lnTo>
                    <a:lnTo>
                      <a:pt x="387" y="246"/>
                    </a:lnTo>
                    <a:lnTo>
                      <a:pt x="390" y="242"/>
                    </a:lnTo>
                    <a:lnTo>
                      <a:pt x="391" y="239"/>
                    </a:lnTo>
                    <a:lnTo>
                      <a:pt x="486" y="227"/>
                    </a:lnTo>
                    <a:lnTo>
                      <a:pt x="486" y="227"/>
                    </a:lnTo>
                    <a:lnTo>
                      <a:pt x="494" y="222"/>
                    </a:lnTo>
                    <a:lnTo>
                      <a:pt x="516" y="210"/>
                    </a:lnTo>
                    <a:lnTo>
                      <a:pt x="542" y="193"/>
                    </a:lnTo>
                    <a:lnTo>
                      <a:pt x="554" y="184"/>
                    </a:lnTo>
                    <a:lnTo>
                      <a:pt x="566" y="176"/>
                    </a:lnTo>
                    <a:lnTo>
                      <a:pt x="566" y="176"/>
                    </a:lnTo>
                    <a:lnTo>
                      <a:pt x="568" y="173"/>
                    </a:lnTo>
                    <a:lnTo>
                      <a:pt x="569" y="171"/>
                    </a:lnTo>
                    <a:lnTo>
                      <a:pt x="569" y="168"/>
                    </a:lnTo>
                    <a:lnTo>
                      <a:pt x="568" y="166"/>
                    </a:lnTo>
                    <a:lnTo>
                      <a:pt x="563" y="159"/>
                    </a:lnTo>
                    <a:lnTo>
                      <a:pt x="557" y="153"/>
                    </a:lnTo>
                    <a:lnTo>
                      <a:pt x="548" y="146"/>
                    </a:lnTo>
                    <a:lnTo>
                      <a:pt x="538" y="139"/>
                    </a:lnTo>
                    <a:lnTo>
                      <a:pt x="512" y="126"/>
                    </a:lnTo>
                    <a:lnTo>
                      <a:pt x="487" y="112"/>
                    </a:lnTo>
                    <a:lnTo>
                      <a:pt x="463" y="102"/>
                    </a:lnTo>
                    <a:lnTo>
                      <a:pt x="440" y="92"/>
                    </a:lnTo>
                    <a:lnTo>
                      <a:pt x="370" y="71"/>
                    </a:lnTo>
                    <a:lnTo>
                      <a:pt x="293" y="36"/>
                    </a:lnTo>
                    <a:lnTo>
                      <a:pt x="293" y="36"/>
                    </a:lnTo>
                    <a:lnTo>
                      <a:pt x="291" y="28"/>
                    </a:lnTo>
                    <a:lnTo>
                      <a:pt x="289" y="20"/>
                    </a:lnTo>
                    <a:lnTo>
                      <a:pt x="284" y="11"/>
                    </a:lnTo>
                    <a:lnTo>
                      <a:pt x="281" y="8"/>
                    </a:lnTo>
                    <a:lnTo>
                      <a:pt x="278" y="4"/>
                    </a:lnTo>
                    <a:lnTo>
                      <a:pt x="273" y="2"/>
                    </a:lnTo>
                    <a:lnTo>
                      <a:pt x="269" y="1"/>
                    </a:lnTo>
                    <a:lnTo>
                      <a:pt x="262" y="0"/>
                    </a:lnTo>
                    <a:lnTo>
                      <a:pt x="257" y="1"/>
                    </a:lnTo>
                    <a:lnTo>
                      <a:pt x="249" y="3"/>
                    </a:lnTo>
                    <a:lnTo>
                      <a:pt x="241" y="8"/>
                    </a:lnTo>
                    <a:lnTo>
                      <a:pt x="241" y="8"/>
                    </a:lnTo>
                    <a:lnTo>
                      <a:pt x="195" y="36"/>
                    </a:lnTo>
                    <a:lnTo>
                      <a:pt x="195" y="36"/>
                    </a:lnTo>
                    <a:close/>
                  </a:path>
                </a:pathLst>
              </a:custGeom>
              <a:gradFill flip="none" rotWithShape="1">
                <a:gsLst>
                  <a:gs pos="0">
                    <a:srgbClr val="B39375"/>
                  </a:gs>
                  <a:gs pos="100000">
                    <a:srgbClr val="3E3619"/>
                  </a:gs>
                </a:gsLst>
                <a:lin ang="6240000" scaled="0"/>
                <a:tileRect/>
              </a:gradFill>
              <a:ln w="9525">
                <a:noFill/>
                <a:round/>
                <a:headEnd/>
                <a:tailEnd/>
              </a:ln>
              <a:effectLst>
                <a:innerShdw blurRad="136525"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grpSp>
        <p:grpSp>
          <p:nvGrpSpPr>
            <p:cNvPr id="163" name="Group 7"/>
            <p:cNvGrpSpPr/>
            <p:nvPr/>
          </p:nvGrpSpPr>
          <p:grpSpPr>
            <a:xfrm>
              <a:off x="2415998" y="3971068"/>
              <a:ext cx="445811" cy="1476624"/>
              <a:chOff x="4267200" y="2895600"/>
              <a:chExt cx="485996" cy="1609725"/>
            </a:xfrm>
          </p:grpSpPr>
          <p:sp>
            <p:nvSpPr>
              <p:cNvPr id="164" name="Freeform 5"/>
              <p:cNvSpPr>
                <a:spLocks/>
              </p:cNvSpPr>
              <p:nvPr/>
            </p:nvSpPr>
            <p:spPr bwMode="auto">
              <a:xfrm>
                <a:off x="4267200" y="2895600"/>
                <a:ext cx="254000" cy="1609725"/>
              </a:xfrm>
              <a:custGeom>
                <a:avLst/>
                <a:gdLst/>
                <a:ahLst/>
                <a:cxnLst>
                  <a:cxn ang="0">
                    <a:pos x="8" y="1945"/>
                  </a:cxn>
                  <a:cxn ang="0">
                    <a:pos x="66" y="1835"/>
                  </a:cxn>
                  <a:cxn ang="0">
                    <a:pos x="119" y="1722"/>
                  </a:cxn>
                  <a:cxn ang="0">
                    <a:pos x="167" y="1606"/>
                  </a:cxn>
                  <a:cxn ang="0">
                    <a:pos x="208" y="1489"/>
                  </a:cxn>
                  <a:cxn ang="0">
                    <a:pos x="223" y="1428"/>
                  </a:cxn>
                  <a:cxn ang="0">
                    <a:pos x="237" y="1369"/>
                  </a:cxn>
                  <a:cxn ang="0">
                    <a:pos x="246" y="1308"/>
                  </a:cxn>
                  <a:cxn ang="0">
                    <a:pos x="250" y="1249"/>
                  </a:cxn>
                  <a:cxn ang="0">
                    <a:pos x="250" y="1219"/>
                  </a:cxn>
                  <a:cxn ang="0">
                    <a:pos x="242" y="1161"/>
                  </a:cxn>
                  <a:cxn ang="0">
                    <a:pos x="233" y="1134"/>
                  </a:cxn>
                  <a:cxn ang="0">
                    <a:pos x="222" y="1107"/>
                  </a:cxn>
                  <a:cxn ang="0">
                    <a:pos x="208" y="1078"/>
                  </a:cxn>
                  <a:cxn ang="0">
                    <a:pos x="185" y="1015"/>
                  </a:cxn>
                  <a:cxn ang="0">
                    <a:pos x="167" y="953"/>
                  </a:cxn>
                  <a:cxn ang="0">
                    <a:pos x="137" y="828"/>
                  </a:cxn>
                  <a:cxn ang="0">
                    <a:pos x="116" y="700"/>
                  </a:cxn>
                  <a:cxn ang="0">
                    <a:pos x="93" y="510"/>
                  </a:cxn>
                  <a:cxn ang="0">
                    <a:pos x="89" y="446"/>
                  </a:cxn>
                  <a:cxn ang="0">
                    <a:pos x="81" y="317"/>
                  </a:cxn>
                  <a:cxn ang="0">
                    <a:pos x="78" y="254"/>
                  </a:cxn>
                  <a:cxn ang="0">
                    <a:pos x="78" y="127"/>
                  </a:cxn>
                  <a:cxn ang="0">
                    <a:pos x="79" y="94"/>
                  </a:cxn>
                  <a:cxn ang="0">
                    <a:pos x="85" y="31"/>
                  </a:cxn>
                  <a:cxn ang="0">
                    <a:pos x="92" y="0"/>
                  </a:cxn>
                  <a:cxn ang="0">
                    <a:pos x="89" y="15"/>
                  </a:cxn>
                  <a:cxn ang="0">
                    <a:pos x="85" y="63"/>
                  </a:cxn>
                  <a:cxn ang="0">
                    <a:pos x="85" y="127"/>
                  </a:cxn>
                  <a:cxn ang="0">
                    <a:pos x="88" y="190"/>
                  </a:cxn>
                  <a:cxn ang="0">
                    <a:pos x="92" y="254"/>
                  </a:cxn>
                  <a:cxn ang="0">
                    <a:pos x="105" y="380"/>
                  </a:cxn>
                  <a:cxn ang="0">
                    <a:pos x="121" y="505"/>
                  </a:cxn>
                  <a:cxn ang="0">
                    <a:pos x="131" y="569"/>
                  </a:cxn>
                  <a:cxn ang="0">
                    <a:pos x="154" y="693"/>
                  </a:cxn>
                  <a:cxn ang="0">
                    <a:pos x="181" y="818"/>
                  </a:cxn>
                  <a:cxn ang="0">
                    <a:pos x="215" y="938"/>
                  </a:cxn>
                  <a:cxn ang="0">
                    <a:pos x="236" y="997"/>
                  </a:cxn>
                  <a:cxn ang="0">
                    <a:pos x="260" y="1054"/>
                  </a:cxn>
                  <a:cxn ang="0">
                    <a:pos x="274" y="1080"/>
                  </a:cxn>
                  <a:cxn ang="0">
                    <a:pos x="290" y="1112"/>
                  </a:cxn>
                  <a:cxn ang="0">
                    <a:pos x="297" y="1128"/>
                  </a:cxn>
                  <a:cxn ang="0">
                    <a:pos x="307" y="1162"/>
                  </a:cxn>
                  <a:cxn ang="0">
                    <a:pos x="315" y="1213"/>
                  </a:cxn>
                  <a:cxn ang="0">
                    <a:pos x="318" y="1247"/>
                  </a:cxn>
                  <a:cxn ang="0">
                    <a:pos x="318" y="1315"/>
                  </a:cxn>
                  <a:cxn ang="0">
                    <a:pos x="311" y="1380"/>
                  </a:cxn>
                  <a:cxn ang="0">
                    <a:pos x="301" y="1446"/>
                  </a:cxn>
                  <a:cxn ang="0">
                    <a:pos x="287" y="1510"/>
                  </a:cxn>
                  <a:cxn ang="0">
                    <a:pos x="250" y="1636"/>
                  </a:cxn>
                  <a:cxn ang="0">
                    <a:pos x="208" y="1759"/>
                  </a:cxn>
                  <a:cxn ang="0">
                    <a:pos x="158" y="1879"/>
                  </a:cxn>
                  <a:cxn ang="0">
                    <a:pos x="105" y="1997"/>
                  </a:cxn>
                  <a:cxn ang="0">
                    <a:pos x="99" y="2006"/>
                  </a:cxn>
                  <a:cxn ang="0">
                    <a:pos x="82" y="2020"/>
                  </a:cxn>
                  <a:cxn ang="0">
                    <a:pos x="62" y="2027"/>
                  </a:cxn>
                  <a:cxn ang="0">
                    <a:pos x="41" y="2026"/>
                  </a:cxn>
                  <a:cxn ang="0">
                    <a:pos x="31" y="2023"/>
                  </a:cxn>
                  <a:cxn ang="0">
                    <a:pos x="14" y="2009"/>
                  </a:cxn>
                  <a:cxn ang="0">
                    <a:pos x="3" y="1992"/>
                  </a:cxn>
                  <a:cxn ang="0">
                    <a:pos x="0" y="1971"/>
                  </a:cxn>
                  <a:cxn ang="0">
                    <a:pos x="6" y="1949"/>
                  </a:cxn>
                  <a:cxn ang="0">
                    <a:pos x="7" y="1947"/>
                  </a:cxn>
                </a:cxnLst>
                <a:rect l="0" t="0" r="r" b="b"/>
                <a:pathLst>
                  <a:path w="319" h="2027">
                    <a:moveTo>
                      <a:pt x="8" y="1945"/>
                    </a:moveTo>
                    <a:lnTo>
                      <a:pt x="8" y="1945"/>
                    </a:lnTo>
                    <a:lnTo>
                      <a:pt x="37" y="1890"/>
                    </a:lnTo>
                    <a:lnTo>
                      <a:pt x="66" y="1835"/>
                    </a:lnTo>
                    <a:lnTo>
                      <a:pt x="93" y="1778"/>
                    </a:lnTo>
                    <a:lnTo>
                      <a:pt x="119" y="1722"/>
                    </a:lnTo>
                    <a:lnTo>
                      <a:pt x="144" y="1664"/>
                    </a:lnTo>
                    <a:lnTo>
                      <a:pt x="167" y="1606"/>
                    </a:lnTo>
                    <a:lnTo>
                      <a:pt x="188" y="1547"/>
                    </a:lnTo>
                    <a:lnTo>
                      <a:pt x="208" y="1489"/>
                    </a:lnTo>
                    <a:lnTo>
                      <a:pt x="208" y="1489"/>
                    </a:lnTo>
                    <a:lnTo>
                      <a:pt x="223" y="1428"/>
                    </a:lnTo>
                    <a:lnTo>
                      <a:pt x="230" y="1398"/>
                    </a:lnTo>
                    <a:lnTo>
                      <a:pt x="237" y="1369"/>
                    </a:lnTo>
                    <a:lnTo>
                      <a:pt x="242" y="1339"/>
                    </a:lnTo>
                    <a:lnTo>
                      <a:pt x="246" y="1308"/>
                    </a:lnTo>
                    <a:lnTo>
                      <a:pt x="249" y="1278"/>
                    </a:lnTo>
                    <a:lnTo>
                      <a:pt x="250" y="1249"/>
                    </a:lnTo>
                    <a:lnTo>
                      <a:pt x="250" y="1249"/>
                    </a:lnTo>
                    <a:lnTo>
                      <a:pt x="250" y="1219"/>
                    </a:lnTo>
                    <a:lnTo>
                      <a:pt x="247" y="1189"/>
                    </a:lnTo>
                    <a:lnTo>
                      <a:pt x="242" y="1161"/>
                    </a:lnTo>
                    <a:lnTo>
                      <a:pt x="233" y="1134"/>
                    </a:lnTo>
                    <a:lnTo>
                      <a:pt x="233" y="1134"/>
                    </a:lnTo>
                    <a:lnTo>
                      <a:pt x="227" y="1121"/>
                    </a:lnTo>
                    <a:lnTo>
                      <a:pt x="222" y="1107"/>
                    </a:lnTo>
                    <a:lnTo>
                      <a:pt x="208" y="1078"/>
                    </a:lnTo>
                    <a:lnTo>
                      <a:pt x="208" y="1078"/>
                    </a:lnTo>
                    <a:lnTo>
                      <a:pt x="195" y="1047"/>
                    </a:lnTo>
                    <a:lnTo>
                      <a:pt x="185" y="1015"/>
                    </a:lnTo>
                    <a:lnTo>
                      <a:pt x="185" y="1015"/>
                    </a:lnTo>
                    <a:lnTo>
                      <a:pt x="167" y="953"/>
                    </a:lnTo>
                    <a:lnTo>
                      <a:pt x="151" y="890"/>
                    </a:lnTo>
                    <a:lnTo>
                      <a:pt x="137" y="828"/>
                    </a:lnTo>
                    <a:lnTo>
                      <a:pt x="126" y="764"/>
                    </a:lnTo>
                    <a:lnTo>
                      <a:pt x="116" y="700"/>
                    </a:lnTo>
                    <a:lnTo>
                      <a:pt x="107" y="637"/>
                    </a:lnTo>
                    <a:lnTo>
                      <a:pt x="93" y="510"/>
                    </a:lnTo>
                    <a:lnTo>
                      <a:pt x="93" y="510"/>
                    </a:lnTo>
                    <a:lnTo>
                      <a:pt x="89" y="446"/>
                    </a:lnTo>
                    <a:lnTo>
                      <a:pt x="85" y="381"/>
                    </a:lnTo>
                    <a:lnTo>
                      <a:pt x="81" y="317"/>
                    </a:lnTo>
                    <a:lnTo>
                      <a:pt x="78" y="254"/>
                    </a:lnTo>
                    <a:lnTo>
                      <a:pt x="78" y="254"/>
                    </a:lnTo>
                    <a:lnTo>
                      <a:pt x="78" y="190"/>
                    </a:lnTo>
                    <a:lnTo>
                      <a:pt x="78" y="127"/>
                    </a:lnTo>
                    <a:lnTo>
                      <a:pt x="78" y="127"/>
                    </a:lnTo>
                    <a:lnTo>
                      <a:pt x="79" y="94"/>
                    </a:lnTo>
                    <a:lnTo>
                      <a:pt x="82" y="62"/>
                    </a:lnTo>
                    <a:lnTo>
                      <a:pt x="85" y="31"/>
                    </a:lnTo>
                    <a:lnTo>
                      <a:pt x="89" y="15"/>
                    </a:lnTo>
                    <a:lnTo>
                      <a:pt x="92" y="0"/>
                    </a:lnTo>
                    <a:lnTo>
                      <a:pt x="92" y="0"/>
                    </a:lnTo>
                    <a:lnTo>
                      <a:pt x="89" y="15"/>
                    </a:lnTo>
                    <a:lnTo>
                      <a:pt x="88" y="31"/>
                    </a:lnTo>
                    <a:lnTo>
                      <a:pt x="85" y="63"/>
                    </a:lnTo>
                    <a:lnTo>
                      <a:pt x="85" y="94"/>
                    </a:lnTo>
                    <a:lnTo>
                      <a:pt x="85" y="127"/>
                    </a:lnTo>
                    <a:lnTo>
                      <a:pt x="85" y="127"/>
                    </a:lnTo>
                    <a:lnTo>
                      <a:pt x="88" y="190"/>
                    </a:lnTo>
                    <a:lnTo>
                      <a:pt x="92" y="254"/>
                    </a:lnTo>
                    <a:lnTo>
                      <a:pt x="92" y="254"/>
                    </a:lnTo>
                    <a:lnTo>
                      <a:pt x="97" y="316"/>
                    </a:lnTo>
                    <a:lnTo>
                      <a:pt x="105" y="380"/>
                    </a:lnTo>
                    <a:lnTo>
                      <a:pt x="112" y="443"/>
                    </a:lnTo>
                    <a:lnTo>
                      <a:pt x="121" y="505"/>
                    </a:lnTo>
                    <a:lnTo>
                      <a:pt x="121" y="505"/>
                    </a:lnTo>
                    <a:lnTo>
                      <a:pt x="131" y="569"/>
                    </a:lnTo>
                    <a:lnTo>
                      <a:pt x="141" y="631"/>
                    </a:lnTo>
                    <a:lnTo>
                      <a:pt x="154" y="693"/>
                    </a:lnTo>
                    <a:lnTo>
                      <a:pt x="167" y="755"/>
                    </a:lnTo>
                    <a:lnTo>
                      <a:pt x="181" y="818"/>
                    </a:lnTo>
                    <a:lnTo>
                      <a:pt x="198" y="878"/>
                    </a:lnTo>
                    <a:lnTo>
                      <a:pt x="215" y="938"/>
                    </a:lnTo>
                    <a:lnTo>
                      <a:pt x="236" y="997"/>
                    </a:lnTo>
                    <a:lnTo>
                      <a:pt x="236" y="997"/>
                    </a:lnTo>
                    <a:lnTo>
                      <a:pt x="247" y="1025"/>
                    </a:lnTo>
                    <a:lnTo>
                      <a:pt x="260" y="1054"/>
                    </a:lnTo>
                    <a:lnTo>
                      <a:pt x="260" y="1054"/>
                    </a:lnTo>
                    <a:lnTo>
                      <a:pt x="274" y="1080"/>
                    </a:lnTo>
                    <a:lnTo>
                      <a:pt x="283" y="1095"/>
                    </a:lnTo>
                    <a:lnTo>
                      <a:pt x="290" y="1112"/>
                    </a:lnTo>
                    <a:lnTo>
                      <a:pt x="290" y="1112"/>
                    </a:lnTo>
                    <a:lnTo>
                      <a:pt x="297" y="1128"/>
                    </a:lnTo>
                    <a:lnTo>
                      <a:pt x="302" y="1145"/>
                    </a:lnTo>
                    <a:lnTo>
                      <a:pt x="307" y="1162"/>
                    </a:lnTo>
                    <a:lnTo>
                      <a:pt x="311" y="1179"/>
                    </a:lnTo>
                    <a:lnTo>
                      <a:pt x="315" y="1213"/>
                    </a:lnTo>
                    <a:lnTo>
                      <a:pt x="318" y="1247"/>
                    </a:lnTo>
                    <a:lnTo>
                      <a:pt x="318" y="1247"/>
                    </a:lnTo>
                    <a:lnTo>
                      <a:pt x="319" y="1281"/>
                    </a:lnTo>
                    <a:lnTo>
                      <a:pt x="318" y="1315"/>
                    </a:lnTo>
                    <a:lnTo>
                      <a:pt x="315" y="1347"/>
                    </a:lnTo>
                    <a:lnTo>
                      <a:pt x="311" y="1380"/>
                    </a:lnTo>
                    <a:lnTo>
                      <a:pt x="307" y="1414"/>
                    </a:lnTo>
                    <a:lnTo>
                      <a:pt x="301" y="1446"/>
                    </a:lnTo>
                    <a:lnTo>
                      <a:pt x="287" y="1510"/>
                    </a:lnTo>
                    <a:lnTo>
                      <a:pt x="287" y="1510"/>
                    </a:lnTo>
                    <a:lnTo>
                      <a:pt x="270" y="1574"/>
                    </a:lnTo>
                    <a:lnTo>
                      <a:pt x="250" y="1636"/>
                    </a:lnTo>
                    <a:lnTo>
                      <a:pt x="230" y="1696"/>
                    </a:lnTo>
                    <a:lnTo>
                      <a:pt x="208" y="1759"/>
                    </a:lnTo>
                    <a:lnTo>
                      <a:pt x="184" y="1818"/>
                    </a:lnTo>
                    <a:lnTo>
                      <a:pt x="158" y="1879"/>
                    </a:lnTo>
                    <a:lnTo>
                      <a:pt x="133" y="1938"/>
                    </a:lnTo>
                    <a:lnTo>
                      <a:pt x="105" y="1997"/>
                    </a:lnTo>
                    <a:lnTo>
                      <a:pt x="105" y="1997"/>
                    </a:lnTo>
                    <a:lnTo>
                      <a:pt x="99" y="2006"/>
                    </a:lnTo>
                    <a:lnTo>
                      <a:pt x="90" y="2014"/>
                    </a:lnTo>
                    <a:lnTo>
                      <a:pt x="82" y="2020"/>
                    </a:lnTo>
                    <a:lnTo>
                      <a:pt x="73" y="2024"/>
                    </a:lnTo>
                    <a:lnTo>
                      <a:pt x="62" y="2027"/>
                    </a:lnTo>
                    <a:lnTo>
                      <a:pt x="52" y="2027"/>
                    </a:lnTo>
                    <a:lnTo>
                      <a:pt x="41" y="2026"/>
                    </a:lnTo>
                    <a:lnTo>
                      <a:pt x="31" y="2023"/>
                    </a:lnTo>
                    <a:lnTo>
                      <a:pt x="31" y="2023"/>
                    </a:lnTo>
                    <a:lnTo>
                      <a:pt x="21" y="2017"/>
                    </a:lnTo>
                    <a:lnTo>
                      <a:pt x="14" y="2009"/>
                    </a:lnTo>
                    <a:lnTo>
                      <a:pt x="7" y="2000"/>
                    </a:lnTo>
                    <a:lnTo>
                      <a:pt x="3" y="1992"/>
                    </a:lnTo>
                    <a:lnTo>
                      <a:pt x="1" y="1980"/>
                    </a:lnTo>
                    <a:lnTo>
                      <a:pt x="0" y="1971"/>
                    </a:lnTo>
                    <a:lnTo>
                      <a:pt x="1" y="1959"/>
                    </a:lnTo>
                    <a:lnTo>
                      <a:pt x="6" y="1949"/>
                    </a:lnTo>
                    <a:lnTo>
                      <a:pt x="6" y="1949"/>
                    </a:lnTo>
                    <a:lnTo>
                      <a:pt x="7" y="1947"/>
                    </a:lnTo>
                    <a:lnTo>
                      <a:pt x="8" y="1945"/>
                    </a:lnTo>
                    <a:close/>
                  </a:path>
                </a:pathLst>
              </a:custGeom>
              <a:gradFill flip="none" rotWithShape="1">
                <a:gsLst>
                  <a:gs pos="0">
                    <a:srgbClr val="5EBD63"/>
                  </a:gs>
                  <a:gs pos="65000">
                    <a:srgbClr val="447F31"/>
                  </a:gs>
                  <a:gs pos="100000">
                    <a:srgbClr val="23501F"/>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grpSp>
            <p:nvGrpSpPr>
              <p:cNvPr id="165" name="Group 110"/>
              <p:cNvGrpSpPr/>
              <p:nvPr/>
            </p:nvGrpSpPr>
            <p:grpSpPr>
              <a:xfrm rot="287009">
                <a:off x="4506877" y="3818451"/>
                <a:ext cx="246319" cy="233233"/>
                <a:chOff x="971551" y="0"/>
                <a:chExt cx="7200902" cy="6818311"/>
              </a:xfrm>
            </p:grpSpPr>
            <p:sp>
              <p:nvSpPr>
                <p:cNvPr id="169" name="Freeform 5"/>
                <p:cNvSpPr>
                  <a:spLocks/>
                </p:cNvSpPr>
                <p:nvPr/>
              </p:nvSpPr>
              <p:spPr bwMode="auto">
                <a:xfrm>
                  <a:off x="1372976" y="59702"/>
                  <a:ext cx="6586548" cy="6713516"/>
                </a:xfrm>
                <a:custGeom>
                  <a:avLst/>
                  <a:gdLst/>
                  <a:ahLst/>
                  <a:cxnLst>
                    <a:cxn ang="0">
                      <a:pos x="4149" y="0"/>
                    </a:cxn>
                    <a:cxn ang="0">
                      <a:pos x="3889" y="307"/>
                    </a:cxn>
                    <a:cxn ang="0">
                      <a:pos x="3618" y="619"/>
                    </a:cxn>
                    <a:cxn ang="0">
                      <a:pos x="3336" y="934"/>
                    </a:cxn>
                    <a:cxn ang="0">
                      <a:pos x="3042" y="1252"/>
                    </a:cxn>
                    <a:cxn ang="0">
                      <a:pos x="2738" y="1571"/>
                    </a:cxn>
                    <a:cxn ang="0">
                      <a:pos x="2423" y="1891"/>
                    </a:cxn>
                    <a:cxn ang="0">
                      <a:pos x="2099" y="2212"/>
                    </a:cxn>
                    <a:cxn ang="0">
                      <a:pos x="1765" y="2534"/>
                    </a:cxn>
                    <a:cxn ang="0">
                      <a:pos x="858" y="3396"/>
                    </a:cxn>
                    <a:cxn ang="0">
                      <a:pos x="0" y="4204"/>
                    </a:cxn>
                    <a:cxn ang="0">
                      <a:pos x="2" y="4205"/>
                    </a:cxn>
                    <a:cxn ang="0">
                      <a:pos x="101" y="4213"/>
                    </a:cxn>
                    <a:cxn ang="0">
                      <a:pos x="292" y="4224"/>
                    </a:cxn>
                    <a:cxn ang="0">
                      <a:pos x="465" y="4229"/>
                    </a:cxn>
                    <a:cxn ang="0">
                      <a:pos x="669" y="4229"/>
                    </a:cxn>
                    <a:cxn ang="0">
                      <a:pos x="898" y="4221"/>
                    </a:cxn>
                    <a:cxn ang="0">
                      <a:pos x="1149" y="4205"/>
                    </a:cxn>
                    <a:cxn ang="0">
                      <a:pos x="1413" y="4177"/>
                    </a:cxn>
                    <a:cxn ang="0">
                      <a:pos x="1549" y="4158"/>
                    </a:cxn>
                    <a:cxn ang="0">
                      <a:pos x="1689" y="4135"/>
                    </a:cxn>
                    <a:cxn ang="0">
                      <a:pos x="1828" y="4108"/>
                    </a:cxn>
                    <a:cxn ang="0">
                      <a:pos x="1969" y="4078"/>
                    </a:cxn>
                    <a:cxn ang="0">
                      <a:pos x="2109" y="4041"/>
                    </a:cxn>
                    <a:cxn ang="0">
                      <a:pos x="2249" y="4000"/>
                    </a:cxn>
                    <a:cxn ang="0">
                      <a:pos x="2388" y="3954"/>
                    </a:cxn>
                    <a:cxn ang="0">
                      <a:pos x="2525" y="3902"/>
                    </a:cxn>
                    <a:cxn ang="0">
                      <a:pos x="2659" y="3844"/>
                    </a:cxn>
                    <a:cxn ang="0">
                      <a:pos x="2790" y="3781"/>
                    </a:cxn>
                    <a:cxn ang="0">
                      <a:pos x="2917" y="3710"/>
                    </a:cxn>
                    <a:cxn ang="0">
                      <a:pos x="3041" y="3634"/>
                    </a:cxn>
                    <a:cxn ang="0">
                      <a:pos x="3159" y="3551"/>
                    </a:cxn>
                    <a:cxn ang="0">
                      <a:pos x="3271" y="3460"/>
                    </a:cxn>
                    <a:cxn ang="0">
                      <a:pos x="3377" y="3361"/>
                    </a:cxn>
                    <a:cxn ang="0">
                      <a:pos x="3424" y="3312"/>
                    </a:cxn>
                    <a:cxn ang="0">
                      <a:pos x="3511" y="3211"/>
                    </a:cxn>
                    <a:cxn ang="0">
                      <a:pos x="3590" y="3106"/>
                    </a:cxn>
                    <a:cxn ang="0">
                      <a:pos x="3660" y="2999"/>
                    </a:cxn>
                    <a:cxn ang="0">
                      <a:pos x="3722" y="2888"/>
                    </a:cxn>
                    <a:cxn ang="0">
                      <a:pos x="3776" y="2775"/>
                    </a:cxn>
                    <a:cxn ang="0">
                      <a:pos x="3825" y="2659"/>
                    </a:cxn>
                    <a:cxn ang="0">
                      <a:pos x="3866" y="2541"/>
                    </a:cxn>
                    <a:cxn ang="0">
                      <a:pos x="3901" y="2421"/>
                    </a:cxn>
                    <a:cxn ang="0">
                      <a:pos x="3931" y="2301"/>
                    </a:cxn>
                    <a:cxn ang="0">
                      <a:pos x="3955" y="2180"/>
                    </a:cxn>
                    <a:cxn ang="0">
                      <a:pos x="3975" y="2057"/>
                    </a:cxn>
                    <a:cxn ang="0">
                      <a:pos x="3990" y="1935"/>
                    </a:cxn>
                    <a:cxn ang="0">
                      <a:pos x="4002" y="1813"/>
                    </a:cxn>
                    <a:cxn ang="0">
                      <a:pos x="4014" y="1631"/>
                    </a:cxn>
                    <a:cxn ang="0">
                      <a:pos x="4022" y="1391"/>
                    </a:cxn>
                    <a:cxn ang="0">
                      <a:pos x="4023" y="1045"/>
                    </a:cxn>
                    <a:cxn ang="0">
                      <a:pos x="4024" y="724"/>
                    </a:cxn>
                    <a:cxn ang="0">
                      <a:pos x="4030" y="528"/>
                    </a:cxn>
                    <a:cxn ang="0">
                      <a:pos x="4040" y="393"/>
                    </a:cxn>
                    <a:cxn ang="0">
                      <a:pos x="4051" y="308"/>
                    </a:cxn>
                    <a:cxn ang="0">
                      <a:pos x="4066" y="229"/>
                    </a:cxn>
                    <a:cxn ang="0">
                      <a:pos x="4083" y="156"/>
                    </a:cxn>
                    <a:cxn ang="0">
                      <a:pos x="4106" y="89"/>
                    </a:cxn>
                    <a:cxn ang="0">
                      <a:pos x="4133" y="27"/>
                    </a:cxn>
                    <a:cxn ang="0">
                      <a:pos x="4149" y="0"/>
                    </a:cxn>
                  </a:cxnLst>
                  <a:rect l="0" t="0" r="r" b="b"/>
                  <a:pathLst>
                    <a:path w="4149" h="4229">
                      <a:moveTo>
                        <a:pt x="4149" y="0"/>
                      </a:moveTo>
                      <a:lnTo>
                        <a:pt x="4149" y="0"/>
                      </a:lnTo>
                      <a:lnTo>
                        <a:pt x="4020" y="153"/>
                      </a:lnTo>
                      <a:lnTo>
                        <a:pt x="3889" y="307"/>
                      </a:lnTo>
                      <a:lnTo>
                        <a:pt x="3755" y="462"/>
                      </a:lnTo>
                      <a:lnTo>
                        <a:pt x="3618" y="619"/>
                      </a:lnTo>
                      <a:lnTo>
                        <a:pt x="3478" y="776"/>
                      </a:lnTo>
                      <a:lnTo>
                        <a:pt x="3336" y="934"/>
                      </a:lnTo>
                      <a:lnTo>
                        <a:pt x="3190" y="1092"/>
                      </a:lnTo>
                      <a:lnTo>
                        <a:pt x="3042" y="1252"/>
                      </a:lnTo>
                      <a:lnTo>
                        <a:pt x="2891" y="1411"/>
                      </a:lnTo>
                      <a:lnTo>
                        <a:pt x="2738" y="1571"/>
                      </a:lnTo>
                      <a:lnTo>
                        <a:pt x="2581" y="1731"/>
                      </a:lnTo>
                      <a:lnTo>
                        <a:pt x="2423" y="1891"/>
                      </a:lnTo>
                      <a:lnTo>
                        <a:pt x="2262" y="2052"/>
                      </a:lnTo>
                      <a:lnTo>
                        <a:pt x="2099" y="2212"/>
                      </a:lnTo>
                      <a:lnTo>
                        <a:pt x="1934" y="2373"/>
                      </a:lnTo>
                      <a:lnTo>
                        <a:pt x="1765" y="2534"/>
                      </a:lnTo>
                      <a:lnTo>
                        <a:pt x="1765" y="2534"/>
                      </a:lnTo>
                      <a:lnTo>
                        <a:pt x="858" y="3396"/>
                      </a:lnTo>
                      <a:lnTo>
                        <a:pt x="422" y="3808"/>
                      </a:lnTo>
                      <a:lnTo>
                        <a:pt x="0" y="4204"/>
                      </a:lnTo>
                      <a:lnTo>
                        <a:pt x="2" y="4205"/>
                      </a:lnTo>
                      <a:lnTo>
                        <a:pt x="2" y="4205"/>
                      </a:lnTo>
                      <a:lnTo>
                        <a:pt x="27" y="4208"/>
                      </a:lnTo>
                      <a:lnTo>
                        <a:pt x="101" y="4213"/>
                      </a:lnTo>
                      <a:lnTo>
                        <a:pt x="219" y="4221"/>
                      </a:lnTo>
                      <a:lnTo>
                        <a:pt x="292" y="4224"/>
                      </a:lnTo>
                      <a:lnTo>
                        <a:pt x="375" y="4226"/>
                      </a:lnTo>
                      <a:lnTo>
                        <a:pt x="465" y="4229"/>
                      </a:lnTo>
                      <a:lnTo>
                        <a:pt x="564" y="4229"/>
                      </a:lnTo>
                      <a:lnTo>
                        <a:pt x="669" y="4229"/>
                      </a:lnTo>
                      <a:lnTo>
                        <a:pt x="781" y="4226"/>
                      </a:lnTo>
                      <a:lnTo>
                        <a:pt x="898" y="4221"/>
                      </a:lnTo>
                      <a:lnTo>
                        <a:pt x="1021" y="4214"/>
                      </a:lnTo>
                      <a:lnTo>
                        <a:pt x="1149" y="4205"/>
                      </a:lnTo>
                      <a:lnTo>
                        <a:pt x="1279" y="4193"/>
                      </a:lnTo>
                      <a:lnTo>
                        <a:pt x="1413" y="4177"/>
                      </a:lnTo>
                      <a:lnTo>
                        <a:pt x="1481" y="4169"/>
                      </a:lnTo>
                      <a:lnTo>
                        <a:pt x="1549" y="4158"/>
                      </a:lnTo>
                      <a:lnTo>
                        <a:pt x="1619" y="4147"/>
                      </a:lnTo>
                      <a:lnTo>
                        <a:pt x="1689" y="4135"/>
                      </a:lnTo>
                      <a:lnTo>
                        <a:pt x="1758" y="4122"/>
                      </a:lnTo>
                      <a:lnTo>
                        <a:pt x="1828" y="4108"/>
                      </a:lnTo>
                      <a:lnTo>
                        <a:pt x="1899" y="4094"/>
                      </a:lnTo>
                      <a:lnTo>
                        <a:pt x="1969" y="4078"/>
                      </a:lnTo>
                      <a:lnTo>
                        <a:pt x="2040" y="4060"/>
                      </a:lnTo>
                      <a:lnTo>
                        <a:pt x="2109" y="4041"/>
                      </a:lnTo>
                      <a:lnTo>
                        <a:pt x="2179" y="4021"/>
                      </a:lnTo>
                      <a:lnTo>
                        <a:pt x="2249" y="4000"/>
                      </a:lnTo>
                      <a:lnTo>
                        <a:pt x="2318" y="3977"/>
                      </a:lnTo>
                      <a:lnTo>
                        <a:pt x="2388" y="3954"/>
                      </a:lnTo>
                      <a:lnTo>
                        <a:pt x="2457" y="3929"/>
                      </a:lnTo>
                      <a:lnTo>
                        <a:pt x="2525" y="3902"/>
                      </a:lnTo>
                      <a:lnTo>
                        <a:pt x="2592" y="3874"/>
                      </a:lnTo>
                      <a:lnTo>
                        <a:pt x="2659" y="3844"/>
                      </a:lnTo>
                      <a:lnTo>
                        <a:pt x="2726" y="3814"/>
                      </a:lnTo>
                      <a:lnTo>
                        <a:pt x="2790" y="3781"/>
                      </a:lnTo>
                      <a:lnTo>
                        <a:pt x="2855" y="3747"/>
                      </a:lnTo>
                      <a:lnTo>
                        <a:pt x="2917" y="3710"/>
                      </a:lnTo>
                      <a:lnTo>
                        <a:pt x="2980" y="3673"/>
                      </a:lnTo>
                      <a:lnTo>
                        <a:pt x="3041" y="3634"/>
                      </a:lnTo>
                      <a:lnTo>
                        <a:pt x="3100" y="3594"/>
                      </a:lnTo>
                      <a:lnTo>
                        <a:pt x="3159" y="3551"/>
                      </a:lnTo>
                      <a:lnTo>
                        <a:pt x="3215" y="3505"/>
                      </a:lnTo>
                      <a:lnTo>
                        <a:pt x="3271" y="3460"/>
                      </a:lnTo>
                      <a:lnTo>
                        <a:pt x="3325" y="3412"/>
                      </a:lnTo>
                      <a:lnTo>
                        <a:pt x="3377" y="3361"/>
                      </a:lnTo>
                      <a:lnTo>
                        <a:pt x="3377" y="3361"/>
                      </a:lnTo>
                      <a:lnTo>
                        <a:pt x="3424" y="3312"/>
                      </a:lnTo>
                      <a:lnTo>
                        <a:pt x="3468" y="3262"/>
                      </a:lnTo>
                      <a:lnTo>
                        <a:pt x="3511" y="3211"/>
                      </a:lnTo>
                      <a:lnTo>
                        <a:pt x="3551" y="3160"/>
                      </a:lnTo>
                      <a:lnTo>
                        <a:pt x="3590" y="3106"/>
                      </a:lnTo>
                      <a:lnTo>
                        <a:pt x="3626" y="3053"/>
                      </a:lnTo>
                      <a:lnTo>
                        <a:pt x="3660" y="2999"/>
                      </a:lnTo>
                      <a:lnTo>
                        <a:pt x="3692" y="2944"/>
                      </a:lnTo>
                      <a:lnTo>
                        <a:pt x="3722" y="2888"/>
                      </a:lnTo>
                      <a:lnTo>
                        <a:pt x="3751" y="2831"/>
                      </a:lnTo>
                      <a:lnTo>
                        <a:pt x="3776" y="2775"/>
                      </a:lnTo>
                      <a:lnTo>
                        <a:pt x="3802" y="2718"/>
                      </a:lnTo>
                      <a:lnTo>
                        <a:pt x="3825" y="2659"/>
                      </a:lnTo>
                      <a:lnTo>
                        <a:pt x="3846" y="2600"/>
                      </a:lnTo>
                      <a:lnTo>
                        <a:pt x="3866" y="2541"/>
                      </a:lnTo>
                      <a:lnTo>
                        <a:pt x="3884" y="2482"/>
                      </a:lnTo>
                      <a:lnTo>
                        <a:pt x="3901" y="2421"/>
                      </a:lnTo>
                      <a:lnTo>
                        <a:pt x="3916" y="2361"/>
                      </a:lnTo>
                      <a:lnTo>
                        <a:pt x="3931" y="2301"/>
                      </a:lnTo>
                      <a:lnTo>
                        <a:pt x="3943" y="2241"/>
                      </a:lnTo>
                      <a:lnTo>
                        <a:pt x="3955" y="2180"/>
                      </a:lnTo>
                      <a:lnTo>
                        <a:pt x="3965" y="2119"/>
                      </a:lnTo>
                      <a:lnTo>
                        <a:pt x="3975" y="2057"/>
                      </a:lnTo>
                      <a:lnTo>
                        <a:pt x="3983" y="1997"/>
                      </a:lnTo>
                      <a:lnTo>
                        <a:pt x="3990" y="1935"/>
                      </a:lnTo>
                      <a:lnTo>
                        <a:pt x="3996" y="1875"/>
                      </a:lnTo>
                      <a:lnTo>
                        <a:pt x="4002" y="1813"/>
                      </a:lnTo>
                      <a:lnTo>
                        <a:pt x="4007" y="1751"/>
                      </a:lnTo>
                      <a:lnTo>
                        <a:pt x="4014" y="1631"/>
                      </a:lnTo>
                      <a:lnTo>
                        <a:pt x="4019" y="1510"/>
                      </a:lnTo>
                      <a:lnTo>
                        <a:pt x="4022" y="1391"/>
                      </a:lnTo>
                      <a:lnTo>
                        <a:pt x="4023" y="1274"/>
                      </a:lnTo>
                      <a:lnTo>
                        <a:pt x="4023" y="1045"/>
                      </a:lnTo>
                      <a:lnTo>
                        <a:pt x="4023" y="828"/>
                      </a:lnTo>
                      <a:lnTo>
                        <a:pt x="4024" y="724"/>
                      </a:lnTo>
                      <a:lnTo>
                        <a:pt x="4026" y="625"/>
                      </a:lnTo>
                      <a:lnTo>
                        <a:pt x="4030" y="528"/>
                      </a:lnTo>
                      <a:lnTo>
                        <a:pt x="4036" y="437"/>
                      </a:lnTo>
                      <a:lnTo>
                        <a:pt x="4040" y="393"/>
                      </a:lnTo>
                      <a:lnTo>
                        <a:pt x="4046" y="350"/>
                      </a:lnTo>
                      <a:lnTo>
                        <a:pt x="4051" y="308"/>
                      </a:lnTo>
                      <a:lnTo>
                        <a:pt x="4058" y="268"/>
                      </a:lnTo>
                      <a:lnTo>
                        <a:pt x="4066" y="229"/>
                      </a:lnTo>
                      <a:lnTo>
                        <a:pt x="4074" y="192"/>
                      </a:lnTo>
                      <a:lnTo>
                        <a:pt x="4083" y="156"/>
                      </a:lnTo>
                      <a:lnTo>
                        <a:pt x="4094" y="121"/>
                      </a:lnTo>
                      <a:lnTo>
                        <a:pt x="4106" y="89"/>
                      </a:lnTo>
                      <a:lnTo>
                        <a:pt x="4119" y="58"/>
                      </a:lnTo>
                      <a:lnTo>
                        <a:pt x="4133" y="27"/>
                      </a:lnTo>
                      <a:lnTo>
                        <a:pt x="4149" y="0"/>
                      </a:lnTo>
                      <a:lnTo>
                        <a:pt x="414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0" name="Freeform 6"/>
                <p:cNvSpPr>
                  <a:spLocks/>
                </p:cNvSpPr>
                <p:nvPr/>
              </p:nvSpPr>
              <p:spPr bwMode="auto">
                <a:xfrm>
                  <a:off x="971551" y="0"/>
                  <a:ext cx="7200902" cy="6818311"/>
                </a:xfrm>
                <a:custGeom>
                  <a:avLst/>
                  <a:gdLst/>
                  <a:ahLst/>
                  <a:cxnLst>
                    <a:cxn ang="0">
                      <a:pos x="4481" y="66"/>
                    </a:cxn>
                    <a:cxn ang="0">
                      <a:pos x="4536" y="0"/>
                    </a:cxn>
                    <a:cxn ang="0">
                      <a:pos x="4482" y="36"/>
                    </a:cxn>
                    <a:cxn ang="0">
                      <a:pos x="4389" y="82"/>
                    </a:cxn>
                    <a:cxn ang="0">
                      <a:pos x="4279" y="115"/>
                    </a:cxn>
                    <a:cxn ang="0">
                      <a:pos x="4155" y="141"/>
                    </a:cxn>
                    <a:cxn ang="0">
                      <a:pos x="4020" y="159"/>
                    </a:cxn>
                    <a:cxn ang="0">
                      <a:pos x="3713" y="185"/>
                    </a:cxn>
                    <a:cxn ang="0">
                      <a:pos x="3243" y="213"/>
                    </a:cxn>
                    <a:cxn ang="0">
                      <a:pos x="2857" y="249"/>
                    </a:cxn>
                    <a:cxn ang="0">
                      <a:pos x="2655" y="279"/>
                    </a:cxn>
                    <a:cxn ang="0">
                      <a:pos x="2450" y="318"/>
                    </a:cxn>
                    <a:cxn ang="0">
                      <a:pos x="2241" y="367"/>
                    </a:cxn>
                    <a:cxn ang="0">
                      <a:pos x="2029" y="430"/>
                    </a:cxn>
                    <a:cxn ang="0">
                      <a:pos x="1817" y="508"/>
                    </a:cxn>
                    <a:cxn ang="0">
                      <a:pos x="1605" y="603"/>
                    </a:cxn>
                    <a:cxn ang="0">
                      <a:pos x="1395" y="717"/>
                    </a:cxn>
                    <a:cxn ang="0">
                      <a:pos x="1186" y="851"/>
                    </a:cxn>
                    <a:cxn ang="0">
                      <a:pos x="980" y="1008"/>
                    </a:cxn>
                    <a:cxn ang="0">
                      <a:pos x="777" y="1189"/>
                    </a:cxn>
                    <a:cxn ang="0">
                      <a:pos x="651" y="1319"/>
                    </a:cxn>
                    <a:cxn ang="0">
                      <a:pos x="488" y="1517"/>
                    </a:cxn>
                    <a:cxn ang="0">
                      <a:pos x="351" y="1716"/>
                    </a:cxn>
                    <a:cxn ang="0">
                      <a:pos x="241" y="1917"/>
                    </a:cxn>
                    <a:cxn ang="0">
                      <a:pos x="154" y="2120"/>
                    </a:cxn>
                    <a:cxn ang="0">
                      <a:pos x="88" y="2319"/>
                    </a:cxn>
                    <a:cxn ang="0">
                      <a:pos x="43" y="2516"/>
                    </a:cxn>
                    <a:cxn ang="0">
                      <a:pos x="15" y="2709"/>
                    </a:cxn>
                    <a:cxn ang="0">
                      <a:pos x="1" y="2897"/>
                    </a:cxn>
                    <a:cxn ang="0">
                      <a:pos x="3" y="3079"/>
                    </a:cxn>
                    <a:cxn ang="0">
                      <a:pos x="15" y="3253"/>
                    </a:cxn>
                    <a:cxn ang="0">
                      <a:pos x="36" y="3418"/>
                    </a:cxn>
                    <a:cxn ang="0">
                      <a:pos x="64" y="3572"/>
                    </a:cxn>
                    <a:cxn ang="0">
                      <a:pos x="111" y="3760"/>
                    </a:cxn>
                    <a:cxn ang="0">
                      <a:pos x="188" y="3997"/>
                    </a:cxn>
                    <a:cxn ang="0">
                      <a:pos x="257" y="4173"/>
                    </a:cxn>
                    <a:cxn ang="0">
                      <a:pos x="316" y="4295"/>
                    </a:cxn>
                    <a:cxn ang="0">
                      <a:pos x="1174" y="3487"/>
                    </a:cxn>
                    <a:cxn ang="0">
                      <a:pos x="2250" y="2464"/>
                    </a:cxn>
                    <a:cxn ang="0">
                      <a:pos x="2739" y="1982"/>
                    </a:cxn>
                    <a:cxn ang="0">
                      <a:pos x="3207" y="1502"/>
                    </a:cxn>
                    <a:cxn ang="0">
                      <a:pos x="3652" y="1025"/>
                    </a:cxn>
                    <a:cxn ang="0">
                      <a:pos x="4071" y="553"/>
                    </a:cxn>
                    <a:cxn ang="0">
                      <a:pos x="4465" y="91"/>
                    </a:cxn>
                  </a:cxnLst>
                  <a:rect l="0" t="0" r="r" b="b"/>
                  <a:pathLst>
                    <a:path w="4536" h="4295">
                      <a:moveTo>
                        <a:pt x="4465" y="91"/>
                      </a:moveTo>
                      <a:lnTo>
                        <a:pt x="4465" y="91"/>
                      </a:lnTo>
                      <a:lnTo>
                        <a:pt x="4481" y="66"/>
                      </a:lnTo>
                      <a:lnTo>
                        <a:pt x="4498" y="42"/>
                      </a:lnTo>
                      <a:lnTo>
                        <a:pt x="4517" y="20"/>
                      </a:lnTo>
                      <a:lnTo>
                        <a:pt x="4536" y="0"/>
                      </a:lnTo>
                      <a:lnTo>
                        <a:pt x="4536" y="0"/>
                      </a:lnTo>
                      <a:lnTo>
                        <a:pt x="4511" y="19"/>
                      </a:lnTo>
                      <a:lnTo>
                        <a:pt x="4482" y="36"/>
                      </a:lnTo>
                      <a:lnTo>
                        <a:pt x="4453" y="52"/>
                      </a:lnTo>
                      <a:lnTo>
                        <a:pt x="4422" y="67"/>
                      </a:lnTo>
                      <a:lnTo>
                        <a:pt x="4389" y="82"/>
                      </a:lnTo>
                      <a:lnTo>
                        <a:pt x="4354" y="94"/>
                      </a:lnTo>
                      <a:lnTo>
                        <a:pt x="4318" y="105"/>
                      </a:lnTo>
                      <a:lnTo>
                        <a:pt x="4279" y="115"/>
                      </a:lnTo>
                      <a:lnTo>
                        <a:pt x="4240" y="125"/>
                      </a:lnTo>
                      <a:lnTo>
                        <a:pt x="4198" y="133"/>
                      </a:lnTo>
                      <a:lnTo>
                        <a:pt x="4155" y="141"/>
                      </a:lnTo>
                      <a:lnTo>
                        <a:pt x="4113" y="147"/>
                      </a:lnTo>
                      <a:lnTo>
                        <a:pt x="4067" y="154"/>
                      </a:lnTo>
                      <a:lnTo>
                        <a:pt x="4020" y="159"/>
                      </a:lnTo>
                      <a:lnTo>
                        <a:pt x="3922" y="169"/>
                      </a:lnTo>
                      <a:lnTo>
                        <a:pt x="3820" y="177"/>
                      </a:lnTo>
                      <a:lnTo>
                        <a:pt x="3713" y="185"/>
                      </a:lnTo>
                      <a:lnTo>
                        <a:pt x="3485" y="197"/>
                      </a:lnTo>
                      <a:lnTo>
                        <a:pt x="3366" y="205"/>
                      </a:lnTo>
                      <a:lnTo>
                        <a:pt x="3243" y="213"/>
                      </a:lnTo>
                      <a:lnTo>
                        <a:pt x="3117" y="222"/>
                      </a:lnTo>
                      <a:lnTo>
                        <a:pt x="2988" y="234"/>
                      </a:lnTo>
                      <a:lnTo>
                        <a:pt x="2857" y="249"/>
                      </a:lnTo>
                      <a:lnTo>
                        <a:pt x="2790" y="259"/>
                      </a:lnTo>
                      <a:lnTo>
                        <a:pt x="2723" y="268"/>
                      </a:lnTo>
                      <a:lnTo>
                        <a:pt x="2655" y="279"/>
                      </a:lnTo>
                      <a:lnTo>
                        <a:pt x="2586" y="291"/>
                      </a:lnTo>
                      <a:lnTo>
                        <a:pt x="2518" y="303"/>
                      </a:lnTo>
                      <a:lnTo>
                        <a:pt x="2450" y="318"/>
                      </a:lnTo>
                      <a:lnTo>
                        <a:pt x="2380" y="332"/>
                      </a:lnTo>
                      <a:lnTo>
                        <a:pt x="2310" y="348"/>
                      </a:lnTo>
                      <a:lnTo>
                        <a:pt x="2241" y="367"/>
                      </a:lnTo>
                      <a:lnTo>
                        <a:pt x="2170" y="386"/>
                      </a:lnTo>
                      <a:lnTo>
                        <a:pt x="2100" y="407"/>
                      </a:lnTo>
                      <a:lnTo>
                        <a:pt x="2029" y="430"/>
                      </a:lnTo>
                      <a:lnTo>
                        <a:pt x="1959" y="454"/>
                      </a:lnTo>
                      <a:lnTo>
                        <a:pt x="1888" y="480"/>
                      </a:lnTo>
                      <a:lnTo>
                        <a:pt x="1817" y="508"/>
                      </a:lnTo>
                      <a:lnTo>
                        <a:pt x="1746" y="537"/>
                      </a:lnTo>
                      <a:lnTo>
                        <a:pt x="1676" y="569"/>
                      </a:lnTo>
                      <a:lnTo>
                        <a:pt x="1605" y="603"/>
                      </a:lnTo>
                      <a:lnTo>
                        <a:pt x="1534" y="638"/>
                      </a:lnTo>
                      <a:lnTo>
                        <a:pt x="1465" y="677"/>
                      </a:lnTo>
                      <a:lnTo>
                        <a:pt x="1395" y="717"/>
                      </a:lnTo>
                      <a:lnTo>
                        <a:pt x="1324" y="758"/>
                      </a:lnTo>
                      <a:lnTo>
                        <a:pt x="1254" y="804"/>
                      </a:lnTo>
                      <a:lnTo>
                        <a:pt x="1186" y="851"/>
                      </a:lnTo>
                      <a:lnTo>
                        <a:pt x="1116" y="900"/>
                      </a:lnTo>
                      <a:lnTo>
                        <a:pt x="1048" y="953"/>
                      </a:lnTo>
                      <a:lnTo>
                        <a:pt x="980" y="1008"/>
                      </a:lnTo>
                      <a:lnTo>
                        <a:pt x="911" y="1065"/>
                      </a:lnTo>
                      <a:lnTo>
                        <a:pt x="844" y="1126"/>
                      </a:lnTo>
                      <a:lnTo>
                        <a:pt x="777" y="1189"/>
                      </a:lnTo>
                      <a:lnTo>
                        <a:pt x="777" y="1189"/>
                      </a:lnTo>
                      <a:lnTo>
                        <a:pt x="713" y="1254"/>
                      </a:lnTo>
                      <a:lnTo>
                        <a:pt x="651" y="1319"/>
                      </a:lnTo>
                      <a:lnTo>
                        <a:pt x="594" y="1384"/>
                      </a:lnTo>
                      <a:lnTo>
                        <a:pt x="539" y="1450"/>
                      </a:lnTo>
                      <a:lnTo>
                        <a:pt x="488" y="1517"/>
                      </a:lnTo>
                      <a:lnTo>
                        <a:pt x="440" y="1582"/>
                      </a:lnTo>
                      <a:lnTo>
                        <a:pt x="394" y="1649"/>
                      </a:lnTo>
                      <a:lnTo>
                        <a:pt x="351" y="1716"/>
                      </a:lnTo>
                      <a:lnTo>
                        <a:pt x="312" y="1783"/>
                      </a:lnTo>
                      <a:lnTo>
                        <a:pt x="275" y="1850"/>
                      </a:lnTo>
                      <a:lnTo>
                        <a:pt x="241" y="1917"/>
                      </a:lnTo>
                      <a:lnTo>
                        <a:pt x="209" y="1986"/>
                      </a:lnTo>
                      <a:lnTo>
                        <a:pt x="181" y="2053"/>
                      </a:lnTo>
                      <a:lnTo>
                        <a:pt x="154" y="2120"/>
                      </a:lnTo>
                      <a:lnTo>
                        <a:pt x="130" y="2185"/>
                      </a:lnTo>
                      <a:lnTo>
                        <a:pt x="109" y="2252"/>
                      </a:lnTo>
                      <a:lnTo>
                        <a:pt x="88" y="2319"/>
                      </a:lnTo>
                      <a:lnTo>
                        <a:pt x="71" y="2385"/>
                      </a:lnTo>
                      <a:lnTo>
                        <a:pt x="56" y="2451"/>
                      </a:lnTo>
                      <a:lnTo>
                        <a:pt x="43" y="2516"/>
                      </a:lnTo>
                      <a:lnTo>
                        <a:pt x="31" y="2581"/>
                      </a:lnTo>
                      <a:lnTo>
                        <a:pt x="21" y="2645"/>
                      </a:lnTo>
                      <a:lnTo>
                        <a:pt x="15" y="2709"/>
                      </a:lnTo>
                      <a:lnTo>
                        <a:pt x="8" y="2772"/>
                      </a:lnTo>
                      <a:lnTo>
                        <a:pt x="4" y="2835"/>
                      </a:lnTo>
                      <a:lnTo>
                        <a:pt x="1" y="2897"/>
                      </a:lnTo>
                      <a:lnTo>
                        <a:pt x="0" y="2959"/>
                      </a:lnTo>
                      <a:lnTo>
                        <a:pt x="1" y="3019"/>
                      </a:lnTo>
                      <a:lnTo>
                        <a:pt x="3" y="3079"/>
                      </a:lnTo>
                      <a:lnTo>
                        <a:pt x="5" y="3138"/>
                      </a:lnTo>
                      <a:lnTo>
                        <a:pt x="9" y="3196"/>
                      </a:lnTo>
                      <a:lnTo>
                        <a:pt x="15" y="3253"/>
                      </a:lnTo>
                      <a:lnTo>
                        <a:pt x="20" y="3308"/>
                      </a:lnTo>
                      <a:lnTo>
                        <a:pt x="28" y="3363"/>
                      </a:lnTo>
                      <a:lnTo>
                        <a:pt x="36" y="3418"/>
                      </a:lnTo>
                      <a:lnTo>
                        <a:pt x="44" y="3470"/>
                      </a:lnTo>
                      <a:lnTo>
                        <a:pt x="54" y="3523"/>
                      </a:lnTo>
                      <a:lnTo>
                        <a:pt x="64" y="3572"/>
                      </a:lnTo>
                      <a:lnTo>
                        <a:pt x="75" y="3622"/>
                      </a:lnTo>
                      <a:lnTo>
                        <a:pt x="87" y="3669"/>
                      </a:lnTo>
                      <a:lnTo>
                        <a:pt x="111" y="3760"/>
                      </a:lnTo>
                      <a:lnTo>
                        <a:pt x="135" y="3846"/>
                      </a:lnTo>
                      <a:lnTo>
                        <a:pt x="161" y="3925"/>
                      </a:lnTo>
                      <a:lnTo>
                        <a:pt x="188" y="3997"/>
                      </a:lnTo>
                      <a:lnTo>
                        <a:pt x="212" y="4063"/>
                      </a:lnTo>
                      <a:lnTo>
                        <a:pt x="236" y="4122"/>
                      </a:lnTo>
                      <a:lnTo>
                        <a:pt x="257" y="4173"/>
                      </a:lnTo>
                      <a:lnTo>
                        <a:pt x="276" y="4214"/>
                      </a:lnTo>
                      <a:lnTo>
                        <a:pt x="306" y="4273"/>
                      </a:lnTo>
                      <a:lnTo>
                        <a:pt x="316" y="4295"/>
                      </a:lnTo>
                      <a:lnTo>
                        <a:pt x="316" y="4295"/>
                      </a:lnTo>
                      <a:lnTo>
                        <a:pt x="738" y="3899"/>
                      </a:lnTo>
                      <a:lnTo>
                        <a:pt x="1174" y="3487"/>
                      </a:lnTo>
                      <a:lnTo>
                        <a:pt x="2081" y="2625"/>
                      </a:lnTo>
                      <a:lnTo>
                        <a:pt x="2081" y="2625"/>
                      </a:lnTo>
                      <a:lnTo>
                        <a:pt x="2250" y="2464"/>
                      </a:lnTo>
                      <a:lnTo>
                        <a:pt x="2415" y="2303"/>
                      </a:lnTo>
                      <a:lnTo>
                        <a:pt x="2578" y="2143"/>
                      </a:lnTo>
                      <a:lnTo>
                        <a:pt x="2739" y="1982"/>
                      </a:lnTo>
                      <a:lnTo>
                        <a:pt x="2897" y="1822"/>
                      </a:lnTo>
                      <a:lnTo>
                        <a:pt x="3054" y="1662"/>
                      </a:lnTo>
                      <a:lnTo>
                        <a:pt x="3207" y="1502"/>
                      </a:lnTo>
                      <a:lnTo>
                        <a:pt x="3358" y="1343"/>
                      </a:lnTo>
                      <a:lnTo>
                        <a:pt x="3506" y="1183"/>
                      </a:lnTo>
                      <a:lnTo>
                        <a:pt x="3652" y="1025"/>
                      </a:lnTo>
                      <a:lnTo>
                        <a:pt x="3794" y="867"/>
                      </a:lnTo>
                      <a:lnTo>
                        <a:pt x="3934" y="710"/>
                      </a:lnTo>
                      <a:lnTo>
                        <a:pt x="4071" y="553"/>
                      </a:lnTo>
                      <a:lnTo>
                        <a:pt x="4205" y="398"/>
                      </a:lnTo>
                      <a:lnTo>
                        <a:pt x="4336" y="244"/>
                      </a:lnTo>
                      <a:lnTo>
                        <a:pt x="4465" y="91"/>
                      </a:lnTo>
                      <a:lnTo>
                        <a:pt x="4465" y="91"/>
                      </a:lnTo>
                      <a:close/>
                    </a:path>
                  </a:pathLst>
                </a:custGeom>
                <a:gradFill flip="none" rotWithShape="1">
                  <a:gsLst>
                    <a:gs pos="0">
                      <a:srgbClr val="84BC76"/>
                    </a:gs>
                    <a:gs pos="64000">
                      <a:srgbClr val="2F6C1C"/>
                    </a:gs>
                  </a:gsLst>
                  <a:lin ang="252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166" name="Group 118"/>
              <p:cNvGrpSpPr/>
              <p:nvPr/>
            </p:nvGrpSpPr>
            <p:grpSpPr>
              <a:xfrm rot="16938217">
                <a:off x="4258732" y="3353819"/>
                <a:ext cx="313744" cy="87897"/>
                <a:chOff x="793750" y="0"/>
                <a:chExt cx="7556501" cy="2116991"/>
              </a:xfrm>
            </p:grpSpPr>
            <p:sp>
              <p:nvSpPr>
                <p:cNvPr id="167" name="Freeform 7"/>
                <p:cNvSpPr>
                  <a:spLocks/>
                </p:cNvSpPr>
                <p:nvPr/>
              </p:nvSpPr>
              <p:spPr bwMode="auto">
                <a:xfrm>
                  <a:off x="793750" y="696178"/>
                  <a:ext cx="7413625" cy="1420813"/>
                </a:xfrm>
                <a:custGeom>
                  <a:avLst/>
                  <a:gdLst/>
                  <a:ahLst/>
                  <a:cxnLst>
                    <a:cxn ang="0">
                      <a:pos x="9339" y="0"/>
                    </a:cxn>
                    <a:cxn ang="0">
                      <a:pos x="8708" y="106"/>
                    </a:cxn>
                    <a:cxn ang="0">
                      <a:pos x="8060" y="203"/>
                    </a:cxn>
                    <a:cxn ang="0">
                      <a:pos x="7395" y="293"/>
                    </a:cxn>
                    <a:cxn ang="0">
                      <a:pos x="6713" y="375"/>
                    </a:cxn>
                    <a:cxn ang="0">
                      <a:pos x="6018" y="448"/>
                    </a:cxn>
                    <a:cxn ang="0">
                      <a:pos x="5307" y="514"/>
                    </a:cxn>
                    <a:cxn ang="0">
                      <a:pos x="4586" y="568"/>
                    </a:cxn>
                    <a:cxn ang="0">
                      <a:pos x="3853" y="615"/>
                    </a:cxn>
                    <a:cxn ang="0">
                      <a:pos x="1868" y="724"/>
                    </a:cxn>
                    <a:cxn ang="0">
                      <a:pos x="2" y="820"/>
                    </a:cxn>
                    <a:cxn ang="0">
                      <a:pos x="0" y="822"/>
                    </a:cxn>
                    <a:cxn ang="0">
                      <a:pos x="113" y="870"/>
                    </a:cxn>
                    <a:cxn ang="0">
                      <a:pos x="431" y="997"/>
                    </a:cxn>
                    <a:cxn ang="0">
                      <a:pos x="657" y="1081"/>
                    </a:cxn>
                    <a:cxn ang="0">
                      <a:pos x="921" y="1173"/>
                    </a:cxn>
                    <a:cxn ang="0">
                      <a:pos x="1223" y="1270"/>
                    </a:cxn>
                    <a:cxn ang="0">
                      <a:pos x="1559" y="1369"/>
                    </a:cxn>
                    <a:cxn ang="0">
                      <a:pos x="1922" y="1465"/>
                    </a:cxn>
                    <a:cxn ang="0">
                      <a:pos x="2310" y="1555"/>
                    </a:cxn>
                    <a:cxn ang="0">
                      <a:pos x="2718" y="1635"/>
                    </a:cxn>
                    <a:cxn ang="0">
                      <a:pos x="2930" y="1672"/>
                    </a:cxn>
                    <a:cxn ang="0">
                      <a:pos x="3146" y="1703"/>
                    </a:cxn>
                    <a:cxn ang="0">
                      <a:pos x="3363" y="1731"/>
                    </a:cxn>
                    <a:cxn ang="0">
                      <a:pos x="3585" y="1753"/>
                    </a:cxn>
                    <a:cxn ang="0">
                      <a:pos x="3809" y="1771"/>
                    </a:cxn>
                    <a:cxn ang="0">
                      <a:pos x="4035" y="1785"/>
                    </a:cxn>
                    <a:cxn ang="0">
                      <a:pos x="4263" y="1790"/>
                    </a:cxn>
                    <a:cxn ang="0">
                      <a:pos x="4491" y="1790"/>
                    </a:cxn>
                    <a:cxn ang="0">
                      <a:pos x="4720" y="1783"/>
                    </a:cxn>
                    <a:cxn ang="0">
                      <a:pos x="4949" y="1767"/>
                    </a:cxn>
                    <a:cxn ang="0">
                      <a:pos x="5057" y="1759"/>
                    </a:cxn>
                    <a:cxn ang="0">
                      <a:pos x="5267" y="1734"/>
                    </a:cxn>
                    <a:cxn ang="0">
                      <a:pos x="5469" y="1705"/>
                    </a:cxn>
                    <a:cxn ang="0">
                      <a:pos x="5665" y="1672"/>
                    </a:cxn>
                    <a:cxn ang="0">
                      <a:pos x="5853" y="1632"/>
                    </a:cxn>
                    <a:cxn ang="0">
                      <a:pos x="6037" y="1588"/>
                    </a:cxn>
                    <a:cxn ang="0">
                      <a:pos x="6213" y="1540"/>
                    </a:cxn>
                    <a:cxn ang="0">
                      <a:pos x="6383" y="1487"/>
                    </a:cxn>
                    <a:cxn ang="0">
                      <a:pos x="6548" y="1432"/>
                    </a:cxn>
                    <a:cxn ang="0">
                      <a:pos x="6708" y="1374"/>
                    </a:cxn>
                    <a:cxn ang="0">
                      <a:pos x="6863" y="1312"/>
                    </a:cxn>
                    <a:cxn ang="0">
                      <a:pos x="7085" y="1216"/>
                    </a:cxn>
                    <a:cxn ang="0">
                      <a:pos x="7367" y="1081"/>
                    </a:cxn>
                    <a:cxn ang="0">
                      <a:pos x="7629" y="942"/>
                    </a:cxn>
                    <a:cxn ang="0">
                      <a:pos x="7878" y="801"/>
                    </a:cxn>
                    <a:cxn ang="0">
                      <a:pos x="8112" y="660"/>
                    </a:cxn>
                    <a:cxn ang="0">
                      <a:pos x="8549" y="394"/>
                    </a:cxn>
                    <a:cxn ang="0">
                      <a:pos x="8755" y="274"/>
                    </a:cxn>
                    <a:cxn ang="0">
                      <a:pos x="8953" y="166"/>
                    </a:cxn>
                    <a:cxn ang="0">
                      <a:pos x="9148" y="74"/>
                    </a:cxn>
                    <a:cxn ang="0">
                      <a:pos x="9244" y="34"/>
                    </a:cxn>
                    <a:cxn ang="0">
                      <a:pos x="9339" y="0"/>
                    </a:cxn>
                  </a:cxnLst>
                  <a:rect l="0" t="0" r="r" b="b"/>
                  <a:pathLst>
                    <a:path w="9339" h="1790">
                      <a:moveTo>
                        <a:pt x="9339" y="0"/>
                      </a:moveTo>
                      <a:lnTo>
                        <a:pt x="9339" y="0"/>
                      </a:lnTo>
                      <a:lnTo>
                        <a:pt x="9026" y="53"/>
                      </a:lnTo>
                      <a:lnTo>
                        <a:pt x="8708" y="106"/>
                      </a:lnTo>
                      <a:lnTo>
                        <a:pt x="8387" y="156"/>
                      </a:lnTo>
                      <a:lnTo>
                        <a:pt x="8060" y="203"/>
                      </a:lnTo>
                      <a:lnTo>
                        <a:pt x="7730" y="250"/>
                      </a:lnTo>
                      <a:lnTo>
                        <a:pt x="7395" y="293"/>
                      </a:lnTo>
                      <a:lnTo>
                        <a:pt x="7056" y="335"/>
                      </a:lnTo>
                      <a:lnTo>
                        <a:pt x="6713" y="375"/>
                      </a:lnTo>
                      <a:lnTo>
                        <a:pt x="6368" y="413"/>
                      </a:lnTo>
                      <a:lnTo>
                        <a:pt x="6018" y="448"/>
                      </a:lnTo>
                      <a:lnTo>
                        <a:pt x="5664" y="483"/>
                      </a:lnTo>
                      <a:lnTo>
                        <a:pt x="5307" y="514"/>
                      </a:lnTo>
                      <a:lnTo>
                        <a:pt x="4949" y="542"/>
                      </a:lnTo>
                      <a:lnTo>
                        <a:pt x="4586" y="568"/>
                      </a:lnTo>
                      <a:lnTo>
                        <a:pt x="4221" y="592"/>
                      </a:lnTo>
                      <a:lnTo>
                        <a:pt x="3853" y="615"/>
                      </a:lnTo>
                      <a:lnTo>
                        <a:pt x="3853" y="615"/>
                      </a:lnTo>
                      <a:lnTo>
                        <a:pt x="1868" y="724"/>
                      </a:lnTo>
                      <a:lnTo>
                        <a:pt x="919" y="775"/>
                      </a:lnTo>
                      <a:lnTo>
                        <a:pt x="2" y="820"/>
                      </a:lnTo>
                      <a:lnTo>
                        <a:pt x="0" y="822"/>
                      </a:lnTo>
                      <a:lnTo>
                        <a:pt x="0" y="822"/>
                      </a:lnTo>
                      <a:lnTo>
                        <a:pt x="30" y="834"/>
                      </a:lnTo>
                      <a:lnTo>
                        <a:pt x="113" y="870"/>
                      </a:lnTo>
                      <a:lnTo>
                        <a:pt x="249" y="926"/>
                      </a:lnTo>
                      <a:lnTo>
                        <a:pt x="431" y="997"/>
                      </a:lnTo>
                      <a:lnTo>
                        <a:pt x="539" y="1037"/>
                      </a:lnTo>
                      <a:lnTo>
                        <a:pt x="657" y="1081"/>
                      </a:lnTo>
                      <a:lnTo>
                        <a:pt x="784" y="1126"/>
                      </a:lnTo>
                      <a:lnTo>
                        <a:pt x="921" y="1173"/>
                      </a:lnTo>
                      <a:lnTo>
                        <a:pt x="1069" y="1221"/>
                      </a:lnTo>
                      <a:lnTo>
                        <a:pt x="1223" y="1270"/>
                      </a:lnTo>
                      <a:lnTo>
                        <a:pt x="1387" y="1319"/>
                      </a:lnTo>
                      <a:lnTo>
                        <a:pt x="1559" y="1369"/>
                      </a:lnTo>
                      <a:lnTo>
                        <a:pt x="1736" y="1418"/>
                      </a:lnTo>
                      <a:lnTo>
                        <a:pt x="1922" y="1465"/>
                      </a:lnTo>
                      <a:lnTo>
                        <a:pt x="2113" y="1512"/>
                      </a:lnTo>
                      <a:lnTo>
                        <a:pt x="2310" y="1555"/>
                      </a:lnTo>
                      <a:lnTo>
                        <a:pt x="2511" y="1597"/>
                      </a:lnTo>
                      <a:lnTo>
                        <a:pt x="2718" y="1635"/>
                      </a:lnTo>
                      <a:lnTo>
                        <a:pt x="2824" y="1654"/>
                      </a:lnTo>
                      <a:lnTo>
                        <a:pt x="2930" y="1672"/>
                      </a:lnTo>
                      <a:lnTo>
                        <a:pt x="3036" y="1687"/>
                      </a:lnTo>
                      <a:lnTo>
                        <a:pt x="3146" y="1703"/>
                      </a:lnTo>
                      <a:lnTo>
                        <a:pt x="3253" y="1717"/>
                      </a:lnTo>
                      <a:lnTo>
                        <a:pt x="3363" y="1731"/>
                      </a:lnTo>
                      <a:lnTo>
                        <a:pt x="3474" y="1743"/>
                      </a:lnTo>
                      <a:lnTo>
                        <a:pt x="3585" y="1753"/>
                      </a:lnTo>
                      <a:lnTo>
                        <a:pt x="3696" y="1764"/>
                      </a:lnTo>
                      <a:lnTo>
                        <a:pt x="3809" y="1771"/>
                      </a:lnTo>
                      <a:lnTo>
                        <a:pt x="3922" y="1778"/>
                      </a:lnTo>
                      <a:lnTo>
                        <a:pt x="4035" y="1785"/>
                      </a:lnTo>
                      <a:lnTo>
                        <a:pt x="4148" y="1788"/>
                      </a:lnTo>
                      <a:lnTo>
                        <a:pt x="4263" y="1790"/>
                      </a:lnTo>
                      <a:lnTo>
                        <a:pt x="4378" y="1790"/>
                      </a:lnTo>
                      <a:lnTo>
                        <a:pt x="4491" y="1790"/>
                      </a:lnTo>
                      <a:lnTo>
                        <a:pt x="4605" y="1786"/>
                      </a:lnTo>
                      <a:lnTo>
                        <a:pt x="4720" y="1783"/>
                      </a:lnTo>
                      <a:lnTo>
                        <a:pt x="4835" y="1776"/>
                      </a:lnTo>
                      <a:lnTo>
                        <a:pt x="4949" y="1767"/>
                      </a:lnTo>
                      <a:lnTo>
                        <a:pt x="4949" y="1767"/>
                      </a:lnTo>
                      <a:lnTo>
                        <a:pt x="5057" y="1759"/>
                      </a:lnTo>
                      <a:lnTo>
                        <a:pt x="5163" y="1746"/>
                      </a:lnTo>
                      <a:lnTo>
                        <a:pt x="5267" y="1734"/>
                      </a:lnTo>
                      <a:lnTo>
                        <a:pt x="5368" y="1720"/>
                      </a:lnTo>
                      <a:lnTo>
                        <a:pt x="5469" y="1705"/>
                      </a:lnTo>
                      <a:lnTo>
                        <a:pt x="5568" y="1689"/>
                      </a:lnTo>
                      <a:lnTo>
                        <a:pt x="5665" y="1672"/>
                      </a:lnTo>
                      <a:lnTo>
                        <a:pt x="5759" y="1653"/>
                      </a:lnTo>
                      <a:lnTo>
                        <a:pt x="5853" y="1632"/>
                      </a:lnTo>
                      <a:lnTo>
                        <a:pt x="5945" y="1611"/>
                      </a:lnTo>
                      <a:lnTo>
                        <a:pt x="6037" y="1588"/>
                      </a:lnTo>
                      <a:lnTo>
                        <a:pt x="6126" y="1564"/>
                      </a:lnTo>
                      <a:lnTo>
                        <a:pt x="6213" y="1540"/>
                      </a:lnTo>
                      <a:lnTo>
                        <a:pt x="6300" y="1513"/>
                      </a:lnTo>
                      <a:lnTo>
                        <a:pt x="6383" y="1487"/>
                      </a:lnTo>
                      <a:lnTo>
                        <a:pt x="6467" y="1461"/>
                      </a:lnTo>
                      <a:lnTo>
                        <a:pt x="6548" y="1432"/>
                      </a:lnTo>
                      <a:lnTo>
                        <a:pt x="6630" y="1404"/>
                      </a:lnTo>
                      <a:lnTo>
                        <a:pt x="6708" y="1374"/>
                      </a:lnTo>
                      <a:lnTo>
                        <a:pt x="6786" y="1343"/>
                      </a:lnTo>
                      <a:lnTo>
                        <a:pt x="6863" y="1312"/>
                      </a:lnTo>
                      <a:lnTo>
                        <a:pt x="6939" y="1281"/>
                      </a:lnTo>
                      <a:lnTo>
                        <a:pt x="7085" y="1216"/>
                      </a:lnTo>
                      <a:lnTo>
                        <a:pt x="7228" y="1150"/>
                      </a:lnTo>
                      <a:lnTo>
                        <a:pt x="7367" y="1081"/>
                      </a:lnTo>
                      <a:lnTo>
                        <a:pt x="7499" y="1011"/>
                      </a:lnTo>
                      <a:lnTo>
                        <a:pt x="7629" y="942"/>
                      </a:lnTo>
                      <a:lnTo>
                        <a:pt x="7756" y="870"/>
                      </a:lnTo>
                      <a:lnTo>
                        <a:pt x="7878" y="801"/>
                      </a:lnTo>
                      <a:lnTo>
                        <a:pt x="7996" y="730"/>
                      </a:lnTo>
                      <a:lnTo>
                        <a:pt x="8112" y="660"/>
                      </a:lnTo>
                      <a:lnTo>
                        <a:pt x="8337" y="524"/>
                      </a:lnTo>
                      <a:lnTo>
                        <a:pt x="8549" y="394"/>
                      </a:lnTo>
                      <a:lnTo>
                        <a:pt x="8653" y="333"/>
                      </a:lnTo>
                      <a:lnTo>
                        <a:pt x="8755" y="274"/>
                      </a:lnTo>
                      <a:lnTo>
                        <a:pt x="8854" y="219"/>
                      </a:lnTo>
                      <a:lnTo>
                        <a:pt x="8953" y="166"/>
                      </a:lnTo>
                      <a:lnTo>
                        <a:pt x="9051" y="118"/>
                      </a:lnTo>
                      <a:lnTo>
                        <a:pt x="9148" y="74"/>
                      </a:lnTo>
                      <a:lnTo>
                        <a:pt x="9197" y="53"/>
                      </a:lnTo>
                      <a:lnTo>
                        <a:pt x="9244" y="34"/>
                      </a:lnTo>
                      <a:lnTo>
                        <a:pt x="9292" y="17"/>
                      </a:lnTo>
                      <a:lnTo>
                        <a:pt x="9339" y="0"/>
                      </a:lnTo>
                      <a:lnTo>
                        <a:pt x="933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8" name="Freeform 8"/>
                <p:cNvSpPr>
                  <a:spLocks/>
                </p:cNvSpPr>
                <p:nvPr/>
              </p:nvSpPr>
              <p:spPr bwMode="auto">
                <a:xfrm>
                  <a:off x="795338" y="0"/>
                  <a:ext cx="7554913" cy="1363663"/>
                </a:xfrm>
                <a:custGeom>
                  <a:avLst/>
                  <a:gdLst/>
                  <a:ahLst/>
                  <a:cxnLst>
                    <a:cxn ang="0">
                      <a:pos x="9337" y="899"/>
                    </a:cxn>
                    <a:cxn ang="0">
                      <a:pos x="9428" y="874"/>
                    </a:cxn>
                    <a:cxn ang="0">
                      <a:pos x="9518" y="862"/>
                    </a:cxn>
                    <a:cxn ang="0">
                      <a:pos x="9466" y="860"/>
                    </a:cxn>
                    <a:cxn ang="0">
                      <a:pos x="9362" y="852"/>
                    </a:cxn>
                    <a:cxn ang="0">
                      <a:pos x="9200" y="827"/>
                    </a:cxn>
                    <a:cxn ang="0">
                      <a:pos x="8971" y="780"/>
                    </a:cxn>
                    <a:cxn ang="0">
                      <a:pos x="8727" y="720"/>
                    </a:cxn>
                    <a:cxn ang="0">
                      <a:pos x="8331" y="608"/>
                    </a:cxn>
                    <a:cxn ang="0">
                      <a:pos x="7891" y="481"/>
                    </a:cxn>
                    <a:cxn ang="0">
                      <a:pos x="7572" y="395"/>
                    </a:cxn>
                    <a:cxn ang="0">
                      <a:pos x="7229" y="308"/>
                    </a:cxn>
                    <a:cxn ang="0">
                      <a:pos x="6861" y="226"/>
                    </a:cxn>
                    <a:cxn ang="0">
                      <a:pos x="6466" y="153"/>
                    </a:cxn>
                    <a:cxn ang="0">
                      <a:pos x="6152" y="104"/>
                    </a:cxn>
                    <a:cxn ang="0">
                      <a:pos x="5933" y="76"/>
                    </a:cxn>
                    <a:cxn ang="0">
                      <a:pos x="5707" y="52"/>
                    </a:cxn>
                    <a:cxn ang="0">
                      <a:pos x="5474" y="31"/>
                    </a:cxn>
                    <a:cxn ang="0">
                      <a:pos x="5231" y="16"/>
                    </a:cxn>
                    <a:cxn ang="0">
                      <a:pos x="4982" y="5"/>
                    </a:cxn>
                    <a:cxn ang="0">
                      <a:pos x="4723" y="0"/>
                    </a:cxn>
                    <a:cxn ang="0">
                      <a:pos x="4456" y="0"/>
                    </a:cxn>
                    <a:cxn ang="0">
                      <a:pos x="4181" y="7"/>
                    </a:cxn>
                    <a:cxn ang="0">
                      <a:pos x="3896" y="19"/>
                    </a:cxn>
                    <a:cxn ang="0">
                      <a:pos x="3750" y="28"/>
                    </a:cxn>
                    <a:cxn ang="0">
                      <a:pos x="3463" y="52"/>
                    </a:cxn>
                    <a:cxn ang="0">
                      <a:pos x="3192" y="82"/>
                    </a:cxn>
                    <a:cxn ang="0">
                      <a:pos x="2935" y="118"/>
                    </a:cxn>
                    <a:cxn ang="0">
                      <a:pos x="2692" y="160"/>
                    </a:cxn>
                    <a:cxn ang="0">
                      <a:pos x="2461" y="209"/>
                    </a:cxn>
                    <a:cxn ang="0">
                      <a:pos x="2243" y="261"/>
                    </a:cxn>
                    <a:cxn ang="0">
                      <a:pos x="2038" y="316"/>
                    </a:cxn>
                    <a:cxn ang="0">
                      <a:pos x="1847" y="377"/>
                    </a:cxn>
                    <a:cxn ang="0">
                      <a:pos x="1666" y="441"/>
                    </a:cxn>
                    <a:cxn ang="0">
                      <a:pos x="1496" y="509"/>
                    </a:cxn>
                    <a:cxn ang="0">
                      <a:pos x="1338" y="579"/>
                    </a:cxn>
                    <a:cxn ang="0">
                      <a:pos x="1192" y="650"/>
                    </a:cxn>
                    <a:cxn ang="0">
                      <a:pos x="1055" y="721"/>
                    </a:cxn>
                    <a:cxn ang="0">
                      <a:pos x="928" y="796"/>
                    </a:cxn>
                    <a:cxn ang="0">
                      <a:pos x="811" y="869"/>
                    </a:cxn>
                    <a:cxn ang="0">
                      <a:pos x="705" y="944"/>
                    </a:cxn>
                    <a:cxn ang="0">
                      <a:pos x="606" y="1017"/>
                    </a:cxn>
                    <a:cxn ang="0">
                      <a:pos x="518" y="1090"/>
                    </a:cxn>
                    <a:cxn ang="0">
                      <a:pos x="436" y="1161"/>
                    </a:cxn>
                    <a:cxn ang="0">
                      <a:pos x="299" y="1295"/>
                    </a:cxn>
                    <a:cxn ang="0">
                      <a:pos x="191" y="1418"/>
                    </a:cxn>
                    <a:cxn ang="0">
                      <a:pos x="111" y="1526"/>
                    </a:cxn>
                    <a:cxn ang="0">
                      <a:pos x="54" y="1613"/>
                    </a:cxn>
                    <a:cxn ang="0">
                      <a:pos x="19" y="1677"/>
                    </a:cxn>
                    <a:cxn ang="0">
                      <a:pos x="0" y="1719"/>
                    </a:cxn>
                    <a:cxn ang="0">
                      <a:pos x="917" y="1674"/>
                    </a:cxn>
                    <a:cxn ang="0">
                      <a:pos x="3851" y="1514"/>
                    </a:cxn>
                    <a:cxn ang="0">
                      <a:pos x="4219" y="1491"/>
                    </a:cxn>
                    <a:cxn ang="0">
                      <a:pos x="4947" y="1441"/>
                    </a:cxn>
                    <a:cxn ang="0">
                      <a:pos x="5662" y="1382"/>
                    </a:cxn>
                    <a:cxn ang="0">
                      <a:pos x="6366" y="1312"/>
                    </a:cxn>
                    <a:cxn ang="0">
                      <a:pos x="7054" y="1234"/>
                    </a:cxn>
                    <a:cxn ang="0">
                      <a:pos x="7728" y="1149"/>
                    </a:cxn>
                    <a:cxn ang="0">
                      <a:pos x="8385" y="1055"/>
                    </a:cxn>
                    <a:cxn ang="0">
                      <a:pos x="9024" y="952"/>
                    </a:cxn>
                    <a:cxn ang="0">
                      <a:pos x="9337" y="899"/>
                    </a:cxn>
                  </a:cxnLst>
                  <a:rect l="0" t="0" r="r" b="b"/>
                  <a:pathLst>
                    <a:path w="9518" h="1719">
                      <a:moveTo>
                        <a:pt x="9337" y="899"/>
                      </a:moveTo>
                      <a:lnTo>
                        <a:pt x="9337" y="899"/>
                      </a:lnTo>
                      <a:lnTo>
                        <a:pt x="9382" y="885"/>
                      </a:lnTo>
                      <a:lnTo>
                        <a:pt x="9428" y="874"/>
                      </a:lnTo>
                      <a:lnTo>
                        <a:pt x="9473" y="867"/>
                      </a:lnTo>
                      <a:lnTo>
                        <a:pt x="9518" y="862"/>
                      </a:lnTo>
                      <a:lnTo>
                        <a:pt x="9518" y="862"/>
                      </a:lnTo>
                      <a:lnTo>
                        <a:pt x="9466" y="860"/>
                      </a:lnTo>
                      <a:lnTo>
                        <a:pt x="9414" y="857"/>
                      </a:lnTo>
                      <a:lnTo>
                        <a:pt x="9362" y="852"/>
                      </a:lnTo>
                      <a:lnTo>
                        <a:pt x="9308" y="845"/>
                      </a:lnTo>
                      <a:lnTo>
                        <a:pt x="9200" y="827"/>
                      </a:lnTo>
                      <a:lnTo>
                        <a:pt x="9087" y="806"/>
                      </a:lnTo>
                      <a:lnTo>
                        <a:pt x="8971" y="780"/>
                      </a:lnTo>
                      <a:lnTo>
                        <a:pt x="8851" y="753"/>
                      </a:lnTo>
                      <a:lnTo>
                        <a:pt x="8727" y="720"/>
                      </a:lnTo>
                      <a:lnTo>
                        <a:pt x="8600" y="685"/>
                      </a:lnTo>
                      <a:lnTo>
                        <a:pt x="8331" y="608"/>
                      </a:lnTo>
                      <a:lnTo>
                        <a:pt x="8043" y="525"/>
                      </a:lnTo>
                      <a:lnTo>
                        <a:pt x="7891" y="481"/>
                      </a:lnTo>
                      <a:lnTo>
                        <a:pt x="7735" y="438"/>
                      </a:lnTo>
                      <a:lnTo>
                        <a:pt x="7572" y="395"/>
                      </a:lnTo>
                      <a:lnTo>
                        <a:pt x="7403" y="351"/>
                      </a:lnTo>
                      <a:lnTo>
                        <a:pt x="7229" y="308"/>
                      </a:lnTo>
                      <a:lnTo>
                        <a:pt x="7049" y="266"/>
                      </a:lnTo>
                      <a:lnTo>
                        <a:pt x="6861" y="226"/>
                      </a:lnTo>
                      <a:lnTo>
                        <a:pt x="6666" y="189"/>
                      </a:lnTo>
                      <a:lnTo>
                        <a:pt x="6466" y="153"/>
                      </a:lnTo>
                      <a:lnTo>
                        <a:pt x="6258" y="120"/>
                      </a:lnTo>
                      <a:lnTo>
                        <a:pt x="6152" y="104"/>
                      </a:lnTo>
                      <a:lnTo>
                        <a:pt x="6044" y="90"/>
                      </a:lnTo>
                      <a:lnTo>
                        <a:pt x="5933" y="76"/>
                      </a:lnTo>
                      <a:lnTo>
                        <a:pt x="5822" y="64"/>
                      </a:lnTo>
                      <a:lnTo>
                        <a:pt x="5707" y="52"/>
                      </a:lnTo>
                      <a:lnTo>
                        <a:pt x="5592" y="42"/>
                      </a:lnTo>
                      <a:lnTo>
                        <a:pt x="5474" y="31"/>
                      </a:lnTo>
                      <a:lnTo>
                        <a:pt x="5354" y="23"/>
                      </a:lnTo>
                      <a:lnTo>
                        <a:pt x="5231" y="16"/>
                      </a:lnTo>
                      <a:lnTo>
                        <a:pt x="5107" y="10"/>
                      </a:lnTo>
                      <a:lnTo>
                        <a:pt x="4982" y="5"/>
                      </a:lnTo>
                      <a:lnTo>
                        <a:pt x="4854" y="2"/>
                      </a:lnTo>
                      <a:lnTo>
                        <a:pt x="4723" y="0"/>
                      </a:lnTo>
                      <a:lnTo>
                        <a:pt x="4591" y="0"/>
                      </a:lnTo>
                      <a:lnTo>
                        <a:pt x="4456" y="0"/>
                      </a:lnTo>
                      <a:lnTo>
                        <a:pt x="4318" y="2"/>
                      </a:lnTo>
                      <a:lnTo>
                        <a:pt x="4181" y="7"/>
                      </a:lnTo>
                      <a:lnTo>
                        <a:pt x="4039" y="12"/>
                      </a:lnTo>
                      <a:lnTo>
                        <a:pt x="3896" y="19"/>
                      </a:lnTo>
                      <a:lnTo>
                        <a:pt x="3750" y="28"/>
                      </a:lnTo>
                      <a:lnTo>
                        <a:pt x="3750" y="28"/>
                      </a:lnTo>
                      <a:lnTo>
                        <a:pt x="3606" y="38"/>
                      </a:lnTo>
                      <a:lnTo>
                        <a:pt x="3463" y="52"/>
                      </a:lnTo>
                      <a:lnTo>
                        <a:pt x="3326" y="66"/>
                      </a:lnTo>
                      <a:lnTo>
                        <a:pt x="3192" y="82"/>
                      </a:lnTo>
                      <a:lnTo>
                        <a:pt x="3062" y="99"/>
                      </a:lnTo>
                      <a:lnTo>
                        <a:pt x="2935" y="118"/>
                      </a:lnTo>
                      <a:lnTo>
                        <a:pt x="2812" y="139"/>
                      </a:lnTo>
                      <a:lnTo>
                        <a:pt x="2692" y="160"/>
                      </a:lnTo>
                      <a:lnTo>
                        <a:pt x="2575" y="184"/>
                      </a:lnTo>
                      <a:lnTo>
                        <a:pt x="2461" y="209"/>
                      </a:lnTo>
                      <a:lnTo>
                        <a:pt x="2351" y="233"/>
                      </a:lnTo>
                      <a:lnTo>
                        <a:pt x="2243" y="261"/>
                      </a:lnTo>
                      <a:lnTo>
                        <a:pt x="2139" y="289"/>
                      </a:lnTo>
                      <a:lnTo>
                        <a:pt x="2038" y="316"/>
                      </a:lnTo>
                      <a:lnTo>
                        <a:pt x="1941" y="348"/>
                      </a:lnTo>
                      <a:lnTo>
                        <a:pt x="1847" y="377"/>
                      </a:lnTo>
                      <a:lnTo>
                        <a:pt x="1755" y="410"/>
                      </a:lnTo>
                      <a:lnTo>
                        <a:pt x="1666" y="441"/>
                      </a:lnTo>
                      <a:lnTo>
                        <a:pt x="1579" y="474"/>
                      </a:lnTo>
                      <a:lnTo>
                        <a:pt x="1496" y="509"/>
                      </a:lnTo>
                      <a:lnTo>
                        <a:pt x="1416" y="544"/>
                      </a:lnTo>
                      <a:lnTo>
                        <a:pt x="1338" y="579"/>
                      </a:lnTo>
                      <a:lnTo>
                        <a:pt x="1263" y="614"/>
                      </a:lnTo>
                      <a:lnTo>
                        <a:pt x="1192" y="650"/>
                      </a:lnTo>
                      <a:lnTo>
                        <a:pt x="1122" y="685"/>
                      </a:lnTo>
                      <a:lnTo>
                        <a:pt x="1055" y="721"/>
                      </a:lnTo>
                      <a:lnTo>
                        <a:pt x="990" y="760"/>
                      </a:lnTo>
                      <a:lnTo>
                        <a:pt x="928" y="796"/>
                      </a:lnTo>
                      <a:lnTo>
                        <a:pt x="869" y="833"/>
                      </a:lnTo>
                      <a:lnTo>
                        <a:pt x="811" y="869"/>
                      </a:lnTo>
                      <a:lnTo>
                        <a:pt x="757" y="907"/>
                      </a:lnTo>
                      <a:lnTo>
                        <a:pt x="705" y="944"/>
                      </a:lnTo>
                      <a:lnTo>
                        <a:pt x="655" y="980"/>
                      </a:lnTo>
                      <a:lnTo>
                        <a:pt x="606" y="1017"/>
                      </a:lnTo>
                      <a:lnTo>
                        <a:pt x="561" y="1053"/>
                      </a:lnTo>
                      <a:lnTo>
                        <a:pt x="518" y="1090"/>
                      </a:lnTo>
                      <a:lnTo>
                        <a:pt x="476" y="1125"/>
                      </a:lnTo>
                      <a:lnTo>
                        <a:pt x="436" y="1161"/>
                      </a:lnTo>
                      <a:lnTo>
                        <a:pt x="365" y="1229"/>
                      </a:lnTo>
                      <a:lnTo>
                        <a:pt x="299" y="1295"/>
                      </a:lnTo>
                      <a:lnTo>
                        <a:pt x="241" y="1359"/>
                      </a:lnTo>
                      <a:lnTo>
                        <a:pt x="191" y="1418"/>
                      </a:lnTo>
                      <a:lnTo>
                        <a:pt x="147" y="1474"/>
                      </a:lnTo>
                      <a:lnTo>
                        <a:pt x="111" y="1526"/>
                      </a:lnTo>
                      <a:lnTo>
                        <a:pt x="80" y="1573"/>
                      </a:lnTo>
                      <a:lnTo>
                        <a:pt x="54" y="1613"/>
                      </a:lnTo>
                      <a:lnTo>
                        <a:pt x="33" y="1648"/>
                      </a:lnTo>
                      <a:lnTo>
                        <a:pt x="19" y="1677"/>
                      </a:lnTo>
                      <a:lnTo>
                        <a:pt x="8" y="1698"/>
                      </a:lnTo>
                      <a:lnTo>
                        <a:pt x="0" y="1719"/>
                      </a:lnTo>
                      <a:lnTo>
                        <a:pt x="0" y="1719"/>
                      </a:lnTo>
                      <a:lnTo>
                        <a:pt x="917" y="1674"/>
                      </a:lnTo>
                      <a:lnTo>
                        <a:pt x="1866" y="1623"/>
                      </a:lnTo>
                      <a:lnTo>
                        <a:pt x="3851" y="1514"/>
                      </a:lnTo>
                      <a:lnTo>
                        <a:pt x="3851" y="1514"/>
                      </a:lnTo>
                      <a:lnTo>
                        <a:pt x="4219" y="1491"/>
                      </a:lnTo>
                      <a:lnTo>
                        <a:pt x="4584" y="1467"/>
                      </a:lnTo>
                      <a:lnTo>
                        <a:pt x="4947" y="1441"/>
                      </a:lnTo>
                      <a:lnTo>
                        <a:pt x="5305" y="1413"/>
                      </a:lnTo>
                      <a:lnTo>
                        <a:pt x="5662" y="1382"/>
                      </a:lnTo>
                      <a:lnTo>
                        <a:pt x="6016" y="1347"/>
                      </a:lnTo>
                      <a:lnTo>
                        <a:pt x="6366" y="1312"/>
                      </a:lnTo>
                      <a:lnTo>
                        <a:pt x="6711" y="1274"/>
                      </a:lnTo>
                      <a:lnTo>
                        <a:pt x="7054" y="1234"/>
                      </a:lnTo>
                      <a:lnTo>
                        <a:pt x="7393" y="1192"/>
                      </a:lnTo>
                      <a:lnTo>
                        <a:pt x="7728" y="1149"/>
                      </a:lnTo>
                      <a:lnTo>
                        <a:pt x="8058" y="1102"/>
                      </a:lnTo>
                      <a:lnTo>
                        <a:pt x="8385" y="1055"/>
                      </a:lnTo>
                      <a:lnTo>
                        <a:pt x="8706" y="1005"/>
                      </a:lnTo>
                      <a:lnTo>
                        <a:pt x="9024" y="952"/>
                      </a:lnTo>
                      <a:lnTo>
                        <a:pt x="9337" y="899"/>
                      </a:lnTo>
                      <a:lnTo>
                        <a:pt x="9337" y="899"/>
                      </a:lnTo>
                      <a:close/>
                    </a:path>
                  </a:pathLst>
                </a:custGeom>
                <a:gradFill flip="none" rotWithShape="1">
                  <a:gsLst>
                    <a:gs pos="0">
                      <a:srgbClr val="84BC76"/>
                    </a:gs>
                    <a:gs pos="100000">
                      <a:srgbClr val="2F6C1C"/>
                    </a:gs>
                  </a:gsLst>
                  <a:lin ang="516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grpSp>
      <p:grpSp>
        <p:nvGrpSpPr>
          <p:cNvPr id="440" name="Group 439">
            <a:extLst>
              <a:ext uri="{C183D7F6-B498-43B3-948B-1728B52AA6E4}">
                <adec:decorative xmlns:adec="http://schemas.microsoft.com/office/drawing/2017/decorative" val="1"/>
              </a:ext>
            </a:extLst>
          </p:cNvPr>
          <p:cNvGrpSpPr/>
          <p:nvPr/>
        </p:nvGrpSpPr>
        <p:grpSpPr>
          <a:xfrm>
            <a:off x="6503053" y="473044"/>
            <a:ext cx="2488547" cy="7223156"/>
            <a:chOff x="6655453" y="685800"/>
            <a:chExt cx="2488547" cy="7223156"/>
          </a:xfrm>
          <a:effectLst/>
        </p:grpSpPr>
        <p:grpSp>
          <p:nvGrpSpPr>
            <p:cNvPr id="436" name="Group 435"/>
            <p:cNvGrpSpPr/>
            <p:nvPr/>
          </p:nvGrpSpPr>
          <p:grpSpPr>
            <a:xfrm>
              <a:off x="7142585" y="5350922"/>
              <a:ext cx="756716" cy="2558034"/>
              <a:chOff x="7142585" y="5367856"/>
              <a:chExt cx="756716" cy="2558034"/>
            </a:xfrm>
          </p:grpSpPr>
          <p:grpSp>
            <p:nvGrpSpPr>
              <p:cNvPr id="421" name="Group 93"/>
              <p:cNvGrpSpPr/>
              <p:nvPr/>
            </p:nvGrpSpPr>
            <p:grpSpPr>
              <a:xfrm rot="186992">
                <a:off x="7142585" y="5477639"/>
                <a:ext cx="756716" cy="2448251"/>
                <a:chOff x="1346199" y="3640666"/>
                <a:chExt cx="755164" cy="3117518"/>
              </a:xfrm>
            </p:grpSpPr>
            <p:sp>
              <p:nvSpPr>
                <p:cNvPr id="423" name="Freeform 7"/>
                <p:cNvSpPr>
                  <a:spLocks/>
                </p:cNvSpPr>
                <p:nvPr/>
              </p:nvSpPr>
              <p:spPr bwMode="auto">
                <a:xfrm>
                  <a:off x="1740433" y="3674533"/>
                  <a:ext cx="318052" cy="3083651"/>
                </a:xfrm>
                <a:custGeom>
                  <a:avLst/>
                  <a:gdLst/>
                  <a:ahLst/>
                  <a:cxnLst>
                    <a:cxn ang="0">
                      <a:pos x="105" y="161"/>
                    </a:cxn>
                    <a:cxn ang="0">
                      <a:pos x="107" y="164"/>
                    </a:cxn>
                    <a:cxn ang="0">
                      <a:pos x="184" y="518"/>
                    </a:cxn>
                    <a:cxn ang="0">
                      <a:pos x="183" y="1119"/>
                    </a:cxn>
                    <a:cxn ang="0">
                      <a:pos x="300" y="1431"/>
                    </a:cxn>
                    <a:cxn ang="0">
                      <a:pos x="300" y="1433"/>
                    </a:cxn>
                    <a:cxn ang="0">
                      <a:pos x="352" y="1890"/>
                    </a:cxn>
                    <a:cxn ang="0">
                      <a:pos x="351" y="2256"/>
                    </a:cxn>
                    <a:cxn ang="0">
                      <a:pos x="394" y="2456"/>
                    </a:cxn>
                    <a:cxn ang="0">
                      <a:pos x="394" y="2458"/>
                    </a:cxn>
                    <a:cxn ang="0">
                      <a:pos x="349" y="2733"/>
                    </a:cxn>
                    <a:cxn ang="0">
                      <a:pos x="351" y="3132"/>
                    </a:cxn>
                    <a:cxn ang="0">
                      <a:pos x="391" y="3474"/>
                    </a:cxn>
                    <a:cxn ang="0">
                      <a:pos x="346" y="3820"/>
                    </a:cxn>
                    <a:cxn ang="0">
                      <a:pos x="389" y="3474"/>
                    </a:cxn>
                    <a:cxn ang="0">
                      <a:pos x="346" y="3132"/>
                    </a:cxn>
                    <a:cxn ang="0">
                      <a:pos x="342" y="2733"/>
                    </a:cxn>
                    <a:cxn ang="0">
                      <a:pos x="342" y="2732"/>
                    </a:cxn>
                    <a:cxn ang="0">
                      <a:pos x="386" y="2458"/>
                    </a:cxn>
                    <a:cxn ang="0">
                      <a:pos x="340" y="2256"/>
                    </a:cxn>
                    <a:cxn ang="0">
                      <a:pos x="339" y="1891"/>
                    </a:cxn>
                    <a:cxn ang="0">
                      <a:pos x="284" y="1434"/>
                    </a:cxn>
                    <a:cxn ang="0">
                      <a:pos x="165" y="1122"/>
                    </a:cxn>
                    <a:cxn ang="0">
                      <a:pos x="164" y="1119"/>
                    </a:cxn>
                    <a:cxn ang="0">
                      <a:pos x="163" y="521"/>
                    </a:cxn>
                    <a:cxn ang="0">
                      <a:pos x="83" y="172"/>
                    </a:cxn>
                    <a:cxn ang="0">
                      <a:pos x="1" y="19"/>
                    </a:cxn>
                    <a:cxn ang="0">
                      <a:pos x="0" y="9"/>
                    </a:cxn>
                    <a:cxn ang="0">
                      <a:pos x="7" y="1"/>
                    </a:cxn>
                    <a:cxn ang="0">
                      <a:pos x="11" y="0"/>
                    </a:cxn>
                    <a:cxn ang="0">
                      <a:pos x="21" y="2"/>
                    </a:cxn>
                    <a:cxn ang="0">
                      <a:pos x="24" y="7"/>
                    </a:cxn>
                  </a:cxnLst>
                  <a:rect l="0" t="0" r="r" b="b"/>
                  <a:pathLst>
                    <a:path w="394" h="3820">
                      <a:moveTo>
                        <a:pt x="24" y="7"/>
                      </a:moveTo>
                      <a:lnTo>
                        <a:pt x="105" y="161"/>
                      </a:lnTo>
                      <a:lnTo>
                        <a:pt x="105" y="162"/>
                      </a:lnTo>
                      <a:lnTo>
                        <a:pt x="107" y="164"/>
                      </a:lnTo>
                      <a:lnTo>
                        <a:pt x="184" y="516"/>
                      </a:lnTo>
                      <a:lnTo>
                        <a:pt x="184" y="518"/>
                      </a:lnTo>
                      <a:lnTo>
                        <a:pt x="184" y="519"/>
                      </a:lnTo>
                      <a:lnTo>
                        <a:pt x="183" y="1119"/>
                      </a:lnTo>
                      <a:lnTo>
                        <a:pt x="182" y="1116"/>
                      </a:lnTo>
                      <a:lnTo>
                        <a:pt x="300" y="1431"/>
                      </a:lnTo>
                      <a:lnTo>
                        <a:pt x="300" y="1432"/>
                      </a:lnTo>
                      <a:lnTo>
                        <a:pt x="300" y="1433"/>
                      </a:lnTo>
                      <a:lnTo>
                        <a:pt x="352" y="1890"/>
                      </a:lnTo>
                      <a:lnTo>
                        <a:pt x="352" y="1890"/>
                      </a:lnTo>
                      <a:lnTo>
                        <a:pt x="352" y="1891"/>
                      </a:lnTo>
                      <a:lnTo>
                        <a:pt x="351" y="2256"/>
                      </a:lnTo>
                      <a:lnTo>
                        <a:pt x="350" y="2254"/>
                      </a:lnTo>
                      <a:lnTo>
                        <a:pt x="394" y="2456"/>
                      </a:lnTo>
                      <a:lnTo>
                        <a:pt x="394" y="2457"/>
                      </a:lnTo>
                      <a:lnTo>
                        <a:pt x="394" y="2458"/>
                      </a:lnTo>
                      <a:lnTo>
                        <a:pt x="349" y="2733"/>
                      </a:lnTo>
                      <a:lnTo>
                        <a:pt x="349" y="2733"/>
                      </a:lnTo>
                      <a:lnTo>
                        <a:pt x="351" y="3132"/>
                      </a:lnTo>
                      <a:lnTo>
                        <a:pt x="351" y="3132"/>
                      </a:lnTo>
                      <a:lnTo>
                        <a:pt x="391" y="3474"/>
                      </a:lnTo>
                      <a:lnTo>
                        <a:pt x="391" y="3474"/>
                      </a:lnTo>
                      <a:lnTo>
                        <a:pt x="391" y="3474"/>
                      </a:lnTo>
                      <a:lnTo>
                        <a:pt x="346" y="3820"/>
                      </a:lnTo>
                      <a:lnTo>
                        <a:pt x="389" y="3474"/>
                      </a:lnTo>
                      <a:lnTo>
                        <a:pt x="389" y="3474"/>
                      </a:lnTo>
                      <a:lnTo>
                        <a:pt x="346" y="3132"/>
                      </a:lnTo>
                      <a:lnTo>
                        <a:pt x="346" y="3132"/>
                      </a:lnTo>
                      <a:lnTo>
                        <a:pt x="346" y="3132"/>
                      </a:lnTo>
                      <a:lnTo>
                        <a:pt x="342" y="2733"/>
                      </a:lnTo>
                      <a:lnTo>
                        <a:pt x="342" y="2733"/>
                      </a:lnTo>
                      <a:lnTo>
                        <a:pt x="342" y="2732"/>
                      </a:lnTo>
                      <a:lnTo>
                        <a:pt x="386" y="2456"/>
                      </a:lnTo>
                      <a:lnTo>
                        <a:pt x="386" y="2458"/>
                      </a:lnTo>
                      <a:lnTo>
                        <a:pt x="340" y="2257"/>
                      </a:lnTo>
                      <a:lnTo>
                        <a:pt x="340" y="2256"/>
                      </a:lnTo>
                      <a:lnTo>
                        <a:pt x="340" y="2256"/>
                      </a:lnTo>
                      <a:lnTo>
                        <a:pt x="339" y="1891"/>
                      </a:lnTo>
                      <a:lnTo>
                        <a:pt x="339" y="1891"/>
                      </a:lnTo>
                      <a:lnTo>
                        <a:pt x="284" y="1434"/>
                      </a:lnTo>
                      <a:lnTo>
                        <a:pt x="286" y="1437"/>
                      </a:lnTo>
                      <a:lnTo>
                        <a:pt x="165" y="1122"/>
                      </a:lnTo>
                      <a:lnTo>
                        <a:pt x="164" y="1120"/>
                      </a:lnTo>
                      <a:lnTo>
                        <a:pt x="164" y="1119"/>
                      </a:lnTo>
                      <a:lnTo>
                        <a:pt x="162" y="519"/>
                      </a:lnTo>
                      <a:lnTo>
                        <a:pt x="163" y="521"/>
                      </a:lnTo>
                      <a:lnTo>
                        <a:pt x="82" y="170"/>
                      </a:lnTo>
                      <a:lnTo>
                        <a:pt x="83" y="172"/>
                      </a:lnTo>
                      <a:lnTo>
                        <a:pt x="1" y="19"/>
                      </a:lnTo>
                      <a:lnTo>
                        <a:pt x="1" y="19"/>
                      </a:lnTo>
                      <a:lnTo>
                        <a:pt x="0" y="13"/>
                      </a:lnTo>
                      <a:lnTo>
                        <a:pt x="0" y="9"/>
                      </a:lnTo>
                      <a:lnTo>
                        <a:pt x="3" y="4"/>
                      </a:lnTo>
                      <a:lnTo>
                        <a:pt x="7" y="1"/>
                      </a:lnTo>
                      <a:lnTo>
                        <a:pt x="7" y="1"/>
                      </a:lnTo>
                      <a:lnTo>
                        <a:pt x="11" y="0"/>
                      </a:lnTo>
                      <a:lnTo>
                        <a:pt x="17" y="0"/>
                      </a:lnTo>
                      <a:lnTo>
                        <a:pt x="21" y="2"/>
                      </a:lnTo>
                      <a:lnTo>
                        <a:pt x="24" y="7"/>
                      </a:lnTo>
                      <a:lnTo>
                        <a:pt x="24" y="7"/>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424" name="Freeform 5"/>
                <p:cNvSpPr>
                  <a:spLocks/>
                </p:cNvSpPr>
                <p:nvPr/>
              </p:nvSpPr>
              <p:spPr bwMode="auto">
                <a:xfrm>
                  <a:off x="1452037" y="3640667"/>
                  <a:ext cx="169026" cy="2623558"/>
                </a:xfrm>
                <a:custGeom>
                  <a:avLst/>
                  <a:gdLst/>
                  <a:ahLst/>
                  <a:cxnLst>
                    <a:cxn ang="0">
                      <a:pos x="53" y="517"/>
                    </a:cxn>
                    <a:cxn ang="0">
                      <a:pos x="69" y="664"/>
                    </a:cxn>
                    <a:cxn ang="0">
                      <a:pos x="74" y="774"/>
                    </a:cxn>
                    <a:cxn ang="0">
                      <a:pos x="73" y="849"/>
                    </a:cxn>
                    <a:cxn ang="0">
                      <a:pos x="64" y="923"/>
                    </a:cxn>
                    <a:cxn ang="0">
                      <a:pos x="54" y="960"/>
                    </a:cxn>
                    <a:cxn ang="0">
                      <a:pos x="37" y="1011"/>
                    </a:cxn>
                    <a:cxn ang="0">
                      <a:pos x="33" y="1063"/>
                    </a:cxn>
                    <a:cxn ang="0">
                      <a:pos x="36" y="1100"/>
                    </a:cxn>
                    <a:cxn ang="0">
                      <a:pos x="53" y="1209"/>
                    </a:cxn>
                    <a:cxn ang="0">
                      <a:pos x="56" y="1247"/>
                    </a:cxn>
                    <a:cxn ang="0">
                      <a:pos x="51" y="1284"/>
                    </a:cxn>
                    <a:cxn ang="0">
                      <a:pos x="43" y="1320"/>
                    </a:cxn>
                    <a:cxn ang="0">
                      <a:pos x="34" y="1392"/>
                    </a:cxn>
                    <a:cxn ang="0">
                      <a:pos x="30" y="1466"/>
                    </a:cxn>
                    <a:cxn ang="0">
                      <a:pos x="30" y="1576"/>
                    </a:cxn>
                    <a:cxn ang="0">
                      <a:pos x="32" y="1687"/>
                    </a:cxn>
                    <a:cxn ang="0">
                      <a:pos x="28" y="1908"/>
                    </a:cxn>
                    <a:cxn ang="0">
                      <a:pos x="21" y="2054"/>
                    </a:cxn>
                    <a:cxn ang="0">
                      <a:pos x="8" y="2201"/>
                    </a:cxn>
                    <a:cxn ang="0">
                      <a:pos x="4" y="2274"/>
                    </a:cxn>
                    <a:cxn ang="0">
                      <a:pos x="10" y="2329"/>
                    </a:cxn>
                    <a:cxn ang="0">
                      <a:pos x="20" y="2364"/>
                    </a:cxn>
                    <a:cxn ang="0">
                      <a:pos x="38" y="2417"/>
                    </a:cxn>
                    <a:cxn ang="0">
                      <a:pos x="52" y="2489"/>
                    </a:cxn>
                    <a:cxn ang="0">
                      <a:pos x="63" y="2562"/>
                    </a:cxn>
                    <a:cxn ang="0">
                      <a:pos x="82" y="2782"/>
                    </a:cxn>
                    <a:cxn ang="0">
                      <a:pos x="82" y="2782"/>
                    </a:cxn>
                    <a:cxn ang="0">
                      <a:pos x="60" y="2562"/>
                    </a:cxn>
                    <a:cxn ang="0">
                      <a:pos x="50" y="2489"/>
                    </a:cxn>
                    <a:cxn ang="0">
                      <a:pos x="34" y="2418"/>
                    </a:cxn>
                    <a:cxn ang="0">
                      <a:pos x="16" y="2366"/>
                    </a:cxn>
                    <a:cxn ang="0">
                      <a:pos x="6" y="2330"/>
                    </a:cxn>
                    <a:cxn ang="0">
                      <a:pos x="0" y="2274"/>
                    </a:cxn>
                    <a:cxn ang="0">
                      <a:pos x="2" y="2201"/>
                    </a:cxn>
                    <a:cxn ang="0">
                      <a:pos x="13" y="2054"/>
                    </a:cxn>
                    <a:cxn ang="0">
                      <a:pos x="20" y="1907"/>
                    </a:cxn>
                    <a:cxn ang="0">
                      <a:pos x="21" y="1687"/>
                    </a:cxn>
                    <a:cxn ang="0">
                      <a:pos x="19" y="1577"/>
                    </a:cxn>
                    <a:cxn ang="0">
                      <a:pos x="18" y="1466"/>
                    </a:cxn>
                    <a:cxn ang="0">
                      <a:pos x="21" y="1391"/>
                    </a:cxn>
                    <a:cxn ang="0">
                      <a:pos x="29" y="1318"/>
                    </a:cxn>
                    <a:cxn ang="0">
                      <a:pos x="38" y="1281"/>
                    </a:cxn>
                    <a:cxn ang="0">
                      <a:pos x="41" y="1247"/>
                    </a:cxn>
                    <a:cxn ang="0">
                      <a:pos x="32" y="1174"/>
                    </a:cxn>
                    <a:cxn ang="0">
                      <a:pos x="20" y="1102"/>
                    </a:cxn>
                    <a:cxn ang="0">
                      <a:pos x="17" y="1046"/>
                    </a:cxn>
                    <a:cxn ang="0">
                      <a:pos x="20" y="1008"/>
                    </a:cxn>
                    <a:cxn ang="0">
                      <a:pos x="28" y="980"/>
                    </a:cxn>
                    <a:cxn ang="0">
                      <a:pos x="38" y="953"/>
                    </a:cxn>
                    <a:cxn ang="0">
                      <a:pos x="51" y="902"/>
                    </a:cxn>
                    <a:cxn ang="0">
                      <a:pos x="57" y="812"/>
                    </a:cxn>
                    <a:cxn ang="0">
                      <a:pos x="54" y="739"/>
                    </a:cxn>
                    <a:cxn ang="0">
                      <a:pos x="42" y="592"/>
                    </a:cxn>
                    <a:cxn ang="0">
                      <a:pos x="32" y="516"/>
                    </a:cxn>
                    <a:cxn ang="0">
                      <a:pos x="161" y="4"/>
                    </a:cxn>
                    <a:cxn ang="0">
                      <a:pos x="174" y="0"/>
                    </a:cxn>
                    <a:cxn ang="0">
                      <a:pos x="182" y="6"/>
                    </a:cxn>
                    <a:cxn ang="0">
                      <a:pos x="184" y="16"/>
                    </a:cxn>
                  </a:cxnLst>
                  <a:rect l="0" t="0" r="r" b="b"/>
                  <a:pathLst>
                    <a:path w="184" h="2856">
                      <a:moveTo>
                        <a:pt x="183" y="16"/>
                      </a:moveTo>
                      <a:lnTo>
                        <a:pt x="53" y="521"/>
                      </a:lnTo>
                      <a:lnTo>
                        <a:pt x="53" y="517"/>
                      </a:lnTo>
                      <a:lnTo>
                        <a:pt x="53" y="517"/>
                      </a:lnTo>
                      <a:lnTo>
                        <a:pt x="62" y="590"/>
                      </a:lnTo>
                      <a:lnTo>
                        <a:pt x="69" y="664"/>
                      </a:lnTo>
                      <a:lnTo>
                        <a:pt x="72" y="701"/>
                      </a:lnTo>
                      <a:lnTo>
                        <a:pt x="73" y="738"/>
                      </a:lnTo>
                      <a:lnTo>
                        <a:pt x="74" y="774"/>
                      </a:lnTo>
                      <a:lnTo>
                        <a:pt x="74" y="812"/>
                      </a:lnTo>
                      <a:lnTo>
                        <a:pt x="74" y="812"/>
                      </a:lnTo>
                      <a:lnTo>
                        <a:pt x="73" y="849"/>
                      </a:lnTo>
                      <a:lnTo>
                        <a:pt x="71" y="887"/>
                      </a:lnTo>
                      <a:lnTo>
                        <a:pt x="68" y="904"/>
                      </a:lnTo>
                      <a:lnTo>
                        <a:pt x="64" y="923"/>
                      </a:lnTo>
                      <a:lnTo>
                        <a:pt x="60" y="942"/>
                      </a:lnTo>
                      <a:lnTo>
                        <a:pt x="54" y="960"/>
                      </a:lnTo>
                      <a:lnTo>
                        <a:pt x="54" y="960"/>
                      </a:lnTo>
                      <a:lnTo>
                        <a:pt x="47" y="977"/>
                      </a:lnTo>
                      <a:lnTo>
                        <a:pt x="40" y="993"/>
                      </a:lnTo>
                      <a:lnTo>
                        <a:pt x="37" y="1011"/>
                      </a:lnTo>
                      <a:lnTo>
                        <a:pt x="34" y="1028"/>
                      </a:lnTo>
                      <a:lnTo>
                        <a:pt x="33" y="1046"/>
                      </a:lnTo>
                      <a:lnTo>
                        <a:pt x="33" y="1063"/>
                      </a:lnTo>
                      <a:lnTo>
                        <a:pt x="34" y="1082"/>
                      </a:lnTo>
                      <a:lnTo>
                        <a:pt x="36" y="1100"/>
                      </a:lnTo>
                      <a:lnTo>
                        <a:pt x="36" y="1100"/>
                      </a:lnTo>
                      <a:lnTo>
                        <a:pt x="41" y="1136"/>
                      </a:lnTo>
                      <a:lnTo>
                        <a:pt x="48" y="1172"/>
                      </a:lnTo>
                      <a:lnTo>
                        <a:pt x="53" y="1209"/>
                      </a:lnTo>
                      <a:lnTo>
                        <a:pt x="54" y="1228"/>
                      </a:lnTo>
                      <a:lnTo>
                        <a:pt x="56" y="1247"/>
                      </a:lnTo>
                      <a:lnTo>
                        <a:pt x="56" y="1247"/>
                      </a:lnTo>
                      <a:lnTo>
                        <a:pt x="54" y="1266"/>
                      </a:lnTo>
                      <a:lnTo>
                        <a:pt x="53" y="1276"/>
                      </a:lnTo>
                      <a:lnTo>
                        <a:pt x="51" y="1284"/>
                      </a:lnTo>
                      <a:lnTo>
                        <a:pt x="51" y="1284"/>
                      </a:lnTo>
                      <a:lnTo>
                        <a:pt x="47" y="1302"/>
                      </a:lnTo>
                      <a:lnTo>
                        <a:pt x="43" y="1320"/>
                      </a:lnTo>
                      <a:lnTo>
                        <a:pt x="43" y="1320"/>
                      </a:lnTo>
                      <a:lnTo>
                        <a:pt x="38" y="1357"/>
                      </a:lnTo>
                      <a:lnTo>
                        <a:pt x="34" y="1392"/>
                      </a:lnTo>
                      <a:lnTo>
                        <a:pt x="34" y="1392"/>
                      </a:lnTo>
                      <a:lnTo>
                        <a:pt x="32" y="1429"/>
                      </a:lnTo>
                      <a:lnTo>
                        <a:pt x="30" y="1466"/>
                      </a:lnTo>
                      <a:lnTo>
                        <a:pt x="30" y="1539"/>
                      </a:lnTo>
                      <a:lnTo>
                        <a:pt x="30" y="1539"/>
                      </a:lnTo>
                      <a:lnTo>
                        <a:pt x="30" y="1576"/>
                      </a:lnTo>
                      <a:lnTo>
                        <a:pt x="31" y="1612"/>
                      </a:lnTo>
                      <a:lnTo>
                        <a:pt x="31" y="1612"/>
                      </a:lnTo>
                      <a:lnTo>
                        <a:pt x="32" y="1687"/>
                      </a:lnTo>
                      <a:lnTo>
                        <a:pt x="32" y="1687"/>
                      </a:lnTo>
                      <a:lnTo>
                        <a:pt x="30" y="1833"/>
                      </a:lnTo>
                      <a:lnTo>
                        <a:pt x="28" y="1908"/>
                      </a:lnTo>
                      <a:lnTo>
                        <a:pt x="26" y="1981"/>
                      </a:lnTo>
                      <a:lnTo>
                        <a:pt x="26" y="1981"/>
                      </a:lnTo>
                      <a:lnTo>
                        <a:pt x="21" y="2054"/>
                      </a:lnTo>
                      <a:lnTo>
                        <a:pt x="14" y="2128"/>
                      </a:lnTo>
                      <a:lnTo>
                        <a:pt x="14" y="2128"/>
                      </a:lnTo>
                      <a:lnTo>
                        <a:pt x="8" y="2201"/>
                      </a:lnTo>
                      <a:lnTo>
                        <a:pt x="6" y="2238"/>
                      </a:lnTo>
                      <a:lnTo>
                        <a:pt x="4" y="2274"/>
                      </a:lnTo>
                      <a:lnTo>
                        <a:pt x="4" y="2274"/>
                      </a:lnTo>
                      <a:lnTo>
                        <a:pt x="6" y="2293"/>
                      </a:lnTo>
                      <a:lnTo>
                        <a:pt x="7" y="2311"/>
                      </a:lnTo>
                      <a:lnTo>
                        <a:pt x="10" y="2329"/>
                      </a:lnTo>
                      <a:lnTo>
                        <a:pt x="14" y="2347"/>
                      </a:lnTo>
                      <a:lnTo>
                        <a:pt x="14" y="2347"/>
                      </a:lnTo>
                      <a:lnTo>
                        <a:pt x="20" y="2364"/>
                      </a:lnTo>
                      <a:lnTo>
                        <a:pt x="27" y="2381"/>
                      </a:lnTo>
                      <a:lnTo>
                        <a:pt x="33" y="2399"/>
                      </a:lnTo>
                      <a:lnTo>
                        <a:pt x="38" y="2417"/>
                      </a:lnTo>
                      <a:lnTo>
                        <a:pt x="38" y="2417"/>
                      </a:lnTo>
                      <a:lnTo>
                        <a:pt x="47" y="2452"/>
                      </a:lnTo>
                      <a:lnTo>
                        <a:pt x="52" y="2489"/>
                      </a:lnTo>
                      <a:lnTo>
                        <a:pt x="58" y="2526"/>
                      </a:lnTo>
                      <a:lnTo>
                        <a:pt x="63" y="2562"/>
                      </a:lnTo>
                      <a:lnTo>
                        <a:pt x="63" y="2562"/>
                      </a:lnTo>
                      <a:lnTo>
                        <a:pt x="71" y="2634"/>
                      </a:lnTo>
                      <a:lnTo>
                        <a:pt x="78" y="2708"/>
                      </a:lnTo>
                      <a:lnTo>
                        <a:pt x="82" y="2782"/>
                      </a:lnTo>
                      <a:lnTo>
                        <a:pt x="87" y="2856"/>
                      </a:lnTo>
                      <a:lnTo>
                        <a:pt x="87" y="2856"/>
                      </a:lnTo>
                      <a:lnTo>
                        <a:pt x="82" y="2782"/>
                      </a:lnTo>
                      <a:lnTo>
                        <a:pt x="76" y="2709"/>
                      </a:lnTo>
                      <a:lnTo>
                        <a:pt x="69" y="2636"/>
                      </a:lnTo>
                      <a:lnTo>
                        <a:pt x="60" y="2562"/>
                      </a:lnTo>
                      <a:lnTo>
                        <a:pt x="60" y="2562"/>
                      </a:lnTo>
                      <a:lnTo>
                        <a:pt x="56" y="2526"/>
                      </a:lnTo>
                      <a:lnTo>
                        <a:pt x="50" y="2489"/>
                      </a:lnTo>
                      <a:lnTo>
                        <a:pt x="42" y="2453"/>
                      </a:lnTo>
                      <a:lnTo>
                        <a:pt x="34" y="2418"/>
                      </a:lnTo>
                      <a:lnTo>
                        <a:pt x="34" y="2418"/>
                      </a:lnTo>
                      <a:lnTo>
                        <a:pt x="29" y="2400"/>
                      </a:lnTo>
                      <a:lnTo>
                        <a:pt x="22" y="2383"/>
                      </a:lnTo>
                      <a:lnTo>
                        <a:pt x="16" y="2366"/>
                      </a:lnTo>
                      <a:lnTo>
                        <a:pt x="10" y="2348"/>
                      </a:lnTo>
                      <a:lnTo>
                        <a:pt x="10" y="2348"/>
                      </a:lnTo>
                      <a:lnTo>
                        <a:pt x="6" y="2330"/>
                      </a:lnTo>
                      <a:lnTo>
                        <a:pt x="2" y="2312"/>
                      </a:lnTo>
                      <a:lnTo>
                        <a:pt x="0" y="2293"/>
                      </a:lnTo>
                      <a:lnTo>
                        <a:pt x="0" y="2274"/>
                      </a:lnTo>
                      <a:lnTo>
                        <a:pt x="0" y="2274"/>
                      </a:lnTo>
                      <a:lnTo>
                        <a:pt x="0" y="2238"/>
                      </a:lnTo>
                      <a:lnTo>
                        <a:pt x="2" y="2201"/>
                      </a:lnTo>
                      <a:lnTo>
                        <a:pt x="9" y="2128"/>
                      </a:lnTo>
                      <a:lnTo>
                        <a:pt x="9" y="2128"/>
                      </a:lnTo>
                      <a:lnTo>
                        <a:pt x="13" y="2054"/>
                      </a:lnTo>
                      <a:lnTo>
                        <a:pt x="18" y="1981"/>
                      </a:lnTo>
                      <a:lnTo>
                        <a:pt x="18" y="1981"/>
                      </a:lnTo>
                      <a:lnTo>
                        <a:pt x="20" y="1907"/>
                      </a:lnTo>
                      <a:lnTo>
                        <a:pt x="21" y="1833"/>
                      </a:lnTo>
                      <a:lnTo>
                        <a:pt x="21" y="1687"/>
                      </a:lnTo>
                      <a:lnTo>
                        <a:pt x="21" y="1687"/>
                      </a:lnTo>
                      <a:lnTo>
                        <a:pt x="20" y="1613"/>
                      </a:lnTo>
                      <a:lnTo>
                        <a:pt x="20" y="1613"/>
                      </a:lnTo>
                      <a:lnTo>
                        <a:pt x="19" y="1577"/>
                      </a:lnTo>
                      <a:lnTo>
                        <a:pt x="18" y="1539"/>
                      </a:lnTo>
                      <a:lnTo>
                        <a:pt x="18" y="1539"/>
                      </a:lnTo>
                      <a:lnTo>
                        <a:pt x="18" y="1466"/>
                      </a:lnTo>
                      <a:lnTo>
                        <a:pt x="19" y="1429"/>
                      </a:lnTo>
                      <a:lnTo>
                        <a:pt x="21" y="1391"/>
                      </a:lnTo>
                      <a:lnTo>
                        <a:pt x="21" y="1391"/>
                      </a:lnTo>
                      <a:lnTo>
                        <a:pt x="24" y="1354"/>
                      </a:lnTo>
                      <a:lnTo>
                        <a:pt x="29" y="1318"/>
                      </a:lnTo>
                      <a:lnTo>
                        <a:pt x="29" y="1318"/>
                      </a:lnTo>
                      <a:lnTo>
                        <a:pt x="33" y="1299"/>
                      </a:lnTo>
                      <a:lnTo>
                        <a:pt x="38" y="1281"/>
                      </a:lnTo>
                      <a:lnTo>
                        <a:pt x="38" y="1281"/>
                      </a:lnTo>
                      <a:lnTo>
                        <a:pt x="40" y="1264"/>
                      </a:lnTo>
                      <a:lnTo>
                        <a:pt x="41" y="1247"/>
                      </a:lnTo>
                      <a:lnTo>
                        <a:pt x="41" y="1247"/>
                      </a:lnTo>
                      <a:lnTo>
                        <a:pt x="40" y="1229"/>
                      </a:lnTo>
                      <a:lnTo>
                        <a:pt x="38" y="1211"/>
                      </a:lnTo>
                      <a:lnTo>
                        <a:pt x="32" y="1174"/>
                      </a:lnTo>
                      <a:lnTo>
                        <a:pt x="26" y="1139"/>
                      </a:lnTo>
                      <a:lnTo>
                        <a:pt x="20" y="1102"/>
                      </a:lnTo>
                      <a:lnTo>
                        <a:pt x="20" y="1102"/>
                      </a:lnTo>
                      <a:lnTo>
                        <a:pt x="18" y="1083"/>
                      </a:lnTo>
                      <a:lnTo>
                        <a:pt x="17" y="1064"/>
                      </a:lnTo>
                      <a:lnTo>
                        <a:pt x="17" y="1046"/>
                      </a:lnTo>
                      <a:lnTo>
                        <a:pt x="18" y="1027"/>
                      </a:lnTo>
                      <a:lnTo>
                        <a:pt x="18" y="1027"/>
                      </a:lnTo>
                      <a:lnTo>
                        <a:pt x="20" y="1008"/>
                      </a:lnTo>
                      <a:lnTo>
                        <a:pt x="24" y="989"/>
                      </a:lnTo>
                      <a:lnTo>
                        <a:pt x="24" y="989"/>
                      </a:lnTo>
                      <a:lnTo>
                        <a:pt x="28" y="980"/>
                      </a:lnTo>
                      <a:lnTo>
                        <a:pt x="31" y="970"/>
                      </a:lnTo>
                      <a:lnTo>
                        <a:pt x="38" y="953"/>
                      </a:lnTo>
                      <a:lnTo>
                        <a:pt x="38" y="953"/>
                      </a:lnTo>
                      <a:lnTo>
                        <a:pt x="43" y="937"/>
                      </a:lnTo>
                      <a:lnTo>
                        <a:pt x="48" y="920"/>
                      </a:lnTo>
                      <a:lnTo>
                        <a:pt x="51" y="902"/>
                      </a:lnTo>
                      <a:lnTo>
                        <a:pt x="53" y="884"/>
                      </a:lnTo>
                      <a:lnTo>
                        <a:pt x="56" y="848"/>
                      </a:lnTo>
                      <a:lnTo>
                        <a:pt x="57" y="812"/>
                      </a:lnTo>
                      <a:lnTo>
                        <a:pt x="57" y="812"/>
                      </a:lnTo>
                      <a:lnTo>
                        <a:pt x="56" y="776"/>
                      </a:lnTo>
                      <a:lnTo>
                        <a:pt x="54" y="739"/>
                      </a:lnTo>
                      <a:lnTo>
                        <a:pt x="52" y="702"/>
                      </a:lnTo>
                      <a:lnTo>
                        <a:pt x="50" y="666"/>
                      </a:lnTo>
                      <a:lnTo>
                        <a:pt x="42" y="592"/>
                      </a:lnTo>
                      <a:lnTo>
                        <a:pt x="32" y="520"/>
                      </a:lnTo>
                      <a:lnTo>
                        <a:pt x="32" y="518"/>
                      </a:lnTo>
                      <a:lnTo>
                        <a:pt x="32" y="516"/>
                      </a:lnTo>
                      <a:lnTo>
                        <a:pt x="159" y="9"/>
                      </a:lnTo>
                      <a:lnTo>
                        <a:pt x="159" y="9"/>
                      </a:lnTo>
                      <a:lnTo>
                        <a:pt x="161" y="4"/>
                      </a:lnTo>
                      <a:lnTo>
                        <a:pt x="164" y="1"/>
                      </a:lnTo>
                      <a:lnTo>
                        <a:pt x="169" y="0"/>
                      </a:lnTo>
                      <a:lnTo>
                        <a:pt x="174" y="0"/>
                      </a:lnTo>
                      <a:lnTo>
                        <a:pt x="174" y="0"/>
                      </a:lnTo>
                      <a:lnTo>
                        <a:pt x="179" y="2"/>
                      </a:lnTo>
                      <a:lnTo>
                        <a:pt x="182" y="6"/>
                      </a:lnTo>
                      <a:lnTo>
                        <a:pt x="184" y="10"/>
                      </a:lnTo>
                      <a:lnTo>
                        <a:pt x="184" y="16"/>
                      </a:lnTo>
                      <a:lnTo>
                        <a:pt x="184" y="16"/>
                      </a:lnTo>
                      <a:lnTo>
                        <a:pt x="183" y="16"/>
                      </a:lnTo>
                      <a:lnTo>
                        <a:pt x="183" y="16"/>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425" name="Freeform 6"/>
                <p:cNvSpPr>
                  <a:spLocks/>
                </p:cNvSpPr>
                <p:nvPr/>
              </p:nvSpPr>
              <p:spPr bwMode="auto">
                <a:xfrm rot="400286">
                  <a:off x="1517125" y="3676652"/>
                  <a:ext cx="584238" cy="2470150"/>
                </a:xfrm>
                <a:custGeom>
                  <a:avLst/>
                  <a:gdLst/>
                  <a:ahLst/>
                  <a:cxnLst>
                    <a:cxn ang="0">
                      <a:pos x="26" y="13"/>
                    </a:cxn>
                    <a:cxn ang="0">
                      <a:pos x="25" y="244"/>
                    </a:cxn>
                    <a:cxn ang="0">
                      <a:pos x="23" y="239"/>
                    </a:cxn>
                    <a:cxn ang="0">
                      <a:pos x="166" y="496"/>
                    </a:cxn>
                    <a:cxn ang="0">
                      <a:pos x="165" y="495"/>
                    </a:cxn>
                    <a:cxn ang="0">
                      <a:pos x="285" y="635"/>
                    </a:cxn>
                    <a:cxn ang="0">
                      <a:pos x="286" y="638"/>
                    </a:cxn>
                    <a:cxn ang="0">
                      <a:pos x="287" y="639"/>
                    </a:cxn>
                    <a:cxn ang="0">
                      <a:pos x="385" y="911"/>
                    </a:cxn>
                    <a:cxn ang="0">
                      <a:pos x="386" y="912"/>
                    </a:cxn>
                    <a:cxn ang="0">
                      <a:pos x="386" y="914"/>
                    </a:cxn>
                    <a:cxn ang="0">
                      <a:pos x="354" y="1351"/>
                    </a:cxn>
                    <a:cxn ang="0">
                      <a:pos x="354" y="1350"/>
                    </a:cxn>
                    <a:cxn ang="0">
                      <a:pos x="401" y="1665"/>
                    </a:cxn>
                    <a:cxn ang="0">
                      <a:pos x="400" y="1663"/>
                    </a:cxn>
                    <a:cxn ang="0">
                      <a:pos x="567" y="1939"/>
                    </a:cxn>
                    <a:cxn ang="0">
                      <a:pos x="567" y="1939"/>
                    </a:cxn>
                    <a:cxn ang="0">
                      <a:pos x="567" y="1940"/>
                    </a:cxn>
                    <a:cxn ang="0">
                      <a:pos x="567" y="1940"/>
                    </a:cxn>
                    <a:cxn ang="0">
                      <a:pos x="586" y="2041"/>
                    </a:cxn>
                    <a:cxn ang="0">
                      <a:pos x="603" y="2142"/>
                    </a:cxn>
                    <a:cxn ang="0">
                      <a:pos x="636" y="2345"/>
                    </a:cxn>
                    <a:cxn ang="0">
                      <a:pos x="636" y="2345"/>
                    </a:cxn>
                    <a:cxn ang="0">
                      <a:pos x="636" y="2345"/>
                    </a:cxn>
                    <a:cxn ang="0">
                      <a:pos x="635" y="2689"/>
                    </a:cxn>
                    <a:cxn ang="0">
                      <a:pos x="633" y="2345"/>
                    </a:cxn>
                    <a:cxn ang="0">
                      <a:pos x="633" y="2345"/>
                    </a:cxn>
                    <a:cxn ang="0">
                      <a:pos x="633" y="2345"/>
                    </a:cxn>
                    <a:cxn ang="0">
                      <a:pos x="598" y="2143"/>
                    </a:cxn>
                    <a:cxn ang="0">
                      <a:pos x="580" y="2042"/>
                    </a:cxn>
                    <a:cxn ang="0">
                      <a:pos x="560" y="1941"/>
                    </a:cxn>
                    <a:cxn ang="0">
                      <a:pos x="562" y="1942"/>
                    </a:cxn>
                    <a:cxn ang="0">
                      <a:pos x="393" y="1669"/>
                    </a:cxn>
                    <a:cxn ang="0">
                      <a:pos x="391" y="1668"/>
                    </a:cxn>
                    <a:cxn ang="0">
                      <a:pos x="391" y="1666"/>
                    </a:cxn>
                    <a:cxn ang="0">
                      <a:pos x="341" y="1352"/>
                    </a:cxn>
                    <a:cxn ang="0">
                      <a:pos x="341" y="1351"/>
                    </a:cxn>
                    <a:cxn ang="0">
                      <a:pos x="341" y="1351"/>
                    </a:cxn>
                    <a:cxn ang="0">
                      <a:pos x="369" y="913"/>
                    </a:cxn>
                    <a:cxn ang="0">
                      <a:pos x="369" y="916"/>
                    </a:cxn>
                    <a:cxn ang="0">
                      <a:pos x="269" y="645"/>
                    </a:cxn>
                    <a:cxn ang="0">
                      <a:pos x="270" y="649"/>
                    </a:cxn>
                    <a:cxn ang="0">
                      <a:pos x="148" y="509"/>
                    </a:cxn>
                    <a:cxn ang="0">
                      <a:pos x="148" y="508"/>
                    </a:cxn>
                    <a:cxn ang="0">
                      <a:pos x="147" y="506"/>
                    </a:cxn>
                    <a:cxn ang="0">
                      <a:pos x="3" y="250"/>
                    </a:cxn>
                    <a:cxn ang="0">
                      <a:pos x="0" y="248"/>
                    </a:cxn>
                    <a:cxn ang="0">
                      <a:pos x="0" y="244"/>
                    </a:cxn>
                    <a:cxn ang="0">
                      <a:pos x="0" y="13"/>
                    </a:cxn>
                    <a:cxn ang="0">
                      <a:pos x="0" y="13"/>
                    </a:cxn>
                    <a:cxn ang="0">
                      <a:pos x="0" y="8"/>
                    </a:cxn>
                    <a:cxn ang="0">
                      <a:pos x="4" y="4"/>
                    </a:cxn>
                    <a:cxn ang="0">
                      <a:pos x="8" y="1"/>
                    </a:cxn>
                    <a:cxn ang="0">
                      <a:pos x="13" y="0"/>
                    </a:cxn>
                    <a:cxn ang="0">
                      <a:pos x="13" y="0"/>
                    </a:cxn>
                    <a:cxn ang="0">
                      <a:pos x="18" y="1"/>
                    </a:cxn>
                    <a:cxn ang="0">
                      <a:pos x="21" y="4"/>
                    </a:cxn>
                    <a:cxn ang="0">
                      <a:pos x="25" y="8"/>
                    </a:cxn>
                    <a:cxn ang="0">
                      <a:pos x="26" y="13"/>
                    </a:cxn>
                    <a:cxn ang="0">
                      <a:pos x="26" y="13"/>
                    </a:cxn>
                    <a:cxn ang="0">
                      <a:pos x="26" y="13"/>
                    </a:cxn>
                    <a:cxn ang="0">
                      <a:pos x="26" y="13"/>
                    </a:cxn>
                  </a:cxnLst>
                  <a:rect l="0" t="0" r="r" b="b"/>
                  <a:pathLst>
                    <a:path w="636" h="2689">
                      <a:moveTo>
                        <a:pt x="26" y="13"/>
                      </a:moveTo>
                      <a:lnTo>
                        <a:pt x="25" y="244"/>
                      </a:lnTo>
                      <a:lnTo>
                        <a:pt x="23" y="239"/>
                      </a:lnTo>
                      <a:lnTo>
                        <a:pt x="166" y="496"/>
                      </a:lnTo>
                      <a:lnTo>
                        <a:pt x="165" y="495"/>
                      </a:lnTo>
                      <a:lnTo>
                        <a:pt x="285" y="635"/>
                      </a:lnTo>
                      <a:lnTo>
                        <a:pt x="286" y="638"/>
                      </a:lnTo>
                      <a:lnTo>
                        <a:pt x="287" y="639"/>
                      </a:lnTo>
                      <a:lnTo>
                        <a:pt x="385" y="911"/>
                      </a:lnTo>
                      <a:lnTo>
                        <a:pt x="386" y="912"/>
                      </a:lnTo>
                      <a:lnTo>
                        <a:pt x="386" y="914"/>
                      </a:lnTo>
                      <a:lnTo>
                        <a:pt x="354" y="1351"/>
                      </a:lnTo>
                      <a:lnTo>
                        <a:pt x="354" y="1350"/>
                      </a:lnTo>
                      <a:lnTo>
                        <a:pt x="401" y="1665"/>
                      </a:lnTo>
                      <a:lnTo>
                        <a:pt x="400" y="1663"/>
                      </a:lnTo>
                      <a:lnTo>
                        <a:pt x="567" y="1939"/>
                      </a:lnTo>
                      <a:lnTo>
                        <a:pt x="567" y="1939"/>
                      </a:lnTo>
                      <a:lnTo>
                        <a:pt x="567" y="1940"/>
                      </a:lnTo>
                      <a:lnTo>
                        <a:pt x="567" y="1940"/>
                      </a:lnTo>
                      <a:lnTo>
                        <a:pt x="586" y="2041"/>
                      </a:lnTo>
                      <a:lnTo>
                        <a:pt x="603" y="2142"/>
                      </a:lnTo>
                      <a:lnTo>
                        <a:pt x="636" y="2345"/>
                      </a:lnTo>
                      <a:lnTo>
                        <a:pt x="636" y="2345"/>
                      </a:lnTo>
                      <a:lnTo>
                        <a:pt x="636" y="2345"/>
                      </a:lnTo>
                      <a:lnTo>
                        <a:pt x="635" y="2689"/>
                      </a:lnTo>
                      <a:lnTo>
                        <a:pt x="633" y="2345"/>
                      </a:lnTo>
                      <a:lnTo>
                        <a:pt x="633" y="2345"/>
                      </a:lnTo>
                      <a:lnTo>
                        <a:pt x="633" y="2345"/>
                      </a:lnTo>
                      <a:lnTo>
                        <a:pt x="598" y="2143"/>
                      </a:lnTo>
                      <a:lnTo>
                        <a:pt x="580" y="2042"/>
                      </a:lnTo>
                      <a:lnTo>
                        <a:pt x="560" y="1941"/>
                      </a:lnTo>
                      <a:lnTo>
                        <a:pt x="562" y="1942"/>
                      </a:lnTo>
                      <a:lnTo>
                        <a:pt x="393" y="1669"/>
                      </a:lnTo>
                      <a:lnTo>
                        <a:pt x="391" y="1668"/>
                      </a:lnTo>
                      <a:lnTo>
                        <a:pt x="391" y="1666"/>
                      </a:lnTo>
                      <a:lnTo>
                        <a:pt x="341" y="1352"/>
                      </a:lnTo>
                      <a:lnTo>
                        <a:pt x="341" y="1351"/>
                      </a:lnTo>
                      <a:lnTo>
                        <a:pt x="341" y="1351"/>
                      </a:lnTo>
                      <a:lnTo>
                        <a:pt x="369" y="913"/>
                      </a:lnTo>
                      <a:lnTo>
                        <a:pt x="369" y="916"/>
                      </a:lnTo>
                      <a:lnTo>
                        <a:pt x="269" y="645"/>
                      </a:lnTo>
                      <a:lnTo>
                        <a:pt x="270" y="649"/>
                      </a:lnTo>
                      <a:lnTo>
                        <a:pt x="148" y="509"/>
                      </a:lnTo>
                      <a:lnTo>
                        <a:pt x="148" y="508"/>
                      </a:lnTo>
                      <a:lnTo>
                        <a:pt x="147" y="506"/>
                      </a:lnTo>
                      <a:lnTo>
                        <a:pt x="3" y="250"/>
                      </a:lnTo>
                      <a:lnTo>
                        <a:pt x="0" y="248"/>
                      </a:lnTo>
                      <a:lnTo>
                        <a:pt x="0" y="244"/>
                      </a:lnTo>
                      <a:lnTo>
                        <a:pt x="0" y="13"/>
                      </a:lnTo>
                      <a:lnTo>
                        <a:pt x="0" y="13"/>
                      </a:lnTo>
                      <a:lnTo>
                        <a:pt x="0" y="8"/>
                      </a:lnTo>
                      <a:lnTo>
                        <a:pt x="4" y="4"/>
                      </a:lnTo>
                      <a:lnTo>
                        <a:pt x="8" y="1"/>
                      </a:lnTo>
                      <a:lnTo>
                        <a:pt x="13" y="0"/>
                      </a:lnTo>
                      <a:lnTo>
                        <a:pt x="13" y="0"/>
                      </a:lnTo>
                      <a:lnTo>
                        <a:pt x="18" y="1"/>
                      </a:lnTo>
                      <a:lnTo>
                        <a:pt x="21" y="4"/>
                      </a:lnTo>
                      <a:lnTo>
                        <a:pt x="25" y="8"/>
                      </a:lnTo>
                      <a:lnTo>
                        <a:pt x="26" y="13"/>
                      </a:lnTo>
                      <a:lnTo>
                        <a:pt x="26" y="13"/>
                      </a:lnTo>
                      <a:lnTo>
                        <a:pt x="26" y="13"/>
                      </a:lnTo>
                      <a:lnTo>
                        <a:pt x="26" y="13"/>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426" name="Freeform 8"/>
                <p:cNvSpPr>
                  <a:spLocks/>
                </p:cNvSpPr>
                <p:nvPr/>
              </p:nvSpPr>
              <p:spPr bwMode="auto">
                <a:xfrm>
                  <a:off x="1837270" y="4109510"/>
                  <a:ext cx="155327" cy="657225"/>
                </a:xfrm>
                <a:custGeom>
                  <a:avLst/>
                  <a:gdLst/>
                  <a:ahLst/>
                  <a:cxnLst>
                    <a:cxn ang="0">
                      <a:pos x="175" y="17"/>
                    </a:cxn>
                    <a:cxn ang="0">
                      <a:pos x="130" y="143"/>
                    </a:cxn>
                    <a:cxn ang="0">
                      <a:pos x="130" y="144"/>
                    </a:cxn>
                    <a:cxn ang="0">
                      <a:pos x="129" y="146"/>
                    </a:cxn>
                    <a:cxn ang="0">
                      <a:pos x="86" y="194"/>
                    </a:cxn>
                    <a:cxn ang="0">
                      <a:pos x="88" y="188"/>
                    </a:cxn>
                    <a:cxn ang="0">
                      <a:pos x="84" y="418"/>
                    </a:cxn>
                    <a:cxn ang="0">
                      <a:pos x="84" y="419"/>
                    </a:cxn>
                    <a:cxn ang="0">
                      <a:pos x="83" y="420"/>
                    </a:cxn>
                    <a:cxn ang="0">
                      <a:pos x="33" y="489"/>
                    </a:cxn>
                    <a:cxn ang="0">
                      <a:pos x="33" y="489"/>
                    </a:cxn>
                    <a:cxn ang="0">
                      <a:pos x="4" y="537"/>
                    </a:cxn>
                    <a:cxn ang="0">
                      <a:pos x="4" y="537"/>
                    </a:cxn>
                    <a:cxn ang="0">
                      <a:pos x="3" y="614"/>
                    </a:cxn>
                    <a:cxn ang="0">
                      <a:pos x="0" y="537"/>
                    </a:cxn>
                    <a:cxn ang="0">
                      <a:pos x="0" y="536"/>
                    </a:cxn>
                    <a:cxn ang="0">
                      <a:pos x="1" y="536"/>
                    </a:cxn>
                    <a:cxn ang="0">
                      <a:pos x="28" y="487"/>
                    </a:cxn>
                    <a:cxn ang="0">
                      <a:pos x="28" y="486"/>
                    </a:cxn>
                    <a:cxn ang="0">
                      <a:pos x="28" y="486"/>
                    </a:cxn>
                    <a:cxn ang="0">
                      <a:pos x="76" y="416"/>
                    </a:cxn>
                    <a:cxn ang="0">
                      <a:pos x="75" y="418"/>
                    </a:cxn>
                    <a:cxn ang="0">
                      <a:pos x="70" y="188"/>
                    </a:cxn>
                    <a:cxn ang="0">
                      <a:pos x="70" y="185"/>
                    </a:cxn>
                    <a:cxn ang="0">
                      <a:pos x="73" y="183"/>
                    </a:cxn>
                    <a:cxn ang="0">
                      <a:pos x="114" y="133"/>
                    </a:cxn>
                    <a:cxn ang="0">
                      <a:pos x="111" y="136"/>
                    </a:cxn>
                    <a:cxn ang="0">
                      <a:pos x="150" y="9"/>
                    </a:cxn>
                    <a:cxn ang="0">
                      <a:pos x="150" y="9"/>
                    </a:cxn>
                    <a:cxn ang="0">
                      <a:pos x="154" y="5"/>
                    </a:cxn>
                    <a:cxn ang="0">
                      <a:pos x="157" y="2"/>
                    </a:cxn>
                    <a:cxn ang="0">
                      <a:pos x="161" y="0"/>
                    </a:cxn>
                    <a:cxn ang="0">
                      <a:pos x="167" y="0"/>
                    </a:cxn>
                    <a:cxn ang="0">
                      <a:pos x="167" y="0"/>
                    </a:cxn>
                    <a:cxn ang="0">
                      <a:pos x="171" y="3"/>
                    </a:cxn>
                    <a:cxn ang="0">
                      <a:pos x="175" y="7"/>
                    </a:cxn>
                    <a:cxn ang="0">
                      <a:pos x="176" y="12"/>
                    </a:cxn>
                    <a:cxn ang="0">
                      <a:pos x="175" y="17"/>
                    </a:cxn>
                    <a:cxn ang="0">
                      <a:pos x="175" y="17"/>
                    </a:cxn>
                    <a:cxn ang="0">
                      <a:pos x="175" y="17"/>
                    </a:cxn>
                    <a:cxn ang="0">
                      <a:pos x="175" y="17"/>
                    </a:cxn>
                  </a:cxnLst>
                  <a:rect l="0" t="0" r="r" b="b"/>
                  <a:pathLst>
                    <a:path w="176" h="614">
                      <a:moveTo>
                        <a:pt x="175" y="17"/>
                      </a:moveTo>
                      <a:lnTo>
                        <a:pt x="130" y="143"/>
                      </a:lnTo>
                      <a:lnTo>
                        <a:pt x="130" y="144"/>
                      </a:lnTo>
                      <a:lnTo>
                        <a:pt x="129" y="146"/>
                      </a:lnTo>
                      <a:lnTo>
                        <a:pt x="86" y="194"/>
                      </a:lnTo>
                      <a:lnTo>
                        <a:pt x="88" y="188"/>
                      </a:lnTo>
                      <a:lnTo>
                        <a:pt x="84" y="418"/>
                      </a:lnTo>
                      <a:lnTo>
                        <a:pt x="84" y="419"/>
                      </a:lnTo>
                      <a:lnTo>
                        <a:pt x="83" y="420"/>
                      </a:lnTo>
                      <a:lnTo>
                        <a:pt x="33" y="489"/>
                      </a:lnTo>
                      <a:lnTo>
                        <a:pt x="33" y="489"/>
                      </a:lnTo>
                      <a:lnTo>
                        <a:pt x="4" y="537"/>
                      </a:lnTo>
                      <a:lnTo>
                        <a:pt x="4" y="537"/>
                      </a:lnTo>
                      <a:lnTo>
                        <a:pt x="3" y="614"/>
                      </a:lnTo>
                      <a:lnTo>
                        <a:pt x="0" y="537"/>
                      </a:lnTo>
                      <a:lnTo>
                        <a:pt x="0" y="536"/>
                      </a:lnTo>
                      <a:lnTo>
                        <a:pt x="1" y="536"/>
                      </a:lnTo>
                      <a:lnTo>
                        <a:pt x="28" y="487"/>
                      </a:lnTo>
                      <a:lnTo>
                        <a:pt x="28" y="486"/>
                      </a:lnTo>
                      <a:lnTo>
                        <a:pt x="28" y="486"/>
                      </a:lnTo>
                      <a:lnTo>
                        <a:pt x="76" y="416"/>
                      </a:lnTo>
                      <a:lnTo>
                        <a:pt x="75" y="418"/>
                      </a:lnTo>
                      <a:lnTo>
                        <a:pt x="70" y="188"/>
                      </a:lnTo>
                      <a:lnTo>
                        <a:pt x="70" y="185"/>
                      </a:lnTo>
                      <a:lnTo>
                        <a:pt x="73" y="183"/>
                      </a:lnTo>
                      <a:lnTo>
                        <a:pt x="114" y="133"/>
                      </a:lnTo>
                      <a:lnTo>
                        <a:pt x="111" y="136"/>
                      </a:lnTo>
                      <a:lnTo>
                        <a:pt x="150" y="9"/>
                      </a:lnTo>
                      <a:lnTo>
                        <a:pt x="150" y="9"/>
                      </a:lnTo>
                      <a:lnTo>
                        <a:pt x="154" y="5"/>
                      </a:lnTo>
                      <a:lnTo>
                        <a:pt x="157" y="2"/>
                      </a:lnTo>
                      <a:lnTo>
                        <a:pt x="161" y="0"/>
                      </a:lnTo>
                      <a:lnTo>
                        <a:pt x="167" y="0"/>
                      </a:lnTo>
                      <a:lnTo>
                        <a:pt x="167" y="0"/>
                      </a:lnTo>
                      <a:lnTo>
                        <a:pt x="171" y="3"/>
                      </a:lnTo>
                      <a:lnTo>
                        <a:pt x="175" y="7"/>
                      </a:lnTo>
                      <a:lnTo>
                        <a:pt x="176" y="12"/>
                      </a:lnTo>
                      <a:lnTo>
                        <a:pt x="175" y="17"/>
                      </a:lnTo>
                      <a:lnTo>
                        <a:pt x="175" y="17"/>
                      </a:lnTo>
                      <a:lnTo>
                        <a:pt x="175" y="17"/>
                      </a:lnTo>
                      <a:lnTo>
                        <a:pt x="175" y="17"/>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427" name="Freeform 7"/>
                <p:cNvSpPr>
                  <a:spLocks/>
                </p:cNvSpPr>
                <p:nvPr/>
              </p:nvSpPr>
              <p:spPr bwMode="auto">
                <a:xfrm rot="21316019" flipH="1">
                  <a:off x="1500489" y="3662715"/>
                  <a:ext cx="268985" cy="2560804"/>
                </a:xfrm>
                <a:custGeom>
                  <a:avLst/>
                  <a:gdLst/>
                  <a:ahLst/>
                  <a:cxnLst>
                    <a:cxn ang="0">
                      <a:pos x="105" y="161"/>
                    </a:cxn>
                    <a:cxn ang="0">
                      <a:pos x="107" y="164"/>
                    </a:cxn>
                    <a:cxn ang="0">
                      <a:pos x="184" y="518"/>
                    </a:cxn>
                    <a:cxn ang="0">
                      <a:pos x="183" y="1119"/>
                    </a:cxn>
                    <a:cxn ang="0">
                      <a:pos x="300" y="1431"/>
                    </a:cxn>
                    <a:cxn ang="0">
                      <a:pos x="300" y="1433"/>
                    </a:cxn>
                    <a:cxn ang="0">
                      <a:pos x="352" y="1890"/>
                    </a:cxn>
                    <a:cxn ang="0">
                      <a:pos x="351" y="2256"/>
                    </a:cxn>
                    <a:cxn ang="0">
                      <a:pos x="394" y="2456"/>
                    </a:cxn>
                    <a:cxn ang="0">
                      <a:pos x="394" y="2458"/>
                    </a:cxn>
                    <a:cxn ang="0">
                      <a:pos x="349" y="2733"/>
                    </a:cxn>
                    <a:cxn ang="0">
                      <a:pos x="351" y="3132"/>
                    </a:cxn>
                    <a:cxn ang="0">
                      <a:pos x="391" y="3474"/>
                    </a:cxn>
                    <a:cxn ang="0">
                      <a:pos x="346" y="3820"/>
                    </a:cxn>
                    <a:cxn ang="0">
                      <a:pos x="389" y="3474"/>
                    </a:cxn>
                    <a:cxn ang="0">
                      <a:pos x="346" y="3132"/>
                    </a:cxn>
                    <a:cxn ang="0">
                      <a:pos x="342" y="2733"/>
                    </a:cxn>
                    <a:cxn ang="0">
                      <a:pos x="342" y="2732"/>
                    </a:cxn>
                    <a:cxn ang="0">
                      <a:pos x="386" y="2458"/>
                    </a:cxn>
                    <a:cxn ang="0">
                      <a:pos x="340" y="2256"/>
                    </a:cxn>
                    <a:cxn ang="0">
                      <a:pos x="339" y="1891"/>
                    </a:cxn>
                    <a:cxn ang="0">
                      <a:pos x="284" y="1434"/>
                    </a:cxn>
                    <a:cxn ang="0">
                      <a:pos x="165" y="1122"/>
                    </a:cxn>
                    <a:cxn ang="0">
                      <a:pos x="164" y="1119"/>
                    </a:cxn>
                    <a:cxn ang="0">
                      <a:pos x="163" y="521"/>
                    </a:cxn>
                    <a:cxn ang="0">
                      <a:pos x="83" y="172"/>
                    </a:cxn>
                    <a:cxn ang="0">
                      <a:pos x="1" y="19"/>
                    </a:cxn>
                    <a:cxn ang="0">
                      <a:pos x="0" y="9"/>
                    </a:cxn>
                    <a:cxn ang="0">
                      <a:pos x="7" y="1"/>
                    </a:cxn>
                    <a:cxn ang="0">
                      <a:pos x="11" y="0"/>
                    </a:cxn>
                    <a:cxn ang="0">
                      <a:pos x="21" y="2"/>
                    </a:cxn>
                    <a:cxn ang="0">
                      <a:pos x="24" y="7"/>
                    </a:cxn>
                  </a:cxnLst>
                  <a:rect l="0" t="0" r="r" b="b"/>
                  <a:pathLst>
                    <a:path w="394" h="3820">
                      <a:moveTo>
                        <a:pt x="24" y="7"/>
                      </a:moveTo>
                      <a:lnTo>
                        <a:pt x="105" y="161"/>
                      </a:lnTo>
                      <a:lnTo>
                        <a:pt x="105" y="162"/>
                      </a:lnTo>
                      <a:lnTo>
                        <a:pt x="107" y="164"/>
                      </a:lnTo>
                      <a:lnTo>
                        <a:pt x="184" y="516"/>
                      </a:lnTo>
                      <a:lnTo>
                        <a:pt x="184" y="518"/>
                      </a:lnTo>
                      <a:lnTo>
                        <a:pt x="184" y="519"/>
                      </a:lnTo>
                      <a:lnTo>
                        <a:pt x="183" y="1119"/>
                      </a:lnTo>
                      <a:lnTo>
                        <a:pt x="182" y="1116"/>
                      </a:lnTo>
                      <a:lnTo>
                        <a:pt x="300" y="1431"/>
                      </a:lnTo>
                      <a:lnTo>
                        <a:pt x="300" y="1432"/>
                      </a:lnTo>
                      <a:lnTo>
                        <a:pt x="300" y="1433"/>
                      </a:lnTo>
                      <a:lnTo>
                        <a:pt x="352" y="1890"/>
                      </a:lnTo>
                      <a:lnTo>
                        <a:pt x="352" y="1890"/>
                      </a:lnTo>
                      <a:lnTo>
                        <a:pt x="352" y="1891"/>
                      </a:lnTo>
                      <a:lnTo>
                        <a:pt x="351" y="2256"/>
                      </a:lnTo>
                      <a:lnTo>
                        <a:pt x="350" y="2254"/>
                      </a:lnTo>
                      <a:lnTo>
                        <a:pt x="394" y="2456"/>
                      </a:lnTo>
                      <a:lnTo>
                        <a:pt x="394" y="2457"/>
                      </a:lnTo>
                      <a:lnTo>
                        <a:pt x="394" y="2458"/>
                      </a:lnTo>
                      <a:lnTo>
                        <a:pt x="349" y="2733"/>
                      </a:lnTo>
                      <a:lnTo>
                        <a:pt x="349" y="2733"/>
                      </a:lnTo>
                      <a:lnTo>
                        <a:pt x="351" y="3132"/>
                      </a:lnTo>
                      <a:lnTo>
                        <a:pt x="351" y="3132"/>
                      </a:lnTo>
                      <a:lnTo>
                        <a:pt x="391" y="3474"/>
                      </a:lnTo>
                      <a:lnTo>
                        <a:pt x="391" y="3474"/>
                      </a:lnTo>
                      <a:lnTo>
                        <a:pt x="391" y="3474"/>
                      </a:lnTo>
                      <a:lnTo>
                        <a:pt x="346" y="3820"/>
                      </a:lnTo>
                      <a:lnTo>
                        <a:pt x="389" y="3474"/>
                      </a:lnTo>
                      <a:lnTo>
                        <a:pt x="389" y="3474"/>
                      </a:lnTo>
                      <a:lnTo>
                        <a:pt x="346" y="3132"/>
                      </a:lnTo>
                      <a:lnTo>
                        <a:pt x="346" y="3132"/>
                      </a:lnTo>
                      <a:lnTo>
                        <a:pt x="346" y="3132"/>
                      </a:lnTo>
                      <a:lnTo>
                        <a:pt x="342" y="2733"/>
                      </a:lnTo>
                      <a:lnTo>
                        <a:pt x="342" y="2733"/>
                      </a:lnTo>
                      <a:lnTo>
                        <a:pt x="342" y="2732"/>
                      </a:lnTo>
                      <a:lnTo>
                        <a:pt x="386" y="2456"/>
                      </a:lnTo>
                      <a:lnTo>
                        <a:pt x="386" y="2458"/>
                      </a:lnTo>
                      <a:lnTo>
                        <a:pt x="340" y="2257"/>
                      </a:lnTo>
                      <a:lnTo>
                        <a:pt x="340" y="2256"/>
                      </a:lnTo>
                      <a:lnTo>
                        <a:pt x="340" y="2256"/>
                      </a:lnTo>
                      <a:lnTo>
                        <a:pt x="339" y="1891"/>
                      </a:lnTo>
                      <a:lnTo>
                        <a:pt x="339" y="1891"/>
                      </a:lnTo>
                      <a:lnTo>
                        <a:pt x="284" y="1434"/>
                      </a:lnTo>
                      <a:lnTo>
                        <a:pt x="286" y="1437"/>
                      </a:lnTo>
                      <a:lnTo>
                        <a:pt x="165" y="1122"/>
                      </a:lnTo>
                      <a:lnTo>
                        <a:pt x="164" y="1120"/>
                      </a:lnTo>
                      <a:lnTo>
                        <a:pt x="164" y="1119"/>
                      </a:lnTo>
                      <a:lnTo>
                        <a:pt x="162" y="519"/>
                      </a:lnTo>
                      <a:lnTo>
                        <a:pt x="163" y="521"/>
                      </a:lnTo>
                      <a:lnTo>
                        <a:pt x="82" y="170"/>
                      </a:lnTo>
                      <a:lnTo>
                        <a:pt x="83" y="172"/>
                      </a:lnTo>
                      <a:lnTo>
                        <a:pt x="1" y="19"/>
                      </a:lnTo>
                      <a:lnTo>
                        <a:pt x="1" y="19"/>
                      </a:lnTo>
                      <a:lnTo>
                        <a:pt x="0" y="13"/>
                      </a:lnTo>
                      <a:lnTo>
                        <a:pt x="0" y="9"/>
                      </a:lnTo>
                      <a:lnTo>
                        <a:pt x="3" y="4"/>
                      </a:lnTo>
                      <a:lnTo>
                        <a:pt x="7" y="1"/>
                      </a:lnTo>
                      <a:lnTo>
                        <a:pt x="7" y="1"/>
                      </a:lnTo>
                      <a:lnTo>
                        <a:pt x="11" y="0"/>
                      </a:lnTo>
                      <a:lnTo>
                        <a:pt x="17" y="0"/>
                      </a:lnTo>
                      <a:lnTo>
                        <a:pt x="21" y="2"/>
                      </a:lnTo>
                      <a:lnTo>
                        <a:pt x="24" y="7"/>
                      </a:lnTo>
                      <a:lnTo>
                        <a:pt x="24" y="7"/>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428" name="Freeform 5"/>
                <p:cNvSpPr>
                  <a:spLocks/>
                </p:cNvSpPr>
                <p:nvPr/>
              </p:nvSpPr>
              <p:spPr bwMode="auto">
                <a:xfrm flipH="1">
                  <a:off x="1854511" y="3640666"/>
                  <a:ext cx="169026" cy="2623557"/>
                </a:xfrm>
                <a:custGeom>
                  <a:avLst/>
                  <a:gdLst/>
                  <a:ahLst/>
                  <a:cxnLst>
                    <a:cxn ang="0">
                      <a:pos x="53" y="517"/>
                    </a:cxn>
                    <a:cxn ang="0">
                      <a:pos x="69" y="664"/>
                    </a:cxn>
                    <a:cxn ang="0">
                      <a:pos x="74" y="774"/>
                    </a:cxn>
                    <a:cxn ang="0">
                      <a:pos x="73" y="849"/>
                    </a:cxn>
                    <a:cxn ang="0">
                      <a:pos x="64" y="923"/>
                    </a:cxn>
                    <a:cxn ang="0">
                      <a:pos x="54" y="960"/>
                    </a:cxn>
                    <a:cxn ang="0">
                      <a:pos x="37" y="1011"/>
                    </a:cxn>
                    <a:cxn ang="0">
                      <a:pos x="33" y="1063"/>
                    </a:cxn>
                    <a:cxn ang="0">
                      <a:pos x="36" y="1100"/>
                    </a:cxn>
                    <a:cxn ang="0">
                      <a:pos x="53" y="1209"/>
                    </a:cxn>
                    <a:cxn ang="0">
                      <a:pos x="56" y="1247"/>
                    </a:cxn>
                    <a:cxn ang="0">
                      <a:pos x="51" y="1284"/>
                    </a:cxn>
                    <a:cxn ang="0">
                      <a:pos x="43" y="1320"/>
                    </a:cxn>
                    <a:cxn ang="0">
                      <a:pos x="34" y="1392"/>
                    </a:cxn>
                    <a:cxn ang="0">
                      <a:pos x="30" y="1466"/>
                    </a:cxn>
                    <a:cxn ang="0">
                      <a:pos x="30" y="1576"/>
                    </a:cxn>
                    <a:cxn ang="0">
                      <a:pos x="32" y="1687"/>
                    </a:cxn>
                    <a:cxn ang="0">
                      <a:pos x="28" y="1908"/>
                    </a:cxn>
                    <a:cxn ang="0">
                      <a:pos x="21" y="2054"/>
                    </a:cxn>
                    <a:cxn ang="0">
                      <a:pos x="8" y="2201"/>
                    </a:cxn>
                    <a:cxn ang="0">
                      <a:pos x="4" y="2274"/>
                    </a:cxn>
                    <a:cxn ang="0">
                      <a:pos x="10" y="2329"/>
                    </a:cxn>
                    <a:cxn ang="0">
                      <a:pos x="20" y="2364"/>
                    </a:cxn>
                    <a:cxn ang="0">
                      <a:pos x="38" y="2417"/>
                    </a:cxn>
                    <a:cxn ang="0">
                      <a:pos x="52" y="2489"/>
                    </a:cxn>
                    <a:cxn ang="0">
                      <a:pos x="63" y="2562"/>
                    </a:cxn>
                    <a:cxn ang="0">
                      <a:pos x="82" y="2782"/>
                    </a:cxn>
                    <a:cxn ang="0">
                      <a:pos x="82" y="2782"/>
                    </a:cxn>
                    <a:cxn ang="0">
                      <a:pos x="60" y="2562"/>
                    </a:cxn>
                    <a:cxn ang="0">
                      <a:pos x="50" y="2489"/>
                    </a:cxn>
                    <a:cxn ang="0">
                      <a:pos x="34" y="2418"/>
                    </a:cxn>
                    <a:cxn ang="0">
                      <a:pos x="16" y="2366"/>
                    </a:cxn>
                    <a:cxn ang="0">
                      <a:pos x="6" y="2330"/>
                    </a:cxn>
                    <a:cxn ang="0">
                      <a:pos x="0" y="2274"/>
                    </a:cxn>
                    <a:cxn ang="0">
                      <a:pos x="2" y="2201"/>
                    </a:cxn>
                    <a:cxn ang="0">
                      <a:pos x="13" y="2054"/>
                    </a:cxn>
                    <a:cxn ang="0">
                      <a:pos x="20" y="1907"/>
                    </a:cxn>
                    <a:cxn ang="0">
                      <a:pos x="21" y="1687"/>
                    </a:cxn>
                    <a:cxn ang="0">
                      <a:pos x="19" y="1577"/>
                    </a:cxn>
                    <a:cxn ang="0">
                      <a:pos x="18" y="1466"/>
                    </a:cxn>
                    <a:cxn ang="0">
                      <a:pos x="21" y="1391"/>
                    </a:cxn>
                    <a:cxn ang="0">
                      <a:pos x="29" y="1318"/>
                    </a:cxn>
                    <a:cxn ang="0">
                      <a:pos x="38" y="1281"/>
                    </a:cxn>
                    <a:cxn ang="0">
                      <a:pos x="41" y="1247"/>
                    </a:cxn>
                    <a:cxn ang="0">
                      <a:pos x="32" y="1174"/>
                    </a:cxn>
                    <a:cxn ang="0">
                      <a:pos x="20" y="1102"/>
                    </a:cxn>
                    <a:cxn ang="0">
                      <a:pos x="17" y="1046"/>
                    </a:cxn>
                    <a:cxn ang="0">
                      <a:pos x="20" y="1008"/>
                    </a:cxn>
                    <a:cxn ang="0">
                      <a:pos x="28" y="980"/>
                    </a:cxn>
                    <a:cxn ang="0">
                      <a:pos x="38" y="953"/>
                    </a:cxn>
                    <a:cxn ang="0">
                      <a:pos x="51" y="902"/>
                    </a:cxn>
                    <a:cxn ang="0">
                      <a:pos x="57" y="812"/>
                    </a:cxn>
                    <a:cxn ang="0">
                      <a:pos x="54" y="739"/>
                    </a:cxn>
                    <a:cxn ang="0">
                      <a:pos x="42" y="592"/>
                    </a:cxn>
                    <a:cxn ang="0">
                      <a:pos x="32" y="516"/>
                    </a:cxn>
                    <a:cxn ang="0">
                      <a:pos x="161" y="4"/>
                    </a:cxn>
                    <a:cxn ang="0">
                      <a:pos x="174" y="0"/>
                    </a:cxn>
                    <a:cxn ang="0">
                      <a:pos x="182" y="6"/>
                    </a:cxn>
                    <a:cxn ang="0">
                      <a:pos x="184" y="16"/>
                    </a:cxn>
                  </a:cxnLst>
                  <a:rect l="0" t="0" r="r" b="b"/>
                  <a:pathLst>
                    <a:path w="184" h="2856">
                      <a:moveTo>
                        <a:pt x="183" y="16"/>
                      </a:moveTo>
                      <a:lnTo>
                        <a:pt x="53" y="521"/>
                      </a:lnTo>
                      <a:lnTo>
                        <a:pt x="53" y="517"/>
                      </a:lnTo>
                      <a:lnTo>
                        <a:pt x="53" y="517"/>
                      </a:lnTo>
                      <a:lnTo>
                        <a:pt x="62" y="590"/>
                      </a:lnTo>
                      <a:lnTo>
                        <a:pt x="69" y="664"/>
                      </a:lnTo>
                      <a:lnTo>
                        <a:pt x="72" y="701"/>
                      </a:lnTo>
                      <a:lnTo>
                        <a:pt x="73" y="738"/>
                      </a:lnTo>
                      <a:lnTo>
                        <a:pt x="74" y="774"/>
                      </a:lnTo>
                      <a:lnTo>
                        <a:pt x="74" y="812"/>
                      </a:lnTo>
                      <a:lnTo>
                        <a:pt x="74" y="812"/>
                      </a:lnTo>
                      <a:lnTo>
                        <a:pt x="73" y="849"/>
                      </a:lnTo>
                      <a:lnTo>
                        <a:pt x="71" y="887"/>
                      </a:lnTo>
                      <a:lnTo>
                        <a:pt x="68" y="904"/>
                      </a:lnTo>
                      <a:lnTo>
                        <a:pt x="64" y="923"/>
                      </a:lnTo>
                      <a:lnTo>
                        <a:pt x="60" y="942"/>
                      </a:lnTo>
                      <a:lnTo>
                        <a:pt x="54" y="960"/>
                      </a:lnTo>
                      <a:lnTo>
                        <a:pt x="54" y="960"/>
                      </a:lnTo>
                      <a:lnTo>
                        <a:pt x="47" y="977"/>
                      </a:lnTo>
                      <a:lnTo>
                        <a:pt x="40" y="993"/>
                      </a:lnTo>
                      <a:lnTo>
                        <a:pt x="37" y="1011"/>
                      </a:lnTo>
                      <a:lnTo>
                        <a:pt x="34" y="1028"/>
                      </a:lnTo>
                      <a:lnTo>
                        <a:pt x="33" y="1046"/>
                      </a:lnTo>
                      <a:lnTo>
                        <a:pt x="33" y="1063"/>
                      </a:lnTo>
                      <a:lnTo>
                        <a:pt x="34" y="1082"/>
                      </a:lnTo>
                      <a:lnTo>
                        <a:pt x="36" y="1100"/>
                      </a:lnTo>
                      <a:lnTo>
                        <a:pt x="36" y="1100"/>
                      </a:lnTo>
                      <a:lnTo>
                        <a:pt x="41" y="1136"/>
                      </a:lnTo>
                      <a:lnTo>
                        <a:pt x="48" y="1172"/>
                      </a:lnTo>
                      <a:lnTo>
                        <a:pt x="53" y="1209"/>
                      </a:lnTo>
                      <a:lnTo>
                        <a:pt x="54" y="1228"/>
                      </a:lnTo>
                      <a:lnTo>
                        <a:pt x="56" y="1247"/>
                      </a:lnTo>
                      <a:lnTo>
                        <a:pt x="56" y="1247"/>
                      </a:lnTo>
                      <a:lnTo>
                        <a:pt x="54" y="1266"/>
                      </a:lnTo>
                      <a:lnTo>
                        <a:pt x="53" y="1276"/>
                      </a:lnTo>
                      <a:lnTo>
                        <a:pt x="51" y="1284"/>
                      </a:lnTo>
                      <a:lnTo>
                        <a:pt x="51" y="1284"/>
                      </a:lnTo>
                      <a:lnTo>
                        <a:pt x="47" y="1302"/>
                      </a:lnTo>
                      <a:lnTo>
                        <a:pt x="43" y="1320"/>
                      </a:lnTo>
                      <a:lnTo>
                        <a:pt x="43" y="1320"/>
                      </a:lnTo>
                      <a:lnTo>
                        <a:pt x="38" y="1357"/>
                      </a:lnTo>
                      <a:lnTo>
                        <a:pt x="34" y="1392"/>
                      </a:lnTo>
                      <a:lnTo>
                        <a:pt x="34" y="1392"/>
                      </a:lnTo>
                      <a:lnTo>
                        <a:pt x="32" y="1429"/>
                      </a:lnTo>
                      <a:lnTo>
                        <a:pt x="30" y="1466"/>
                      </a:lnTo>
                      <a:lnTo>
                        <a:pt x="30" y="1539"/>
                      </a:lnTo>
                      <a:lnTo>
                        <a:pt x="30" y="1539"/>
                      </a:lnTo>
                      <a:lnTo>
                        <a:pt x="30" y="1576"/>
                      </a:lnTo>
                      <a:lnTo>
                        <a:pt x="31" y="1612"/>
                      </a:lnTo>
                      <a:lnTo>
                        <a:pt x="31" y="1612"/>
                      </a:lnTo>
                      <a:lnTo>
                        <a:pt x="32" y="1687"/>
                      </a:lnTo>
                      <a:lnTo>
                        <a:pt x="32" y="1687"/>
                      </a:lnTo>
                      <a:lnTo>
                        <a:pt x="30" y="1833"/>
                      </a:lnTo>
                      <a:lnTo>
                        <a:pt x="28" y="1908"/>
                      </a:lnTo>
                      <a:lnTo>
                        <a:pt x="26" y="1981"/>
                      </a:lnTo>
                      <a:lnTo>
                        <a:pt x="26" y="1981"/>
                      </a:lnTo>
                      <a:lnTo>
                        <a:pt x="21" y="2054"/>
                      </a:lnTo>
                      <a:lnTo>
                        <a:pt x="14" y="2128"/>
                      </a:lnTo>
                      <a:lnTo>
                        <a:pt x="14" y="2128"/>
                      </a:lnTo>
                      <a:lnTo>
                        <a:pt x="8" y="2201"/>
                      </a:lnTo>
                      <a:lnTo>
                        <a:pt x="6" y="2238"/>
                      </a:lnTo>
                      <a:lnTo>
                        <a:pt x="4" y="2274"/>
                      </a:lnTo>
                      <a:lnTo>
                        <a:pt x="4" y="2274"/>
                      </a:lnTo>
                      <a:lnTo>
                        <a:pt x="6" y="2293"/>
                      </a:lnTo>
                      <a:lnTo>
                        <a:pt x="7" y="2311"/>
                      </a:lnTo>
                      <a:lnTo>
                        <a:pt x="10" y="2329"/>
                      </a:lnTo>
                      <a:lnTo>
                        <a:pt x="14" y="2347"/>
                      </a:lnTo>
                      <a:lnTo>
                        <a:pt x="14" y="2347"/>
                      </a:lnTo>
                      <a:lnTo>
                        <a:pt x="20" y="2364"/>
                      </a:lnTo>
                      <a:lnTo>
                        <a:pt x="27" y="2381"/>
                      </a:lnTo>
                      <a:lnTo>
                        <a:pt x="33" y="2399"/>
                      </a:lnTo>
                      <a:lnTo>
                        <a:pt x="38" y="2417"/>
                      </a:lnTo>
                      <a:lnTo>
                        <a:pt x="38" y="2417"/>
                      </a:lnTo>
                      <a:lnTo>
                        <a:pt x="47" y="2452"/>
                      </a:lnTo>
                      <a:lnTo>
                        <a:pt x="52" y="2489"/>
                      </a:lnTo>
                      <a:lnTo>
                        <a:pt x="58" y="2526"/>
                      </a:lnTo>
                      <a:lnTo>
                        <a:pt x="63" y="2562"/>
                      </a:lnTo>
                      <a:lnTo>
                        <a:pt x="63" y="2562"/>
                      </a:lnTo>
                      <a:lnTo>
                        <a:pt x="71" y="2634"/>
                      </a:lnTo>
                      <a:lnTo>
                        <a:pt x="78" y="2708"/>
                      </a:lnTo>
                      <a:lnTo>
                        <a:pt x="82" y="2782"/>
                      </a:lnTo>
                      <a:lnTo>
                        <a:pt x="87" y="2856"/>
                      </a:lnTo>
                      <a:lnTo>
                        <a:pt x="87" y="2856"/>
                      </a:lnTo>
                      <a:lnTo>
                        <a:pt x="82" y="2782"/>
                      </a:lnTo>
                      <a:lnTo>
                        <a:pt x="76" y="2709"/>
                      </a:lnTo>
                      <a:lnTo>
                        <a:pt x="69" y="2636"/>
                      </a:lnTo>
                      <a:lnTo>
                        <a:pt x="60" y="2562"/>
                      </a:lnTo>
                      <a:lnTo>
                        <a:pt x="60" y="2562"/>
                      </a:lnTo>
                      <a:lnTo>
                        <a:pt x="56" y="2526"/>
                      </a:lnTo>
                      <a:lnTo>
                        <a:pt x="50" y="2489"/>
                      </a:lnTo>
                      <a:lnTo>
                        <a:pt x="42" y="2453"/>
                      </a:lnTo>
                      <a:lnTo>
                        <a:pt x="34" y="2418"/>
                      </a:lnTo>
                      <a:lnTo>
                        <a:pt x="34" y="2418"/>
                      </a:lnTo>
                      <a:lnTo>
                        <a:pt x="29" y="2400"/>
                      </a:lnTo>
                      <a:lnTo>
                        <a:pt x="22" y="2383"/>
                      </a:lnTo>
                      <a:lnTo>
                        <a:pt x="16" y="2366"/>
                      </a:lnTo>
                      <a:lnTo>
                        <a:pt x="10" y="2348"/>
                      </a:lnTo>
                      <a:lnTo>
                        <a:pt x="10" y="2348"/>
                      </a:lnTo>
                      <a:lnTo>
                        <a:pt x="6" y="2330"/>
                      </a:lnTo>
                      <a:lnTo>
                        <a:pt x="2" y="2312"/>
                      </a:lnTo>
                      <a:lnTo>
                        <a:pt x="0" y="2293"/>
                      </a:lnTo>
                      <a:lnTo>
                        <a:pt x="0" y="2274"/>
                      </a:lnTo>
                      <a:lnTo>
                        <a:pt x="0" y="2274"/>
                      </a:lnTo>
                      <a:lnTo>
                        <a:pt x="0" y="2238"/>
                      </a:lnTo>
                      <a:lnTo>
                        <a:pt x="2" y="2201"/>
                      </a:lnTo>
                      <a:lnTo>
                        <a:pt x="9" y="2128"/>
                      </a:lnTo>
                      <a:lnTo>
                        <a:pt x="9" y="2128"/>
                      </a:lnTo>
                      <a:lnTo>
                        <a:pt x="13" y="2054"/>
                      </a:lnTo>
                      <a:lnTo>
                        <a:pt x="18" y="1981"/>
                      </a:lnTo>
                      <a:lnTo>
                        <a:pt x="18" y="1981"/>
                      </a:lnTo>
                      <a:lnTo>
                        <a:pt x="20" y="1907"/>
                      </a:lnTo>
                      <a:lnTo>
                        <a:pt x="21" y="1833"/>
                      </a:lnTo>
                      <a:lnTo>
                        <a:pt x="21" y="1687"/>
                      </a:lnTo>
                      <a:lnTo>
                        <a:pt x="21" y="1687"/>
                      </a:lnTo>
                      <a:lnTo>
                        <a:pt x="20" y="1613"/>
                      </a:lnTo>
                      <a:lnTo>
                        <a:pt x="20" y="1613"/>
                      </a:lnTo>
                      <a:lnTo>
                        <a:pt x="19" y="1577"/>
                      </a:lnTo>
                      <a:lnTo>
                        <a:pt x="18" y="1539"/>
                      </a:lnTo>
                      <a:lnTo>
                        <a:pt x="18" y="1539"/>
                      </a:lnTo>
                      <a:lnTo>
                        <a:pt x="18" y="1466"/>
                      </a:lnTo>
                      <a:lnTo>
                        <a:pt x="19" y="1429"/>
                      </a:lnTo>
                      <a:lnTo>
                        <a:pt x="21" y="1391"/>
                      </a:lnTo>
                      <a:lnTo>
                        <a:pt x="21" y="1391"/>
                      </a:lnTo>
                      <a:lnTo>
                        <a:pt x="24" y="1354"/>
                      </a:lnTo>
                      <a:lnTo>
                        <a:pt x="29" y="1318"/>
                      </a:lnTo>
                      <a:lnTo>
                        <a:pt x="29" y="1318"/>
                      </a:lnTo>
                      <a:lnTo>
                        <a:pt x="33" y="1299"/>
                      </a:lnTo>
                      <a:lnTo>
                        <a:pt x="38" y="1281"/>
                      </a:lnTo>
                      <a:lnTo>
                        <a:pt x="38" y="1281"/>
                      </a:lnTo>
                      <a:lnTo>
                        <a:pt x="40" y="1264"/>
                      </a:lnTo>
                      <a:lnTo>
                        <a:pt x="41" y="1247"/>
                      </a:lnTo>
                      <a:lnTo>
                        <a:pt x="41" y="1247"/>
                      </a:lnTo>
                      <a:lnTo>
                        <a:pt x="40" y="1229"/>
                      </a:lnTo>
                      <a:lnTo>
                        <a:pt x="38" y="1211"/>
                      </a:lnTo>
                      <a:lnTo>
                        <a:pt x="32" y="1174"/>
                      </a:lnTo>
                      <a:lnTo>
                        <a:pt x="26" y="1139"/>
                      </a:lnTo>
                      <a:lnTo>
                        <a:pt x="20" y="1102"/>
                      </a:lnTo>
                      <a:lnTo>
                        <a:pt x="20" y="1102"/>
                      </a:lnTo>
                      <a:lnTo>
                        <a:pt x="18" y="1083"/>
                      </a:lnTo>
                      <a:lnTo>
                        <a:pt x="17" y="1064"/>
                      </a:lnTo>
                      <a:lnTo>
                        <a:pt x="17" y="1046"/>
                      </a:lnTo>
                      <a:lnTo>
                        <a:pt x="18" y="1027"/>
                      </a:lnTo>
                      <a:lnTo>
                        <a:pt x="18" y="1027"/>
                      </a:lnTo>
                      <a:lnTo>
                        <a:pt x="20" y="1008"/>
                      </a:lnTo>
                      <a:lnTo>
                        <a:pt x="24" y="989"/>
                      </a:lnTo>
                      <a:lnTo>
                        <a:pt x="24" y="989"/>
                      </a:lnTo>
                      <a:lnTo>
                        <a:pt x="28" y="980"/>
                      </a:lnTo>
                      <a:lnTo>
                        <a:pt x="31" y="970"/>
                      </a:lnTo>
                      <a:lnTo>
                        <a:pt x="38" y="953"/>
                      </a:lnTo>
                      <a:lnTo>
                        <a:pt x="38" y="953"/>
                      </a:lnTo>
                      <a:lnTo>
                        <a:pt x="43" y="937"/>
                      </a:lnTo>
                      <a:lnTo>
                        <a:pt x="48" y="920"/>
                      </a:lnTo>
                      <a:lnTo>
                        <a:pt x="51" y="902"/>
                      </a:lnTo>
                      <a:lnTo>
                        <a:pt x="53" y="884"/>
                      </a:lnTo>
                      <a:lnTo>
                        <a:pt x="56" y="848"/>
                      </a:lnTo>
                      <a:lnTo>
                        <a:pt x="57" y="812"/>
                      </a:lnTo>
                      <a:lnTo>
                        <a:pt x="57" y="812"/>
                      </a:lnTo>
                      <a:lnTo>
                        <a:pt x="56" y="776"/>
                      </a:lnTo>
                      <a:lnTo>
                        <a:pt x="54" y="739"/>
                      </a:lnTo>
                      <a:lnTo>
                        <a:pt x="52" y="702"/>
                      </a:lnTo>
                      <a:lnTo>
                        <a:pt x="50" y="666"/>
                      </a:lnTo>
                      <a:lnTo>
                        <a:pt x="42" y="592"/>
                      </a:lnTo>
                      <a:lnTo>
                        <a:pt x="32" y="520"/>
                      </a:lnTo>
                      <a:lnTo>
                        <a:pt x="32" y="518"/>
                      </a:lnTo>
                      <a:lnTo>
                        <a:pt x="32" y="516"/>
                      </a:lnTo>
                      <a:lnTo>
                        <a:pt x="159" y="9"/>
                      </a:lnTo>
                      <a:lnTo>
                        <a:pt x="159" y="9"/>
                      </a:lnTo>
                      <a:lnTo>
                        <a:pt x="161" y="4"/>
                      </a:lnTo>
                      <a:lnTo>
                        <a:pt x="164" y="1"/>
                      </a:lnTo>
                      <a:lnTo>
                        <a:pt x="169" y="0"/>
                      </a:lnTo>
                      <a:lnTo>
                        <a:pt x="174" y="0"/>
                      </a:lnTo>
                      <a:lnTo>
                        <a:pt x="174" y="0"/>
                      </a:lnTo>
                      <a:lnTo>
                        <a:pt x="179" y="2"/>
                      </a:lnTo>
                      <a:lnTo>
                        <a:pt x="182" y="6"/>
                      </a:lnTo>
                      <a:lnTo>
                        <a:pt x="184" y="10"/>
                      </a:lnTo>
                      <a:lnTo>
                        <a:pt x="184" y="16"/>
                      </a:lnTo>
                      <a:lnTo>
                        <a:pt x="184" y="16"/>
                      </a:lnTo>
                      <a:lnTo>
                        <a:pt x="183" y="16"/>
                      </a:lnTo>
                      <a:lnTo>
                        <a:pt x="183" y="16"/>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429" name="Freeform 8"/>
                <p:cNvSpPr>
                  <a:spLocks/>
                </p:cNvSpPr>
                <p:nvPr/>
              </p:nvSpPr>
              <p:spPr bwMode="auto">
                <a:xfrm>
                  <a:off x="1346199" y="4101042"/>
                  <a:ext cx="155327" cy="657224"/>
                </a:xfrm>
                <a:custGeom>
                  <a:avLst/>
                  <a:gdLst/>
                  <a:ahLst/>
                  <a:cxnLst>
                    <a:cxn ang="0">
                      <a:pos x="175" y="17"/>
                    </a:cxn>
                    <a:cxn ang="0">
                      <a:pos x="130" y="143"/>
                    </a:cxn>
                    <a:cxn ang="0">
                      <a:pos x="130" y="144"/>
                    </a:cxn>
                    <a:cxn ang="0">
                      <a:pos x="129" y="146"/>
                    </a:cxn>
                    <a:cxn ang="0">
                      <a:pos x="86" y="194"/>
                    </a:cxn>
                    <a:cxn ang="0">
                      <a:pos x="88" y="188"/>
                    </a:cxn>
                    <a:cxn ang="0">
                      <a:pos x="84" y="418"/>
                    </a:cxn>
                    <a:cxn ang="0">
                      <a:pos x="84" y="419"/>
                    </a:cxn>
                    <a:cxn ang="0">
                      <a:pos x="83" y="420"/>
                    </a:cxn>
                    <a:cxn ang="0">
                      <a:pos x="33" y="489"/>
                    </a:cxn>
                    <a:cxn ang="0">
                      <a:pos x="33" y="489"/>
                    </a:cxn>
                    <a:cxn ang="0">
                      <a:pos x="4" y="537"/>
                    </a:cxn>
                    <a:cxn ang="0">
                      <a:pos x="4" y="537"/>
                    </a:cxn>
                    <a:cxn ang="0">
                      <a:pos x="3" y="614"/>
                    </a:cxn>
                    <a:cxn ang="0">
                      <a:pos x="0" y="537"/>
                    </a:cxn>
                    <a:cxn ang="0">
                      <a:pos x="0" y="536"/>
                    </a:cxn>
                    <a:cxn ang="0">
                      <a:pos x="1" y="536"/>
                    </a:cxn>
                    <a:cxn ang="0">
                      <a:pos x="28" y="487"/>
                    </a:cxn>
                    <a:cxn ang="0">
                      <a:pos x="28" y="486"/>
                    </a:cxn>
                    <a:cxn ang="0">
                      <a:pos x="28" y="486"/>
                    </a:cxn>
                    <a:cxn ang="0">
                      <a:pos x="76" y="416"/>
                    </a:cxn>
                    <a:cxn ang="0">
                      <a:pos x="75" y="418"/>
                    </a:cxn>
                    <a:cxn ang="0">
                      <a:pos x="70" y="188"/>
                    </a:cxn>
                    <a:cxn ang="0">
                      <a:pos x="70" y="185"/>
                    </a:cxn>
                    <a:cxn ang="0">
                      <a:pos x="73" y="183"/>
                    </a:cxn>
                    <a:cxn ang="0">
                      <a:pos x="114" y="133"/>
                    </a:cxn>
                    <a:cxn ang="0">
                      <a:pos x="111" y="136"/>
                    </a:cxn>
                    <a:cxn ang="0">
                      <a:pos x="150" y="9"/>
                    </a:cxn>
                    <a:cxn ang="0">
                      <a:pos x="150" y="9"/>
                    </a:cxn>
                    <a:cxn ang="0">
                      <a:pos x="154" y="5"/>
                    </a:cxn>
                    <a:cxn ang="0">
                      <a:pos x="157" y="2"/>
                    </a:cxn>
                    <a:cxn ang="0">
                      <a:pos x="161" y="0"/>
                    </a:cxn>
                    <a:cxn ang="0">
                      <a:pos x="167" y="0"/>
                    </a:cxn>
                    <a:cxn ang="0">
                      <a:pos x="167" y="0"/>
                    </a:cxn>
                    <a:cxn ang="0">
                      <a:pos x="171" y="3"/>
                    </a:cxn>
                    <a:cxn ang="0">
                      <a:pos x="175" y="7"/>
                    </a:cxn>
                    <a:cxn ang="0">
                      <a:pos x="176" y="12"/>
                    </a:cxn>
                    <a:cxn ang="0">
                      <a:pos x="175" y="17"/>
                    </a:cxn>
                    <a:cxn ang="0">
                      <a:pos x="175" y="17"/>
                    </a:cxn>
                    <a:cxn ang="0">
                      <a:pos x="175" y="17"/>
                    </a:cxn>
                    <a:cxn ang="0">
                      <a:pos x="175" y="17"/>
                    </a:cxn>
                  </a:cxnLst>
                  <a:rect l="0" t="0" r="r" b="b"/>
                  <a:pathLst>
                    <a:path w="176" h="614">
                      <a:moveTo>
                        <a:pt x="175" y="17"/>
                      </a:moveTo>
                      <a:lnTo>
                        <a:pt x="130" y="143"/>
                      </a:lnTo>
                      <a:lnTo>
                        <a:pt x="130" y="144"/>
                      </a:lnTo>
                      <a:lnTo>
                        <a:pt x="129" y="146"/>
                      </a:lnTo>
                      <a:lnTo>
                        <a:pt x="86" y="194"/>
                      </a:lnTo>
                      <a:lnTo>
                        <a:pt x="88" y="188"/>
                      </a:lnTo>
                      <a:lnTo>
                        <a:pt x="84" y="418"/>
                      </a:lnTo>
                      <a:lnTo>
                        <a:pt x="84" y="419"/>
                      </a:lnTo>
                      <a:lnTo>
                        <a:pt x="83" y="420"/>
                      </a:lnTo>
                      <a:lnTo>
                        <a:pt x="33" y="489"/>
                      </a:lnTo>
                      <a:lnTo>
                        <a:pt x="33" y="489"/>
                      </a:lnTo>
                      <a:lnTo>
                        <a:pt x="4" y="537"/>
                      </a:lnTo>
                      <a:lnTo>
                        <a:pt x="4" y="537"/>
                      </a:lnTo>
                      <a:lnTo>
                        <a:pt x="3" y="614"/>
                      </a:lnTo>
                      <a:lnTo>
                        <a:pt x="0" y="537"/>
                      </a:lnTo>
                      <a:lnTo>
                        <a:pt x="0" y="536"/>
                      </a:lnTo>
                      <a:lnTo>
                        <a:pt x="1" y="536"/>
                      </a:lnTo>
                      <a:lnTo>
                        <a:pt x="28" y="487"/>
                      </a:lnTo>
                      <a:lnTo>
                        <a:pt x="28" y="486"/>
                      </a:lnTo>
                      <a:lnTo>
                        <a:pt x="28" y="486"/>
                      </a:lnTo>
                      <a:lnTo>
                        <a:pt x="76" y="416"/>
                      </a:lnTo>
                      <a:lnTo>
                        <a:pt x="75" y="418"/>
                      </a:lnTo>
                      <a:lnTo>
                        <a:pt x="70" y="188"/>
                      </a:lnTo>
                      <a:lnTo>
                        <a:pt x="70" y="185"/>
                      </a:lnTo>
                      <a:lnTo>
                        <a:pt x="73" y="183"/>
                      </a:lnTo>
                      <a:lnTo>
                        <a:pt x="114" y="133"/>
                      </a:lnTo>
                      <a:lnTo>
                        <a:pt x="111" y="136"/>
                      </a:lnTo>
                      <a:lnTo>
                        <a:pt x="150" y="9"/>
                      </a:lnTo>
                      <a:lnTo>
                        <a:pt x="150" y="9"/>
                      </a:lnTo>
                      <a:lnTo>
                        <a:pt x="154" y="5"/>
                      </a:lnTo>
                      <a:lnTo>
                        <a:pt x="157" y="2"/>
                      </a:lnTo>
                      <a:lnTo>
                        <a:pt x="161" y="0"/>
                      </a:lnTo>
                      <a:lnTo>
                        <a:pt x="167" y="0"/>
                      </a:lnTo>
                      <a:lnTo>
                        <a:pt x="167" y="0"/>
                      </a:lnTo>
                      <a:lnTo>
                        <a:pt x="171" y="3"/>
                      </a:lnTo>
                      <a:lnTo>
                        <a:pt x="175" y="7"/>
                      </a:lnTo>
                      <a:lnTo>
                        <a:pt x="176" y="12"/>
                      </a:lnTo>
                      <a:lnTo>
                        <a:pt x="175" y="17"/>
                      </a:lnTo>
                      <a:lnTo>
                        <a:pt x="175" y="17"/>
                      </a:lnTo>
                      <a:lnTo>
                        <a:pt x="175" y="17"/>
                      </a:lnTo>
                      <a:lnTo>
                        <a:pt x="175" y="17"/>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430" name="Freeform 8"/>
                <p:cNvSpPr>
                  <a:spLocks/>
                </p:cNvSpPr>
                <p:nvPr/>
              </p:nvSpPr>
              <p:spPr bwMode="auto">
                <a:xfrm rot="308441" flipH="1">
                  <a:off x="1634065" y="3662892"/>
                  <a:ext cx="194736" cy="1359958"/>
                </a:xfrm>
                <a:custGeom>
                  <a:avLst/>
                  <a:gdLst/>
                  <a:ahLst/>
                  <a:cxnLst>
                    <a:cxn ang="0">
                      <a:pos x="175" y="17"/>
                    </a:cxn>
                    <a:cxn ang="0">
                      <a:pos x="130" y="143"/>
                    </a:cxn>
                    <a:cxn ang="0">
                      <a:pos x="130" y="144"/>
                    </a:cxn>
                    <a:cxn ang="0">
                      <a:pos x="129" y="146"/>
                    </a:cxn>
                    <a:cxn ang="0">
                      <a:pos x="86" y="194"/>
                    </a:cxn>
                    <a:cxn ang="0">
                      <a:pos x="88" y="188"/>
                    </a:cxn>
                    <a:cxn ang="0">
                      <a:pos x="84" y="418"/>
                    </a:cxn>
                    <a:cxn ang="0">
                      <a:pos x="84" y="419"/>
                    </a:cxn>
                    <a:cxn ang="0">
                      <a:pos x="83" y="420"/>
                    </a:cxn>
                    <a:cxn ang="0">
                      <a:pos x="33" y="489"/>
                    </a:cxn>
                    <a:cxn ang="0">
                      <a:pos x="33" y="489"/>
                    </a:cxn>
                    <a:cxn ang="0">
                      <a:pos x="4" y="537"/>
                    </a:cxn>
                    <a:cxn ang="0">
                      <a:pos x="4" y="537"/>
                    </a:cxn>
                    <a:cxn ang="0">
                      <a:pos x="3" y="614"/>
                    </a:cxn>
                    <a:cxn ang="0">
                      <a:pos x="0" y="537"/>
                    </a:cxn>
                    <a:cxn ang="0">
                      <a:pos x="0" y="536"/>
                    </a:cxn>
                    <a:cxn ang="0">
                      <a:pos x="1" y="536"/>
                    </a:cxn>
                    <a:cxn ang="0">
                      <a:pos x="28" y="487"/>
                    </a:cxn>
                    <a:cxn ang="0">
                      <a:pos x="28" y="486"/>
                    </a:cxn>
                    <a:cxn ang="0">
                      <a:pos x="28" y="486"/>
                    </a:cxn>
                    <a:cxn ang="0">
                      <a:pos x="76" y="416"/>
                    </a:cxn>
                    <a:cxn ang="0">
                      <a:pos x="75" y="418"/>
                    </a:cxn>
                    <a:cxn ang="0">
                      <a:pos x="70" y="188"/>
                    </a:cxn>
                    <a:cxn ang="0">
                      <a:pos x="70" y="185"/>
                    </a:cxn>
                    <a:cxn ang="0">
                      <a:pos x="73" y="183"/>
                    </a:cxn>
                    <a:cxn ang="0">
                      <a:pos x="114" y="133"/>
                    </a:cxn>
                    <a:cxn ang="0">
                      <a:pos x="111" y="136"/>
                    </a:cxn>
                    <a:cxn ang="0">
                      <a:pos x="150" y="9"/>
                    </a:cxn>
                    <a:cxn ang="0">
                      <a:pos x="150" y="9"/>
                    </a:cxn>
                    <a:cxn ang="0">
                      <a:pos x="154" y="5"/>
                    </a:cxn>
                    <a:cxn ang="0">
                      <a:pos x="157" y="2"/>
                    </a:cxn>
                    <a:cxn ang="0">
                      <a:pos x="161" y="0"/>
                    </a:cxn>
                    <a:cxn ang="0">
                      <a:pos x="167" y="0"/>
                    </a:cxn>
                    <a:cxn ang="0">
                      <a:pos x="167" y="0"/>
                    </a:cxn>
                    <a:cxn ang="0">
                      <a:pos x="171" y="3"/>
                    </a:cxn>
                    <a:cxn ang="0">
                      <a:pos x="175" y="7"/>
                    </a:cxn>
                    <a:cxn ang="0">
                      <a:pos x="176" y="12"/>
                    </a:cxn>
                    <a:cxn ang="0">
                      <a:pos x="175" y="17"/>
                    </a:cxn>
                    <a:cxn ang="0">
                      <a:pos x="175" y="17"/>
                    </a:cxn>
                    <a:cxn ang="0">
                      <a:pos x="175" y="17"/>
                    </a:cxn>
                    <a:cxn ang="0">
                      <a:pos x="175" y="17"/>
                    </a:cxn>
                  </a:cxnLst>
                  <a:rect l="0" t="0" r="r" b="b"/>
                  <a:pathLst>
                    <a:path w="176" h="614">
                      <a:moveTo>
                        <a:pt x="175" y="17"/>
                      </a:moveTo>
                      <a:lnTo>
                        <a:pt x="130" y="143"/>
                      </a:lnTo>
                      <a:lnTo>
                        <a:pt x="130" y="144"/>
                      </a:lnTo>
                      <a:lnTo>
                        <a:pt x="129" y="146"/>
                      </a:lnTo>
                      <a:lnTo>
                        <a:pt x="86" y="194"/>
                      </a:lnTo>
                      <a:lnTo>
                        <a:pt x="88" y="188"/>
                      </a:lnTo>
                      <a:lnTo>
                        <a:pt x="84" y="418"/>
                      </a:lnTo>
                      <a:lnTo>
                        <a:pt x="84" y="419"/>
                      </a:lnTo>
                      <a:lnTo>
                        <a:pt x="83" y="420"/>
                      </a:lnTo>
                      <a:lnTo>
                        <a:pt x="33" y="489"/>
                      </a:lnTo>
                      <a:lnTo>
                        <a:pt x="33" y="489"/>
                      </a:lnTo>
                      <a:lnTo>
                        <a:pt x="4" y="537"/>
                      </a:lnTo>
                      <a:lnTo>
                        <a:pt x="4" y="537"/>
                      </a:lnTo>
                      <a:lnTo>
                        <a:pt x="3" y="614"/>
                      </a:lnTo>
                      <a:lnTo>
                        <a:pt x="0" y="537"/>
                      </a:lnTo>
                      <a:lnTo>
                        <a:pt x="0" y="536"/>
                      </a:lnTo>
                      <a:lnTo>
                        <a:pt x="1" y="536"/>
                      </a:lnTo>
                      <a:lnTo>
                        <a:pt x="28" y="487"/>
                      </a:lnTo>
                      <a:lnTo>
                        <a:pt x="28" y="486"/>
                      </a:lnTo>
                      <a:lnTo>
                        <a:pt x="28" y="486"/>
                      </a:lnTo>
                      <a:lnTo>
                        <a:pt x="76" y="416"/>
                      </a:lnTo>
                      <a:lnTo>
                        <a:pt x="75" y="418"/>
                      </a:lnTo>
                      <a:lnTo>
                        <a:pt x="70" y="188"/>
                      </a:lnTo>
                      <a:lnTo>
                        <a:pt x="70" y="185"/>
                      </a:lnTo>
                      <a:lnTo>
                        <a:pt x="73" y="183"/>
                      </a:lnTo>
                      <a:lnTo>
                        <a:pt x="114" y="133"/>
                      </a:lnTo>
                      <a:lnTo>
                        <a:pt x="111" y="136"/>
                      </a:lnTo>
                      <a:lnTo>
                        <a:pt x="150" y="9"/>
                      </a:lnTo>
                      <a:lnTo>
                        <a:pt x="150" y="9"/>
                      </a:lnTo>
                      <a:lnTo>
                        <a:pt x="154" y="5"/>
                      </a:lnTo>
                      <a:lnTo>
                        <a:pt x="157" y="2"/>
                      </a:lnTo>
                      <a:lnTo>
                        <a:pt x="161" y="0"/>
                      </a:lnTo>
                      <a:lnTo>
                        <a:pt x="167" y="0"/>
                      </a:lnTo>
                      <a:lnTo>
                        <a:pt x="167" y="0"/>
                      </a:lnTo>
                      <a:lnTo>
                        <a:pt x="171" y="3"/>
                      </a:lnTo>
                      <a:lnTo>
                        <a:pt x="175" y="7"/>
                      </a:lnTo>
                      <a:lnTo>
                        <a:pt x="176" y="12"/>
                      </a:lnTo>
                      <a:lnTo>
                        <a:pt x="175" y="17"/>
                      </a:lnTo>
                      <a:lnTo>
                        <a:pt x="175" y="17"/>
                      </a:lnTo>
                      <a:lnTo>
                        <a:pt x="175" y="17"/>
                      </a:lnTo>
                      <a:lnTo>
                        <a:pt x="175" y="17"/>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431" name="Freeform 5"/>
                <p:cNvSpPr>
                  <a:spLocks/>
                </p:cNvSpPr>
                <p:nvPr/>
              </p:nvSpPr>
              <p:spPr bwMode="auto">
                <a:xfrm rot="21448727">
                  <a:off x="1720852" y="3651251"/>
                  <a:ext cx="169026" cy="2623558"/>
                </a:xfrm>
                <a:custGeom>
                  <a:avLst/>
                  <a:gdLst/>
                  <a:ahLst/>
                  <a:cxnLst>
                    <a:cxn ang="0">
                      <a:pos x="53" y="517"/>
                    </a:cxn>
                    <a:cxn ang="0">
                      <a:pos x="69" y="664"/>
                    </a:cxn>
                    <a:cxn ang="0">
                      <a:pos x="74" y="774"/>
                    </a:cxn>
                    <a:cxn ang="0">
                      <a:pos x="73" y="849"/>
                    </a:cxn>
                    <a:cxn ang="0">
                      <a:pos x="64" y="923"/>
                    </a:cxn>
                    <a:cxn ang="0">
                      <a:pos x="54" y="960"/>
                    </a:cxn>
                    <a:cxn ang="0">
                      <a:pos x="37" y="1011"/>
                    </a:cxn>
                    <a:cxn ang="0">
                      <a:pos x="33" y="1063"/>
                    </a:cxn>
                    <a:cxn ang="0">
                      <a:pos x="36" y="1100"/>
                    </a:cxn>
                    <a:cxn ang="0">
                      <a:pos x="53" y="1209"/>
                    </a:cxn>
                    <a:cxn ang="0">
                      <a:pos x="56" y="1247"/>
                    </a:cxn>
                    <a:cxn ang="0">
                      <a:pos x="51" y="1284"/>
                    </a:cxn>
                    <a:cxn ang="0">
                      <a:pos x="43" y="1320"/>
                    </a:cxn>
                    <a:cxn ang="0">
                      <a:pos x="34" y="1392"/>
                    </a:cxn>
                    <a:cxn ang="0">
                      <a:pos x="30" y="1466"/>
                    </a:cxn>
                    <a:cxn ang="0">
                      <a:pos x="30" y="1576"/>
                    </a:cxn>
                    <a:cxn ang="0">
                      <a:pos x="32" y="1687"/>
                    </a:cxn>
                    <a:cxn ang="0">
                      <a:pos x="28" y="1908"/>
                    </a:cxn>
                    <a:cxn ang="0">
                      <a:pos x="21" y="2054"/>
                    </a:cxn>
                    <a:cxn ang="0">
                      <a:pos x="8" y="2201"/>
                    </a:cxn>
                    <a:cxn ang="0">
                      <a:pos x="4" y="2274"/>
                    </a:cxn>
                    <a:cxn ang="0">
                      <a:pos x="10" y="2329"/>
                    </a:cxn>
                    <a:cxn ang="0">
                      <a:pos x="20" y="2364"/>
                    </a:cxn>
                    <a:cxn ang="0">
                      <a:pos x="38" y="2417"/>
                    </a:cxn>
                    <a:cxn ang="0">
                      <a:pos x="52" y="2489"/>
                    </a:cxn>
                    <a:cxn ang="0">
                      <a:pos x="63" y="2562"/>
                    </a:cxn>
                    <a:cxn ang="0">
                      <a:pos x="82" y="2782"/>
                    </a:cxn>
                    <a:cxn ang="0">
                      <a:pos x="82" y="2782"/>
                    </a:cxn>
                    <a:cxn ang="0">
                      <a:pos x="60" y="2562"/>
                    </a:cxn>
                    <a:cxn ang="0">
                      <a:pos x="50" y="2489"/>
                    </a:cxn>
                    <a:cxn ang="0">
                      <a:pos x="34" y="2418"/>
                    </a:cxn>
                    <a:cxn ang="0">
                      <a:pos x="16" y="2366"/>
                    </a:cxn>
                    <a:cxn ang="0">
                      <a:pos x="6" y="2330"/>
                    </a:cxn>
                    <a:cxn ang="0">
                      <a:pos x="0" y="2274"/>
                    </a:cxn>
                    <a:cxn ang="0">
                      <a:pos x="2" y="2201"/>
                    </a:cxn>
                    <a:cxn ang="0">
                      <a:pos x="13" y="2054"/>
                    </a:cxn>
                    <a:cxn ang="0">
                      <a:pos x="20" y="1907"/>
                    </a:cxn>
                    <a:cxn ang="0">
                      <a:pos x="21" y="1687"/>
                    </a:cxn>
                    <a:cxn ang="0">
                      <a:pos x="19" y="1577"/>
                    </a:cxn>
                    <a:cxn ang="0">
                      <a:pos x="18" y="1466"/>
                    </a:cxn>
                    <a:cxn ang="0">
                      <a:pos x="21" y="1391"/>
                    </a:cxn>
                    <a:cxn ang="0">
                      <a:pos x="29" y="1318"/>
                    </a:cxn>
                    <a:cxn ang="0">
                      <a:pos x="38" y="1281"/>
                    </a:cxn>
                    <a:cxn ang="0">
                      <a:pos x="41" y="1247"/>
                    </a:cxn>
                    <a:cxn ang="0">
                      <a:pos x="32" y="1174"/>
                    </a:cxn>
                    <a:cxn ang="0">
                      <a:pos x="20" y="1102"/>
                    </a:cxn>
                    <a:cxn ang="0">
                      <a:pos x="17" y="1046"/>
                    </a:cxn>
                    <a:cxn ang="0">
                      <a:pos x="20" y="1008"/>
                    </a:cxn>
                    <a:cxn ang="0">
                      <a:pos x="28" y="980"/>
                    </a:cxn>
                    <a:cxn ang="0">
                      <a:pos x="38" y="953"/>
                    </a:cxn>
                    <a:cxn ang="0">
                      <a:pos x="51" y="902"/>
                    </a:cxn>
                    <a:cxn ang="0">
                      <a:pos x="57" y="812"/>
                    </a:cxn>
                    <a:cxn ang="0">
                      <a:pos x="54" y="739"/>
                    </a:cxn>
                    <a:cxn ang="0">
                      <a:pos x="42" y="592"/>
                    </a:cxn>
                    <a:cxn ang="0">
                      <a:pos x="32" y="516"/>
                    </a:cxn>
                    <a:cxn ang="0">
                      <a:pos x="161" y="4"/>
                    </a:cxn>
                    <a:cxn ang="0">
                      <a:pos x="174" y="0"/>
                    </a:cxn>
                    <a:cxn ang="0">
                      <a:pos x="182" y="6"/>
                    </a:cxn>
                    <a:cxn ang="0">
                      <a:pos x="184" y="16"/>
                    </a:cxn>
                  </a:cxnLst>
                  <a:rect l="0" t="0" r="r" b="b"/>
                  <a:pathLst>
                    <a:path w="184" h="2856">
                      <a:moveTo>
                        <a:pt x="183" y="16"/>
                      </a:moveTo>
                      <a:lnTo>
                        <a:pt x="53" y="521"/>
                      </a:lnTo>
                      <a:lnTo>
                        <a:pt x="53" y="517"/>
                      </a:lnTo>
                      <a:lnTo>
                        <a:pt x="53" y="517"/>
                      </a:lnTo>
                      <a:lnTo>
                        <a:pt x="62" y="590"/>
                      </a:lnTo>
                      <a:lnTo>
                        <a:pt x="69" y="664"/>
                      </a:lnTo>
                      <a:lnTo>
                        <a:pt x="72" y="701"/>
                      </a:lnTo>
                      <a:lnTo>
                        <a:pt x="73" y="738"/>
                      </a:lnTo>
                      <a:lnTo>
                        <a:pt x="74" y="774"/>
                      </a:lnTo>
                      <a:lnTo>
                        <a:pt x="74" y="812"/>
                      </a:lnTo>
                      <a:lnTo>
                        <a:pt x="74" y="812"/>
                      </a:lnTo>
                      <a:lnTo>
                        <a:pt x="73" y="849"/>
                      </a:lnTo>
                      <a:lnTo>
                        <a:pt x="71" y="887"/>
                      </a:lnTo>
                      <a:lnTo>
                        <a:pt x="68" y="904"/>
                      </a:lnTo>
                      <a:lnTo>
                        <a:pt x="64" y="923"/>
                      </a:lnTo>
                      <a:lnTo>
                        <a:pt x="60" y="942"/>
                      </a:lnTo>
                      <a:lnTo>
                        <a:pt x="54" y="960"/>
                      </a:lnTo>
                      <a:lnTo>
                        <a:pt x="54" y="960"/>
                      </a:lnTo>
                      <a:lnTo>
                        <a:pt x="47" y="977"/>
                      </a:lnTo>
                      <a:lnTo>
                        <a:pt x="40" y="993"/>
                      </a:lnTo>
                      <a:lnTo>
                        <a:pt x="37" y="1011"/>
                      </a:lnTo>
                      <a:lnTo>
                        <a:pt x="34" y="1028"/>
                      </a:lnTo>
                      <a:lnTo>
                        <a:pt x="33" y="1046"/>
                      </a:lnTo>
                      <a:lnTo>
                        <a:pt x="33" y="1063"/>
                      </a:lnTo>
                      <a:lnTo>
                        <a:pt x="34" y="1082"/>
                      </a:lnTo>
                      <a:lnTo>
                        <a:pt x="36" y="1100"/>
                      </a:lnTo>
                      <a:lnTo>
                        <a:pt x="36" y="1100"/>
                      </a:lnTo>
                      <a:lnTo>
                        <a:pt x="41" y="1136"/>
                      </a:lnTo>
                      <a:lnTo>
                        <a:pt x="48" y="1172"/>
                      </a:lnTo>
                      <a:lnTo>
                        <a:pt x="53" y="1209"/>
                      </a:lnTo>
                      <a:lnTo>
                        <a:pt x="54" y="1228"/>
                      </a:lnTo>
                      <a:lnTo>
                        <a:pt x="56" y="1247"/>
                      </a:lnTo>
                      <a:lnTo>
                        <a:pt x="56" y="1247"/>
                      </a:lnTo>
                      <a:lnTo>
                        <a:pt x="54" y="1266"/>
                      </a:lnTo>
                      <a:lnTo>
                        <a:pt x="53" y="1276"/>
                      </a:lnTo>
                      <a:lnTo>
                        <a:pt x="51" y="1284"/>
                      </a:lnTo>
                      <a:lnTo>
                        <a:pt x="51" y="1284"/>
                      </a:lnTo>
                      <a:lnTo>
                        <a:pt x="47" y="1302"/>
                      </a:lnTo>
                      <a:lnTo>
                        <a:pt x="43" y="1320"/>
                      </a:lnTo>
                      <a:lnTo>
                        <a:pt x="43" y="1320"/>
                      </a:lnTo>
                      <a:lnTo>
                        <a:pt x="38" y="1357"/>
                      </a:lnTo>
                      <a:lnTo>
                        <a:pt x="34" y="1392"/>
                      </a:lnTo>
                      <a:lnTo>
                        <a:pt x="34" y="1392"/>
                      </a:lnTo>
                      <a:lnTo>
                        <a:pt x="32" y="1429"/>
                      </a:lnTo>
                      <a:lnTo>
                        <a:pt x="30" y="1466"/>
                      </a:lnTo>
                      <a:lnTo>
                        <a:pt x="30" y="1539"/>
                      </a:lnTo>
                      <a:lnTo>
                        <a:pt x="30" y="1539"/>
                      </a:lnTo>
                      <a:lnTo>
                        <a:pt x="30" y="1576"/>
                      </a:lnTo>
                      <a:lnTo>
                        <a:pt x="31" y="1612"/>
                      </a:lnTo>
                      <a:lnTo>
                        <a:pt x="31" y="1612"/>
                      </a:lnTo>
                      <a:lnTo>
                        <a:pt x="32" y="1687"/>
                      </a:lnTo>
                      <a:lnTo>
                        <a:pt x="32" y="1687"/>
                      </a:lnTo>
                      <a:lnTo>
                        <a:pt x="30" y="1833"/>
                      </a:lnTo>
                      <a:lnTo>
                        <a:pt x="28" y="1908"/>
                      </a:lnTo>
                      <a:lnTo>
                        <a:pt x="26" y="1981"/>
                      </a:lnTo>
                      <a:lnTo>
                        <a:pt x="26" y="1981"/>
                      </a:lnTo>
                      <a:lnTo>
                        <a:pt x="21" y="2054"/>
                      </a:lnTo>
                      <a:lnTo>
                        <a:pt x="14" y="2128"/>
                      </a:lnTo>
                      <a:lnTo>
                        <a:pt x="14" y="2128"/>
                      </a:lnTo>
                      <a:lnTo>
                        <a:pt x="8" y="2201"/>
                      </a:lnTo>
                      <a:lnTo>
                        <a:pt x="6" y="2238"/>
                      </a:lnTo>
                      <a:lnTo>
                        <a:pt x="4" y="2274"/>
                      </a:lnTo>
                      <a:lnTo>
                        <a:pt x="4" y="2274"/>
                      </a:lnTo>
                      <a:lnTo>
                        <a:pt x="6" y="2293"/>
                      </a:lnTo>
                      <a:lnTo>
                        <a:pt x="7" y="2311"/>
                      </a:lnTo>
                      <a:lnTo>
                        <a:pt x="10" y="2329"/>
                      </a:lnTo>
                      <a:lnTo>
                        <a:pt x="14" y="2347"/>
                      </a:lnTo>
                      <a:lnTo>
                        <a:pt x="14" y="2347"/>
                      </a:lnTo>
                      <a:lnTo>
                        <a:pt x="20" y="2364"/>
                      </a:lnTo>
                      <a:lnTo>
                        <a:pt x="27" y="2381"/>
                      </a:lnTo>
                      <a:lnTo>
                        <a:pt x="33" y="2399"/>
                      </a:lnTo>
                      <a:lnTo>
                        <a:pt x="38" y="2417"/>
                      </a:lnTo>
                      <a:lnTo>
                        <a:pt x="38" y="2417"/>
                      </a:lnTo>
                      <a:lnTo>
                        <a:pt x="47" y="2452"/>
                      </a:lnTo>
                      <a:lnTo>
                        <a:pt x="52" y="2489"/>
                      </a:lnTo>
                      <a:lnTo>
                        <a:pt x="58" y="2526"/>
                      </a:lnTo>
                      <a:lnTo>
                        <a:pt x="63" y="2562"/>
                      </a:lnTo>
                      <a:lnTo>
                        <a:pt x="63" y="2562"/>
                      </a:lnTo>
                      <a:lnTo>
                        <a:pt x="71" y="2634"/>
                      </a:lnTo>
                      <a:lnTo>
                        <a:pt x="78" y="2708"/>
                      </a:lnTo>
                      <a:lnTo>
                        <a:pt x="82" y="2782"/>
                      </a:lnTo>
                      <a:lnTo>
                        <a:pt x="87" y="2856"/>
                      </a:lnTo>
                      <a:lnTo>
                        <a:pt x="87" y="2856"/>
                      </a:lnTo>
                      <a:lnTo>
                        <a:pt x="82" y="2782"/>
                      </a:lnTo>
                      <a:lnTo>
                        <a:pt x="76" y="2709"/>
                      </a:lnTo>
                      <a:lnTo>
                        <a:pt x="69" y="2636"/>
                      </a:lnTo>
                      <a:lnTo>
                        <a:pt x="60" y="2562"/>
                      </a:lnTo>
                      <a:lnTo>
                        <a:pt x="60" y="2562"/>
                      </a:lnTo>
                      <a:lnTo>
                        <a:pt x="56" y="2526"/>
                      </a:lnTo>
                      <a:lnTo>
                        <a:pt x="50" y="2489"/>
                      </a:lnTo>
                      <a:lnTo>
                        <a:pt x="42" y="2453"/>
                      </a:lnTo>
                      <a:lnTo>
                        <a:pt x="34" y="2418"/>
                      </a:lnTo>
                      <a:lnTo>
                        <a:pt x="34" y="2418"/>
                      </a:lnTo>
                      <a:lnTo>
                        <a:pt x="29" y="2400"/>
                      </a:lnTo>
                      <a:lnTo>
                        <a:pt x="22" y="2383"/>
                      </a:lnTo>
                      <a:lnTo>
                        <a:pt x="16" y="2366"/>
                      </a:lnTo>
                      <a:lnTo>
                        <a:pt x="10" y="2348"/>
                      </a:lnTo>
                      <a:lnTo>
                        <a:pt x="10" y="2348"/>
                      </a:lnTo>
                      <a:lnTo>
                        <a:pt x="6" y="2330"/>
                      </a:lnTo>
                      <a:lnTo>
                        <a:pt x="2" y="2312"/>
                      </a:lnTo>
                      <a:lnTo>
                        <a:pt x="0" y="2293"/>
                      </a:lnTo>
                      <a:lnTo>
                        <a:pt x="0" y="2274"/>
                      </a:lnTo>
                      <a:lnTo>
                        <a:pt x="0" y="2274"/>
                      </a:lnTo>
                      <a:lnTo>
                        <a:pt x="0" y="2238"/>
                      </a:lnTo>
                      <a:lnTo>
                        <a:pt x="2" y="2201"/>
                      </a:lnTo>
                      <a:lnTo>
                        <a:pt x="9" y="2128"/>
                      </a:lnTo>
                      <a:lnTo>
                        <a:pt x="9" y="2128"/>
                      </a:lnTo>
                      <a:lnTo>
                        <a:pt x="13" y="2054"/>
                      </a:lnTo>
                      <a:lnTo>
                        <a:pt x="18" y="1981"/>
                      </a:lnTo>
                      <a:lnTo>
                        <a:pt x="18" y="1981"/>
                      </a:lnTo>
                      <a:lnTo>
                        <a:pt x="20" y="1907"/>
                      </a:lnTo>
                      <a:lnTo>
                        <a:pt x="21" y="1833"/>
                      </a:lnTo>
                      <a:lnTo>
                        <a:pt x="21" y="1687"/>
                      </a:lnTo>
                      <a:lnTo>
                        <a:pt x="21" y="1687"/>
                      </a:lnTo>
                      <a:lnTo>
                        <a:pt x="20" y="1613"/>
                      </a:lnTo>
                      <a:lnTo>
                        <a:pt x="20" y="1613"/>
                      </a:lnTo>
                      <a:lnTo>
                        <a:pt x="19" y="1577"/>
                      </a:lnTo>
                      <a:lnTo>
                        <a:pt x="18" y="1539"/>
                      </a:lnTo>
                      <a:lnTo>
                        <a:pt x="18" y="1539"/>
                      </a:lnTo>
                      <a:lnTo>
                        <a:pt x="18" y="1466"/>
                      </a:lnTo>
                      <a:lnTo>
                        <a:pt x="19" y="1429"/>
                      </a:lnTo>
                      <a:lnTo>
                        <a:pt x="21" y="1391"/>
                      </a:lnTo>
                      <a:lnTo>
                        <a:pt x="21" y="1391"/>
                      </a:lnTo>
                      <a:lnTo>
                        <a:pt x="24" y="1354"/>
                      </a:lnTo>
                      <a:lnTo>
                        <a:pt x="29" y="1318"/>
                      </a:lnTo>
                      <a:lnTo>
                        <a:pt x="29" y="1318"/>
                      </a:lnTo>
                      <a:lnTo>
                        <a:pt x="33" y="1299"/>
                      </a:lnTo>
                      <a:lnTo>
                        <a:pt x="38" y="1281"/>
                      </a:lnTo>
                      <a:lnTo>
                        <a:pt x="38" y="1281"/>
                      </a:lnTo>
                      <a:lnTo>
                        <a:pt x="40" y="1264"/>
                      </a:lnTo>
                      <a:lnTo>
                        <a:pt x="41" y="1247"/>
                      </a:lnTo>
                      <a:lnTo>
                        <a:pt x="41" y="1247"/>
                      </a:lnTo>
                      <a:lnTo>
                        <a:pt x="40" y="1229"/>
                      </a:lnTo>
                      <a:lnTo>
                        <a:pt x="38" y="1211"/>
                      </a:lnTo>
                      <a:lnTo>
                        <a:pt x="32" y="1174"/>
                      </a:lnTo>
                      <a:lnTo>
                        <a:pt x="26" y="1139"/>
                      </a:lnTo>
                      <a:lnTo>
                        <a:pt x="20" y="1102"/>
                      </a:lnTo>
                      <a:lnTo>
                        <a:pt x="20" y="1102"/>
                      </a:lnTo>
                      <a:lnTo>
                        <a:pt x="18" y="1083"/>
                      </a:lnTo>
                      <a:lnTo>
                        <a:pt x="17" y="1064"/>
                      </a:lnTo>
                      <a:lnTo>
                        <a:pt x="17" y="1046"/>
                      </a:lnTo>
                      <a:lnTo>
                        <a:pt x="18" y="1027"/>
                      </a:lnTo>
                      <a:lnTo>
                        <a:pt x="18" y="1027"/>
                      </a:lnTo>
                      <a:lnTo>
                        <a:pt x="20" y="1008"/>
                      </a:lnTo>
                      <a:lnTo>
                        <a:pt x="24" y="989"/>
                      </a:lnTo>
                      <a:lnTo>
                        <a:pt x="24" y="989"/>
                      </a:lnTo>
                      <a:lnTo>
                        <a:pt x="28" y="980"/>
                      </a:lnTo>
                      <a:lnTo>
                        <a:pt x="31" y="970"/>
                      </a:lnTo>
                      <a:lnTo>
                        <a:pt x="38" y="953"/>
                      </a:lnTo>
                      <a:lnTo>
                        <a:pt x="38" y="953"/>
                      </a:lnTo>
                      <a:lnTo>
                        <a:pt x="43" y="937"/>
                      </a:lnTo>
                      <a:lnTo>
                        <a:pt x="48" y="920"/>
                      </a:lnTo>
                      <a:lnTo>
                        <a:pt x="51" y="902"/>
                      </a:lnTo>
                      <a:lnTo>
                        <a:pt x="53" y="884"/>
                      </a:lnTo>
                      <a:lnTo>
                        <a:pt x="56" y="848"/>
                      </a:lnTo>
                      <a:lnTo>
                        <a:pt x="57" y="812"/>
                      </a:lnTo>
                      <a:lnTo>
                        <a:pt x="57" y="812"/>
                      </a:lnTo>
                      <a:lnTo>
                        <a:pt x="56" y="776"/>
                      </a:lnTo>
                      <a:lnTo>
                        <a:pt x="54" y="739"/>
                      </a:lnTo>
                      <a:lnTo>
                        <a:pt x="52" y="702"/>
                      </a:lnTo>
                      <a:lnTo>
                        <a:pt x="50" y="666"/>
                      </a:lnTo>
                      <a:lnTo>
                        <a:pt x="42" y="592"/>
                      </a:lnTo>
                      <a:lnTo>
                        <a:pt x="32" y="520"/>
                      </a:lnTo>
                      <a:lnTo>
                        <a:pt x="32" y="518"/>
                      </a:lnTo>
                      <a:lnTo>
                        <a:pt x="32" y="516"/>
                      </a:lnTo>
                      <a:lnTo>
                        <a:pt x="159" y="9"/>
                      </a:lnTo>
                      <a:lnTo>
                        <a:pt x="159" y="9"/>
                      </a:lnTo>
                      <a:lnTo>
                        <a:pt x="161" y="4"/>
                      </a:lnTo>
                      <a:lnTo>
                        <a:pt x="164" y="1"/>
                      </a:lnTo>
                      <a:lnTo>
                        <a:pt x="169" y="0"/>
                      </a:lnTo>
                      <a:lnTo>
                        <a:pt x="174" y="0"/>
                      </a:lnTo>
                      <a:lnTo>
                        <a:pt x="174" y="0"/>
                      </a:lnTo>
                      <a:lnTo>
                        <a:pt x="179" y="2"/>
                      </a:lnTo>
                      <a:lnTo>
                        <a:pt x="182" y="6"/>
                      </a:lnTo>
                      <a:lnTo>
                        <a:pt x="184" y="10"/>
                      </a:lnTo>
                      <a:lnTo>
                        <a:pt x="184" y="16"/>
                      </a:lnTo>
                      <a:lnTo>
                        <a:pt x="184" y="16"/>
                      </a:lnTo>
                      <a:lnTo>
                        <a:pt x="183" y="16"/>
                      </a:lnTo>
                      <a:lnTo>
                        <a:pt x="183" y="16"/>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432" name="Freeform 6"/>
                <p:cNvSpPr>
                  <a:spLocks/>
                </p:cNvSpPr>
                <p:nvPr/>
              </p:nvSpPr>
              <p:spPr bwMode="auto">
                <a:xfrm rot="21099981" flipH="1">
                  <a:off x="1589360" y="3674976"/>
                  <a:ext cx="430796" cy="2259597"/>
                </a:xfrm>
                <a:custGeom>
                  <a:avLst/>
                  <a:gdLst/>
                  <a:ahLst/>
                  <a:cxnLst>
                    <a:cxn ang="0">
                      <a:pos x="26" y="13"/>
                    </a:cxn>
                    <a:cxn ang="0">
                      <a:pos x="25" y="244"/>
                    </a:cxn>
                    <a:cxn ang="0">
                      <a:pos x="23" y="239"/>
                    </a:cxn>
                    <a:cxn ang="0">
                      <a:pos x="166" y="496"/>
                    </a:cxn>
                    <a:cxn ang="0">
                      <a:pos x="165" y="495"/>
                    </a:cxn>
                    <a:cxn ang="0">
                      <a:pos x="285" y="635"/>
                    </a:cxn>
                    <a:cxn ang="0">
                      <a:pos x="286" y="638"/>
                    </a:cxn>
                    <a:cxn ang="0">
                      <a:pos x="287" y="639"/>
                    </a:cxn>
                    <a:cxn ang="0">
                      <a:pos x="385" y="911"/>
                    </a:cxn>
                    <a:cxn ang="0">
                      <a:pos x="386" y="912"/>
                    </a:cxn>
                    <a:cxn ang="0">
                      <a:pos x="386" y="914"/>
                    </a:cxn>
                    <a:cxn ang="0">
                      <a:pos x="354" y="1351"/>
                    </a:cxn>
                    <a:cxn ang="0">
                      <a:pos x="354" y="1350"/>
                    </a:cxn>
                    <a:cxn ang="0">
                      <a:pos x="401" y="1665"/>
                    </a:cxn>
                    <a:cxn ang="0">
                      <a:pos x="400" y="1663"/>
                    </a:cxn>
                    <a:cxn ang="0">
                      <a:pos x="567" y="1939"/>
                    </a:cxn>
                    <a:cxn ang="0">
                      <a:pos x="567" y="1939"/>
                    </a:cxn>
                    <a:cxn ang="0">
                      <a:pos x="567" y="1940"/>
                    </a:cxn>
                    <a:cxn ang="0">
                      <a:pos x="567" y="1940"/>
                    </a:cxn>
                    <a:cxn ang="0">
                      <a:pos x="586" y="2041"/>
                    </a:cxn>
                    <a:cxn ang="0">
                      <a:pos x="603" y="2142"/>
                    </a:cxn>
                    <a:cxn ang="0">
                      <a:pos x="636" y="2345"/>
                    </a:cxn>
                    <a:cxn ang="0">
                      <a:pos x="636" y="2345"/>
                    </a:cxn>
                    <a:cxn ang="0">
                      <a:pos x="636" y="2345"/>
                    </a:cxn>
                    <a:cxn ang="0">
                      <a:pos x="635" y="2689"/>
                    </a:cxn>
                    <a:cxn ang="0">
                      <a:pos x="633" y="2345"/>
                    </a:cxn>
                    <a:cxn ang="0">
                      <a:pos x="633" y="2345"/>
                    </a:cxn>
                    <a:cxn ang="0">
                      <a:pos x="633" y="2345"/>
                    </a:cxn>
                    <a:cxn ang="0">
                      <a:pos x="598" y="2143"/>
                    </a:cxn>
                    <a:cxn ang="0">
                      <a:pos x="580" y="2042"/>
                    </a:cxn>
                    <a:cxn ang="0">
                      <a:pos x="560" y="1941"/>
                    </a:cxn>
                    <a:cxn ang="0">
                      <a:pos x="562" y="1942"/>
                    </a:cxn>
                    <a:cxn ang="0">
                      <a:pos x="393" y="1669"/>
                    </a:cxn>
                    <a:cxn ang="0">
                      <a:pos x="391" y="1668"/>
                    </a:cxn>
                    <a:cxn ang="0">
                      <a:pos x="391" y="1666"/>
                    </a:cxn>
                    <a:cxn ang="0">
                      <a:pos x="341" y="1352"/>
                    </a:cxn>
                    <a:cxn ang="0">
                      <a:pos x="341" y="1351"/>
                    </a:cxn>
                    <a:cxn ang="0">
                      <a:pos x="341" y="1351"/>
                    </a:cxn>
                    <a:cxn ang="0">
                      <a:pos x="369" y="913"/>
                    </a:cxn>
                    <a:cxn ang="0">
                      <a:pos x="369" y="916"/>
                    </a:cxn>
                    <a:cxn ang="0">
                      <a:pos x="269" y="645"/>
                    </a:cxn>
                    <a:cxn ang="0">
                      <a:pos x="270" y="649"/>
                    </a:cxn>
                    <a:cxn ang="0">
                      <a:pos x="148" y="509"/>
                    </a:cxn>
                    <a:cxn ang="0">
                      <a:pos x="148" y="508"/>
                    </a:cxn>
                    <a:cxn ang="0">
                      <a:pos x="147" y="506"/>
                    </a:cxn>
                    <a:cxn ang="0">
                      <a:pos x="3" y="250"/>
                    </a:cxn>
                    <a:cxn ang="0">
                      <a:pos x="0" y="248"/>
                    </a:cxn>
                    <a:cxn ang="0">
                      <a:pos x="0" y="244"/>
                    </a:cxn>
                    <a:cxn ang="0">
                      <a:pos x="0" y="13"/>
                    </a:cxn>
                    <a:cxn ang="0">
                      <a:pos x="0" y="13"/>
                    </a:cxn>
                    <a:cxn ang="0">
                      <a:pos x="0" y="8"/>
                    </a:cxn>
                    <a:cxn ang="0">
                      <a:pos x="4" y="4"/>
                    </a:cxn>
                    <a:cxn ang="0">
                      <a:pos x="8" y="1"/>
                    </a:cxn>
                    <a:cxn ang="0">
                      <a:pos x="13" y="0"/>
                    </a:cxn>
                    <a:cxn ang="0">
                      <a:pos x="13" y="0"/>
                    </a:cxn>
                    <a:cxn ang="0">
                      <a:pos x="18" y="1"/>
                    </a:cxn>
                    <a:cxn ang="0">
                      <a:pos x="21" y="4"/>
                    </a:cxn>
                    <a:cxn ang="0">
                      <a:pos x="25" y="8"/>
                    </a:cxn>
                    <a:cxn ang="0">
                      <a:pos x="26" y="13"/>
                    </a:cxn>
                    <a:cxn ang="0">
                      <a:pos x="26" y="13"/>
                    </a:cxn>
                    <a:cxn ang="0">
                      <a:pos x="26" y="13"/>
                    </a:cxn>
                    <a:cxn ang="0">
                      <a:pos x="26" y="13"/>
                    </a:cxn>
                  </a:cxnLst>
                  <a:rect l="0" t="0" r="r" b="b"/>
                  <a:pathLst>
                    <a:path w="636" h="2689">
                      <a:moveTo>
                        <a:pt x="26" y="13"/>
                      </a:moveTo>
                      <a:lnTo>
                        <a:pt x="25" y="244"/>
                      </a:lnTo>
                      <a:lnTo>
                        <a:pt x="23" y="239"/>
                      </a:lnTo>
                      <a:lnTo>
                        <a:pt x="166" y="496"/>
                      </a:lnTo>
                      <a:lnTo>
                        <a:pt x="165" y="495"/>
                      </a:lnTo>
                      <a:lnTo>
                        <a:pt x="285" y="635"/>
                      </a:lnTo>
                      <a:lnTo>
                        <a:pt x="286" y="638"/>
                      </a:lnTo>
                      <a:lnTo>
                        <a:pt x="287" y="639"/>
                      </a:lnTo>
                      <a:lnTo>
                        <a:pt x="385" y="911"/>
                      </a:lnTo>
                      <a:lnTo>
                        <a:pt x="386" y="912"/>
                      </a:lnTo>
                      <a:lnTo>
                        <a:pt x="386" y="914"/>
                      </a:lnTo>
                      <a:lnTo>
                        <a:pt x="354" y="1351"/>
                      </a:lnTo>
                      <a:lnTo>
                        <a:pt x="354" y="1350"/>
                      </a:lnTo>
                      <a:lnTo>
                        <a:pt x="401" y="1665"/>
                      </a:lnTo>
                      <a:lnTo>
                        <a:pt x="400" y="1663"/>
                      </a:lnTo>
                      <a:lnTo>
                        <a:pt x="567" y="1939"/>
                      </a:lnTo>
                      <a:lnTo>
                        <a:pt x="567" y="1939"/>
                      </a:lnTo>
                      <a:lnTo>
                        <a:pt x="567" y="1940"/>
                      </a:lnTo>
                      <a:lnTo>
                        <a:pt x="567" y="1940"/>
                      </a:lnTo>
                      <a:lnTo>
                        <a:pt x="586" y="2041"/>
                      </a:lnTo>
                      <a:lnTo>
                        <a:pt x="603" y="2142"/>
                      </a:lnTo>
                      <a:lnTo>
                        <a:pt x="636" y="2345"/>
                      </a:lnTo>
                      <a:lnTo>
                        <a:pt x="636" y="2345"/>
                      </a:lnTo>
                      <a:lnTo>
                        <a:pt x="636" y="2345"/>
                      </a:lnTo>
                      <a:lnTo>
                        <a:pt x="635" y="2689"/>
                      </a:lnTo>
                      <a:lnTo>
                        <a:pt x="633" y="2345"/>
                      </a:lnTo>
                      <a:lnTo>
                        <a:pt x="633" y="2345"/>
                      </a:lnTo>
                      <a:lnTo>
                        <a:pt x="633" y="2345"/>
                      </a:lnTo>
                      <a:lnTo>
                        <a:pt x="598" y="2143"/>
                      </a:lnTo>
                      <a:lnTo>
                        <a:pt x="580" y="2042"/>
                      </a:lnTo>
                      <a:lnTo>
                        <a:pt x="560" y="1941"/>
                      </a:lnTo>
                      <a:lnTo>
                        <a:pt x="562" y="1942"/>
                      </a:lnTo>
                      <a:lnTo>
                        <a:pt x="393" y="1669"/>
                      </a:lnTo>
                      <a:lnTo>
                        <a:pt x="391" y="1668"/>
                      </a:lnTo>
                      <a:lnTo>
                        <a:pt x="391" y="1666"/>
                      </a:lnTo>
                      <a:lnTo>
                        <a:pt x="341" y="1352"/>
                      </a:lnTo>
                      <a:lnTo>
                        <a:pt x="341" y="1351"/>
                      </a:lnTo>
                      <a:lnTo>
                        <a:pt x="341" y="1351"/>
                      </a:lnTo>
                      <a:lnTo>
                        <a:pt x="369" y="913"/>
                      </a:lnTo>
                      <a:lnTo>
                        <a:pt x="369" y="916"/>
                      </a:lnTo>
                      <a:lnTo>
                        <a:pt x="269" y="645"/>
                      </a:lnTo>
                      <a:lnTo>
                        <a:pt x="270" y="649"/>
                      </a:lnTo>
                      <a:lnTo>
                        <a:pt x="148" y="509"/>
                      </a:lnTo>
                      <a:lnTo>
                        <a:pt x="148" y="508"/>
                      </a:lnTo>
                      <a:lnTo>
                        <a:pt x="147" y="506"/>
                      </a:lnTo>
                      <a:lnTo>
                        <a:pt x="3" y="250"/>
                      </a:lnTo>
                      <a:lnTo>
                        <a:pt x="0" y="248"/>
                      </a:lnTo>
                      <a:lnTo>
                        <a:pt x="0" y="244"/>
                      </a:lnTo>
                      <a:lnTo>
                        <a:pt x="0" y="13"/>
                      </a:lnTo>
                      <a:lnTo>
                        <a:pt x="0" y="13"/>
                      </a:lnTo>
                      <a:lnTo>
                        <a:pt x="0" y="8"/>
                      </a:lnTo>
                      <a:lnTo>
                        <a:pt x="4" y="4"/>
                      </a:lnTo>
                      <a:lnTo>
                        <a:pt x="8" y="1"/>
                      </a:lnTo>
                      <a:lnTo>
                        <a:pt x="13" y="0"/>
                      </a:lnTo>
                      <a:lnTo>
                        <a:pt x="13" y="0"/>
                      </a:lnTo>
                      <a:lnTo>
                        <a:pt x="18" y="1"/>
                      </a:lnTo>
                      <a:lnTo>
                        <a:pt x="21" y="4"/>
                      </a:lnTo>
                      <a:lnTo>
                        <a:pt x="25" y="8"/>
                      </a:lnTo>
                      <a:lnTo>
                        <a:pt x="26" y="13"/>
                      </a:lnTo>
                      <a:lnTo>
                        <a:pt x="26" y="13"/>
                      </a:lnTo>
                      <a:lnTo>
                        <a:pt x="26" y="13"/>
                      </a:lnTo>
                      <a:lnTo>
                        <a:pt x="26" y="13"/>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433" name="Freeform 8"/>
                <p:cNvSpPr>
                  <a:spLocks/>
                </p:cNvSpPr>
                <p:nvPr/>
              </p:nvSpPr>
              <p:spPr bwMode="auto">
                <a:xfrm>
                  <a:off x="1397000" y="4907492"/>
                  <a:ext cx="82551" cy="510506"/>
                </a:xfrm>
                <a:custGeom>
                  <a:avLst/>
                  <a:gdLst/>
                  <a:ahLst/>
                  <a:cxnLst>
                    <a:cxn ang="0">
                      <a:pos x="175" y="17"/>
                    </a:cxn>
                    <a:cxn ang="0">
                      <a:pos x="130" y="143"/>
                    </a:cxn>
                    <a:cxn ang="0">
                      <a:pos x="130" y="144"/>
                    </a:cxn>
                    <a:cxn ang="0">
                      <a:pos x="129" y="146"/>
                    </a:cxn>
                    <a:cxn ang="0">
                      <a:pos x="86" y="194"/>
                    </a:cxn>
                    <a:cxn ang="0">
                      <a:pos x="88" y="188"/>
                    </a:cxn>
                    <a:cxn ang="0">
                      <a:pos x="84" y="418"/>
                    </a:cxn>
                    <a:cxn ang="0">
                      <a:pos x="84" y="419"/>
                    </a:cxn>
                    <a:cxn ang="0">
                      <a:pos x="83" y="420"/>
                    </a:cxn>
                    <a:cxn ang="0">
                      <a:pos x="33" y="489"/>
                    </a:cxn>
                    <a:cxn ang="0">
                      <a:pos x="33" y="489"/>
                    </a:cxn>
                    <a:cxn ang="0">
                      <a:pos x="4" y="537"/>
                    </a:cxn>
                    <a:cxn ang="0">
                      <a:pos x="4" y="537"/>
                    </a:cxn>
                    <a:cxn ang="0">
                      <a:pos x="3" y="614"/>
                    </a:cxn>
                    <a:cxn ang="0">
                      <a:pos x="0" y="537"/>
                    </a:cxn>
                    <a:cxn ang="0">
                      <a:pos x="0" y="536"/>
                    </a:cxn>
                    <a:cxn ang="0">
                      <a:pos x="1" y="536"/>
                    </a:cxn>
                    <a:cxn ang="0">
                      <a:pos x="28" y="487"/>
                    </a:cxn>
                    <a:cxn ang="0">
                      <a:pos x="28" y="486"/>
                    </a:cxn>
                    <a:cxn ang="0">
                      <a:pos x="28" y="486"/>
                    </a:cxn>
                    <a:cxn ang="0">
                      <a:pos x="76" y="416"/>
                    </a:cxn>
                    <a:cxn ang="0">
                      <a:pos x="75" y="418"/>
                    </a:cxn>
                    <a:cxn ang="0">
                      <a:pos x="70" y="188"/>
                    </a:cxn>
                    <a:cxn ang="0">
                      <a:pos x="70" y="185"/>
                    </a:cxn>
                    <a:cxn ang="0">
                      <a:pos x="73" y="183"/>
                    </a:cxn>
                    <a:cxn ang="0">
                      <a:pos x="114" y="133"/>
                    </a:cxn>
                    <a:cxn ang="0">
                      <a:pos x="111" y="136"/>
                    </a:cxn>
                    <a:cxn ang="0">
                      <a:pos x="150" y="9"/>
                    </a:cxn>
                    <a:cxn ang="0">
                      <a:pos x="150" y="9"/>
                    </a:cxn>
                    <a:cxn ang="0">
                      <a:pos x="154" y="5"/>
                    </a:cxn>
                    <a:cxn ang="0">
                      <a:pos x="157" y="2"/>
                    </a:cxn>
                    <a:cxn ang="0">
                      <a:pos x="161" y="0"/>
                    </a:cxn>
                    <a:cxn ang="0">
                      <a:pos x="167" y="0"/>
                    </a:cxn>
                    <a:cxn ang="0">
                      <a:pos x="167" y="0"/>
                    </a:cxn>
                    <a:cxn ang="0">
                      <a:pos x="171" y="3"/>
                    </a:cxn>
                    <a:cxn ang="0">
                      <a:pos x="175" y="7"/>
                    </a:cxn>
                    <a:cxn ang="0">
                      <a:pos x="176" y="12"/>
                    </a:cxn>
                    <a:cxn ang="0">
                      <a:pos x="175" y="17"/>
                    </a:cxn>
                    <a:cxn ang="0">
                      <a:pos x="175" y="17"/>
                    </a:cxn>
                    <a:cxn ang="0">
                      <a:pos x="175" y="17"/>
                    </a:cxn>
                    <a:cxn ang="0">
                      <a:pos x="175" y="17"/>
                    </a:cxn>
                  </a:cxnLst>
                  <a:rect l="0" t="0" r="r" b="b"/>
                  <a:pathLst>
                    <a:path w="176" h="614">
                      <a:moveTo>
                        <a:pt x="175" y="17"/>
                      </a:moveTo>
                      <a:lnTo>
                        <a:pt x="130" y="143"/>
                      </a:lnTo>
                      <a:lnTo>
                        <a:pt x="130" y="144"/>
                      </a:lnTo>
                      <a:lnTo>
                        <a:pt x="129" y="146"/>
                      </a:lnTo>
                      <a:lnTo>
                        <a:pt x="86" y="194"/>
                      </a:lnTo>
                      <a:lnTo>
                        <a:pt x="88" y="188"/>
                      </a:lnTo>
                      <a:lnTo>
                        <a:pt x="84" y="418"/>
                      </a:lnTo>
                      <a:lnTo>
                        <a:pt x="84" y="419"/>
                      </a:lnTo>
                      <a:lnTo>
                        <a:pt x="83" y="420"/>
                      </a:lnTo>
                      <a:lnTo>
                        <a:pt x="33" y="489"/>
                      </a:lnTo>
                      <a:lnTo>
                        <a:pt x="33" y="489"/>
                      </a:lnTo>
                      <a:lnTo>
                        <a:pt x="4" y="537"/>
                      </a:lnTo>
                      <a:lnTo>
                        <a:pt x="4" y="537"/>
                      </a:lnTo>
                      <a:lnTo>
                        <a:pt x="3" y="614"/>
                      </a:lnTo>
                      <a:lnTo>
                        <a:pt x="0" y="537"/>
                      </a:lnTo>
                      <a:lnTo>
                        <a:pt x="0" y="536"/>
                      </a:lnTo>
                      <a:lnTo>
                        <a:pt x="1" y="536"/>
                      </a:lnTo>
                      <a:lnTo>
                        <a:pt x="28" y="487"/>
                      </a:lnTo>
                      <a:lnTo>
                        <a:pt x="28" y="486"/>
                      </a:lnTo>
                      <a:lnTo>
                        <a:pt x="28" y="486"/>
                      </a:lnTo>
                      <a:lnTo>
                        <a:pt x="76" y="416"/>
                      </a:lnTo>
                      <a:lnTo>
                        <a:pt x="75" y="418"/>
                      </a:lnTo>
                      <a:lnTo>
                        <a:pt x="70" y="188"/>
                      </a:lnTo>
                      <a:lnTo>
                        <a:pt x="70" y="185"/>
                      </a:lnTo>
                      <a:lnTo>
                        <a:pt x="73" y="183"/>
                      </a:lnTo>
                      <a:lnTo>
                        <a:pt x="114" y="133"/>
                      </a:lnTo>
                      <a:lnTo>
                        <a:pt x="111" y="136"/>
                      </a:lnTo>
                      <a:lnTo>
                        <a:pt x="150" y="9"/>
                      </a:lnTo>
                      <a:lnTo>
                        <a:pt x="150" y="9"/>
                      </a:lnTo>
                      <a:lnTo>
                        <a:pt x="154" y="5"/>
                      </a:lnTo>
                      <a:lnTo>
                        <a:pt x="157" y="2"/>
                      </a:lnTo>
                      <a:lnTo>
                        <a:pt x="161" y="0"/>
                      </a:lnTo>
                      <a:lnTo>
                        <a:pt x="167" y="0"/>
                      </a:lnTo>
                      <a:lnTo>
                        <a:pt x="167" y="0"/>
                      </a:lnTo>
                      <a:lnTo>
                        <a:pt x="171" y="3"/>
                      </a:lnTo>
                      <a:lnTo>
                        <a:pt x="175" y="7"/>
                      </a:lnTo>
                      <a:lnTo>
                        <a:pt x="176" y="12"/>
                      </a:lnTo>
                      <a:lnTo>
                        <a:pt x="175" y="17"/>
                      </a:lnTo>
                      <a:lnTo>
                        <a:pt x="175" y="17"/>
                      </a:lnTo>
                      <a:lnTo>
                        <a:pt x="175" y="17"/>
                      </a:lnTo>
                      <a:lnTo>
                        <a:pt x="175" y="17"/>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434" name="Freeform 5"/>
                <p:cNvSpPr>
                  <a:spLocks/>
                </p:cNvSpPr>
                <p:nvPr/>
              </p:nvSpPr>
              <p:spPr bwMode="auto">
                <a:xfrm rot="21448727">
                  <a:off x="1631951" y="3644900"/>
                  <a:ext cx="169026" cy="2623558"/>
                </a:xfrm>
                <a:custGeom>
                  <a:avLst/>
                  <a:gdLst/>
                  <a:ahLst/>
                  <a:cxnLst>
                    <a:cxn ang="0">
                      <a:pos x="53" y="517"/>
                    </a:cxn>
                    <a:cxn ang="0">
                      <a:pos x="69" y="664"/>
                    </a:cxn>
                    <a:cxn ang="0">
                      <a:pos x="74" y="774"/>
                    </a:cxn>
                    <a:cxn ang="0">
                      <a:pos x="73" y="849"/>
                    </a:cxn>
                    <a:cxn ang="0">
                      <a:pos x="64" y="923"/>
                    </a:cxn>
                    <a:cxn ang="0">
                      <a:pos x="54" y="960"/>
                    </a:cxn>
                    <a:cxn ang="0">
                      <a:pos x="37" y="1011"/>
                    </a:cxn>
                    <a:cxn ang="0">
                      <a:pos x="33" y="1063"/>
                    </a:cxn>
                    <a:cxn ang="0">
                      <a:pos x="36" y="1100"/>
                    </a:cxn>
                    <a:cxn ang="0">
                      <a:pos x="53" y="1209"/>
                    </a:cxn>
                    <a:cxn ang="0">
                      <a:pos x="56" y="1247"/>
                    </a:cxn>
                    <a:cxn ang="0">
                      <a:pos x="51" y="1284"/>
                    </a:cxn>
                    <a:cxn ang="0">
                      <a:pos x="43" y="1320"/>
                    </a:cxn>
                    <a:cxn ang="0">
                      <a:pos x="34" y="1392"/>
                    </a:cxn>
                    <a:cxn ang="0">
                      <a:pos x="30" y="1466"/>
                    </a:cxn>
                    <a:cxn ang="0">
                      <a:pos x="30" y="1576"/>
                    </a:cxn>
                    <a:cxn ang="0">
                      <a:pos x="32" y="1687"/>
                    </a:cxn>
                    <a:cxn ang="0">
                      <a:pos x="28" y="1908"/>
                    </a:cxn>
                    <a:cxn ang="0">
                      <a:pos x="21" y="2054"/>
                    </a:cxn>
                    <a:cxn ang="0">
                      <a:pos x="8" y="2201"/>
                    </a:cxn>
                    <a:cxn ang="0">
                      <a:pos x="4" y="2274"/>
                    </a:cxn>
                    <a:cxn ang="0">
                      <a:pos x="10" y="2329"/>
                    </a:cxn>
                    <a:cxn ang="0">
                      <a:pos x="20" y="2364"/>
                    </a:cxn>
                    <a:cxn ang="0">
                      <a:pos x="38" y="2417"/>
                    </a:cxn>
                    <a:cxn ang="0">
                      <a:pos x="52" y="2489"/>
                    </a:cxn>
                    <a:cxn ang="0">
                      <a:pos x="63" y="2562"/>
                    </a:cxn>
                    <a:cxn ang="0">
                      <a:pos x="82" y="2782"/>
                    </a:cxn>
                    <a:cxn ang="0">
                      <a:pos x="82" y="2782"/>
                    </a:cxn>
                    <a:cxn ang="0">
                      <a:pos x="60" y="2562"/>
                    </a:cxn>
                    <a:cxn ang="0">
                      <a:pos x="50" y="2489"/>
                    </a:cxn>
                    <a:cxn ang="0">
                      <a:pos x="34" y="2418"/>
                    </a:cxn>
                    <a:cxn ang="0">
                      <a:pos x="16" y="2366"/>
                    </a:cxn>
                    <a:cxn ang="0">
                      <a:pos x="6" y="2330"/>
                    </a:cxn>
                    <a:cxn ang="0">
                      <a:pos x="0" y="2274"/>
                    </a:cxn>
                    <a:cxn ang="0">
                      <a:pos x="2" y="2201"/>
                    </a:cxn>
                    <a:cxn ang="0">
                      <a:pos x="13" y="2054"/>
                    </a:cxn>
                    <a:cxn ang="0">
                      <a:pos x="20" y="1907"/>
                    </a:cxn>
                    <a:cxn ang="0">
                      <a:pos x="21" y="1687"/>
                    </a:cxn>
                    <a:cxn ang="0">
                      <a:pos x="19" y="1577"/>
                    </a:cxn>
                    <a:cxn ang="0">
                      <a:pos x="18" y="1466"/>
                    </a:cxn>
                    <a:cxn ang="0">
                      <a:pos x="21" y="1391"/>
                    </a:cxn>
                    <a:cxn ang="0">
                      <a:pos x="29" y="1318"/>
                    </a:cxn>
                    <a:cxn ang="0">
                      <a:pos x="38" y="1281"/>
                    </a:cxn>
                    <a:cxn ang="0">
                      <a:pos x="41" y="1247"/>
                    </a:cxn>
                    <a:cxn ang="0">
                      <a:pos x="32" y="1174"/>
                    </a:cxn>
                    <a:cxn ang="0">
                      <a:pos x="20" y="1102"/>
                    </a:cxn>
                    <a:cxn ang="0">
                      <a:pos x="17" y="1046"/>
                    </a:cxn>
                    <a:cxn ang="0">
                      <a:pos x="20" y="1008"/>
                    </a:cxn>
                    <a:cxn ang="0">
                      <a:pos x="28" y="980"/>
                    </a:cxn>
                    <a:cxn ang="0">
                      <a:pos x="38" y="953"/>
                    </a:cxn>
                    <a:cxn ang="0">
                      <a:pos x="51" y="902"/>
                    </a:cxn>
                    <a:cxn ang="0">
                      <a:pos x="57" y="812"/>
                    </a:cxn>
                    <a:cxn ang="0">
                      <a:pos x="54" y="739"/>
                    </a:cxn>
                    <a:cxn ang="0">
                      <a:pos x="42" y="592"/>
                    </a:cxn>
                    <a:cxn ang="0">
                      <a:pos x="32" y="516"/>
                    </a:cxn>
                    <a:cxn ang="0">
                      <a:pos x="161" y="4"/>
                    </a:cxn>
                    <a:cxn ang="0">
                      <a:pos x="174" y="0"/>
                    </a:cxn>
                    <a:cxn ang="0">
                      <a:pos x="182" y="6"/>
                    </a:cxn>
                    <a:cxn ang="0">
                      <a:pos x="184" y="16"/>
                    </a:cxn>
                  </a:cxnLst>
                  <a:rect l="0" t="0" r="r" b="b"/>
                  <a:pathLst>
                    <a:path w="184" h="2856">
                      <a:moveTo>
                        <a:pt x="183" y="16"/>
                      </a:moveTo>
                      <a:lnTo>
                        <a:pt x="53" y="521"/>
                      </a:lnTo>
                      <a:lnTo>
                        <a:pt x="53" y="517"/>
                      </a:lnTo>
                      <a:lnTo>
                        <a:pt x="53" y="517"/>
                      </a:lnTo>
                      <a:lnTo>
                        <a:pt x="62" y="590"/>
                      </a:lnTo>
                      <a:lnTo>
                        <a:pt x="69" y="664"/>
                      </a:lnTo>
                      <a:lnTo>
                        <a:pt x="72" y="701"/>
                      </a:lnTo>
                      <a:lnTo>
                        <a:pt x="73" y="738"/>
                      </a:lnTo>
                      <a:lnTo>
                        <a:pt x="74" y="774"/>
                      </a:lnTo>
                      <a:lnTo>
                        <a:pt x="74" y="812"/>
                      </a:lnTo>
                      <a:lnTo>
                        <a:pt x="74" y="812"/>
                      </a:lnTo>
                      <a:lnTo>
                        <a:pt x="73" y="849"/>
                      </a:lnTo>
                      <a:lnTo>
                        <a:pt x="71" y="887"/>
                      </a:lnTo>
                      <a:lnTo>
                        <a:pt x="68" y="904"/>
                      </a:lnTo>
                      <a:lnTo>
                        <a:pt x="64" y="923"/>
                      </a:lnTo>
                      <a:lnTo>
                        <a:pt x="60" y="942"/>
                      </a:lnTo>
                      <a:lnTo>
                        <a:pt x="54" y="960"/>
                      </a:lnTo>
                      <a:lnTo>
                        <a:pt x="54" y="960"/>
                      </a:lnTo>
                      <a:lnTo>
                        <a:pt x="47" y="977"/>
                      </a:lnTo>
                      <a:lnTo>
                        <a:pt x="40" y="993"/>
                      </a:lnTo>
                      <a:lnTo>
                        <a:pt x="37" y="1011"/>
                      </a:lnTo>
                      <a:lnTo>
                        <a:pt x="34" y="1028"/>
                      </a:lnTo>
                      <a:lnTo>
                        <a:pt x="33" y="1046"/>
                      </a:lnTo>
                      <a:lnTo>
                        <a:pt x="33" y="1063"/>
                      </a:lnTo>
                      <a:lnTo>
                        <a:pt x="34" y="1082"/>
                      </a:lnTo>
                      <a:lnTo>
                        <a:pt x="36" y="1100"/>
                      </a:lnTo>
                      <a:lnTo>
                        <a:pt x="36" y="1100"/>
                      </a:lnTo>
                      <a:lnTo>
                        <a:pt x="41" y="1136"/>
                      </a:lnTo>
                      <a:lnTo>
                        <a:pt x="48" y="1172"/>
                      </a:lnTo>
                      <a:lnTo>
                        <a:pt x="53" y="1209"/>
                      </a:lnTo>
                      <a:lnTo>
                        <a:pt x="54" y="1228"/>
                      </a:lnTo>
                      <a:lnTo>
                        <a:pt x="56" y="1247"/>
                      </a:lnTo>
                      <a:lnTo>
                        <a:pt x="56" y="1247"/>
                      </a:lnTo>
                      <a:lnTo>
                        <a:pt x="54" y="1266"/>
                      </a:lnTo>
                      <a:lnTo>
                        <a:pt x="53" y="1276"/>
                      </a:lnTo>
                      <a:lnTo>
                        <a:pt x="51" y="1284"/>
                      </a:lnTo>
                      <a:lnTo>
                        <a:pt x="51" y="1284"/>
                      </a:lnTo>
                      <a:lnTo>
                        <a:pt x="47" y="1302"/>
                      </a:lnTo>
                      <a:lnTo>
                        <a:pt x="43" y="1320"/>
                      </a:lnTo>
                      <a:lnTo>
                        <a:pt x="43" y="1320"/>
                      </a:lnTo>
                      <a:lnTo>
                        <a:pt x="38" y="1357"/>
                      </a:lnTo>
                      <a:lnTo>
                        <a:pt x="34" y="1392"/>
                      </a:lnTo>
                      <a:lnTo>
                        <a:pt x="34" y="1392"/>
                      </a:lnTo>
                      <a:lnTo>
                        <a:pt x="32" y="1429"/>
                      </a:lnTo>
                      <a:lnTo>
                        <a:pt x="30" y="1466"/>
                      </a:lnTo>
                      <a:lnTo>
                        <a:pt x="30" y="1539"/>
                      </a:lnTo>
                      <a:lnTo>
                        <a:pt x="30" y="1539"/>
                      </a:lnTo>
                      <a:lnTo>
                        <a:pt x="30" y="1576"/>
                      </a:lnTo>
                      <a:lnTo>
                        <a:pt x="31" y="1612"/>
                      </a:lnTo>
                      <a:lnTo>
                        <a:pt x="31" y="1612"/>
                      </a:lnTo>
                      <a:lnTo>
                        <a:pt x="32" y="1687"/>
                      </a:lnTo>
                      <a:lnTo>
                        <a:pt x="32" y="1687"/>
                      </a:lnTo>
                      <a:lnTo>
                        <a:pt x="30" y="1833"/>
                      </a:lnTo>
                      <a:lnTo>
                        <a:pt x="28" y="1908"/>
                      </a:lnTo>
                      <a:lnTo>
                        <a:pt x="26" y="1981"/>
                      </a:lnTo>
                      <a:lnTo>
                        <a:pt x="26" y="1981"/>
                      </a:lnTo>
                      <a:lnTo>
                        <a:pt x="21" y="2054"/>
                      </a:lnTo>
                      <a:lnTo>
                        <a:pt x="14" y="2128"/>
                      </a:lnTo>
                      <a:lnTo>
                        <a:pt x="14" y="2128"/>
                      </a:lnTo>
                      <a:lnTo>
                        <a:pt x="8" y="2201"/>
                      </a:lnTo>
                      <a:lnTo>
                        <a:pt x="6" y="2238"/>
                      </a:lnTo>
                      <a:lnTo>
                        <a:pt x="4" y="2274"/>
                      </a:lnTo>
                      <a:lnTo>
                        <a:pt x="4" y="2274"/>
                      </a:lnTo>
                      <a:lnTo>
                        <a:pt x="6" y="2293"/>
                      </a:lnTo>
                      <a:lnTo>
                        <a:pt x="7" y="2311"/>
                      </a:lnTo>
                      <a:lnTo>
                        <a:pt x="10" y="2329"/>
                      </a:lnTo>
                      <a:lnTo>
                        <a:pt x="14" y="2347"/>
                      </a:lnTo>
                      <a:lnTo>
                        <a:pt x="14" y="2347"/>
                      </a:lnTo>
                      <a:lnTo>
                        <a:pt x="20" y="2364"/>
                      </a:lnTo>
                      <a:lnTo>
                        <a:pt x="27" y="2381"/>
                      </a:lnTo>
                      <a:lnTo>
                        <a:pt x="33" y="2399"/>
                      </a:lnTo>
                      <a:lnTo>
                        <a:pt x="38" y="2417"/>
                      </a:lnTo>
                      <a:lnTo>
                        <a:pt x="38" y="2417"/>
                      </a:lnTo>
                      <a:lnTo>
                        <a:pt x="47" y="2452"/>
                      </a:lnTo>
                      <a:lnTo>
                        <a:pt x="52" y="2489"/>
                      </a:lnTo>
                      <a:lnTo>
                        <a:pt x="58" y="2526"/>
                      </a:lnTo>
                      <a:lnTo>
                        <a:pt x="63" y="2562"/>
                      </a:lnTo>
                      <a:lnTo>
                        <a:pt x="63" y="2562"/>
                      </a:lnTo>
                      <a:lnTo>
                        <a:pt x="71" y="2634"/>
                      </a:lnTo>
                      <a:lnTo>
                        <a:pt x="78" y="2708"/>
                      </a:lnTo>
                      <a:lnTo>
                        <a:pt x="82" y="2782"/>
                      </a:lnTo>
                      <a:lnTo>
                        <a:pt x="87" y="2856"/>
                      </a:lnTo>
                      <a:lnTo>
                        <a:pt x="87" y="2856"/>
                      </a:lnTo>
                      <a:lnTo>
                        <a:pt x="82" y="2782"/>
                      </a:lnTo>
                      <a:lnTo>
                        <a:pt x="76" y="2709"/>
                      </a:lnTo>
                      <a:lnTo>
                        <a:pt x="69" y="2636"/>
                      </a:lnTo>
                      <a:lnTo>
                        <a:pt x="60" y="2562"/>
                      </a:lnTo>
                      <a:lnTo>
                        <a:pt x="60" y="2562"/>
                      </a:lnTo>
                      <a:lnTo>
                        <a:pt x="56" y="2526"/>
                      </a:lnTo>
                      <a:lnTo>
                        <a:pt x="50" y="2489"/>
                      </a:lnTo>
                      <a:lnTo>
                        <a:pt x="42" y="2453"/>
                      </a:lnTo>
                      <a:lnTo>
                        <a:pt x="34" y="2418"/>
                      </a:lnTo>
                      <a:lnTo>
                        <a:pt x="34" y="2418"/>
                      </a:lnTo>
                      <a:lnTo>
                        <a:pt x="29" y="2400"/>
                      </a:lnTo>
                      <a:lnTo>
                        <a:pt x="22" y="2383"/>
                      </a:lnTo>
                      <a:lnTo>
                        <a:pt x="16" y="2366"/>
                      </a:lnTo>
                      <a:lnTo>
                        <a:pt x="10" y="2348"/>
                      </a:lnTo>
                      <a:lnTo>
                        <a:pt x="10" y="2348"/>
                      </a:lnTo>
                      <a:lnTo>
                        <a:pt x="6" y="2330"/>
                      </a:lnTo>
                      <a:lnTo>
                        <a:pt x="2" y="2312"/>
                      </a:lnTo>
                      <a:lnTo>
                        <a:pt x="0" y="2293"/>
                      </a:lnTo>
                      <a:lnTo>
                        <a:pt x="0" y="2274"/>
                      </a:lnTo>
                      <a:lnTo>
                        <a:pt x="0" y="2274"/>
                      </a:lnTo>
                      <a:lnTo>
                        <a:pt x="0" y="2238"/>
                      </a:lnTo>
                      <a:lnTo>
                        <a:pt x="2" y="2201"/>
                      </a:lnTo>
                      <a:lnTo>
                        <a:pt x="9" y="2128"/>
                      </a:lnTo>
                      <a:lnTo>
                        <a:pt x="9" y="2128"/>
                      </a:lnTo>
                      <a:lnTo>
                        <a:pt x="13" y="2054"/>
                      </a:lnTo>
                      <a:lnTo>
                        <a:pt x="18" y="1981"/>
                      </a:lnTo>
                      <a:lnTo>
                        <a:pt x="18" y="1981"/>
                      </a:lnTo>
                      <a:lnTo>
                        <a:pt x="20" y="1907"/>
                      </a:lnTo>
                      <a:lnTo>
                        <a:pt x="21" y="1833"/>
                      </a:lnTo>
                      <a:lnTo>
                        <a:pt x="21" y="1687"/>
                      </a:lnTo>
                      <a:lnTo>
                        <a:pt x="21" y="1687"/>
                      </a:lnTo>
                      <a:lnTo>
                        <a:pt x="20" y="1613"/>
                      </a:lnTo>
                      <a:lnTo>
                        <a:pt x="20" y="1613"/>
                      </a:lnTo>
                      <a:lnTo>
                        <a:pt x="19" y="1577"/>
                      </a:lnTo>
                      <a:lnTo>
                        <a:pt x="18" y="1539"/>
                      </a:lnTo>
                      <a:lnTo>
                        <a:pt x="18" y="1539"/>
                      </a:lnTo>
                      <a:lnTo>
                        <a:pt x="18" y="1466"/>
                      </a:lnTo>
                      <a:lnTo>
                        <a:pt x="19" y="1429"/>
                      </a:lnTo>
                      <a:lnTo>
                        <a:pt x="21" y="1391"/>
                      </a:lnTo>
                      <a:lnTo>
                        <a:pt x="21" y="1391"/>
                      </a:lnTo>
                      <a:lnTo>
                        <a:pt x="24" y="1354"/>
                      </a:lnTo>
                      <a:lnTo>
                        <a:pt x="29" y="1318"/>
                      </a:lnTo>
                      <a:lnTo>
                        <a:pt x="29" y="1318"/>
                      </a:lnTo>
                      <a:lnTo>
                        <a:pt x="33" y="1299"/>
                      </a:lnTo>
                      <a:lnTo>
                        <a:pt x="38" y="1281"/>
                      </a:lnTo>
                      <a:lnTo>
                        <a:pt x="38" y="1281"/>
                      </a:lnTo>
                      <a:lnTo>
                        <a:pt x="40" y="1264"/>
                      </a:lnTo>
                      <a:lnTo>
                        <a:pt x="41" y="1247"/>
                      </a:lnTo>
                      <a:lnTo>
                        <a:pt x="41" y="1247"/>
                      </a:lnTo>
                      <a:lnTo>
                        <a:pt x="40" y="1229"/>
                      </a:lnTo>
                      <a:lnTo>
                        <a:pt x="38" y="1211"/>
                      </a:lnTo>
                      <a:lnTo>
                        <a:pt x="32" y="1174"/>
                      </a:lnTo>
                      <a:lnTo>
                        <a:pt x="26" y="1139"/>
                      </a:lnTo>
                      <a:lnTo>
                        <a:pt x="20" y="1102"/>
                      </a:lnTo>
                      <a:lnTo>
                        <a:pt x="20" y="1102"/>
                      </a:lnTo>
                      <a:lnTo>
                        <a:pt x="18" y="1083"/>
                      </a:lnTo>
                      <a:lnTo>
                        <a:pt x="17" y="1064"/>
                      </a:lnTo>
                      <a:lnTo>
                        <a:pt x="17" y="1046"/>
                      </a:lnTo>
                      <a:lnTo>
                        <a:pt x="18" y="1027"/>
                      </a:lnTo>
                      <a:lnTo>
                        <a:pt x="18" y="1027"/>
                      </a:lnTo>
                      <a:lnTo>
                        <a:pt x="20" y="1008"/>
                      </a:lnTo>
                      <a:lnTo>
                        <a:pt x="24" y="989"/>
                      </a:lnTo>
                      <a:lnTo>
                        <a:pt x="24" y="989"/>
                      </a:lnTo>
                      <a:lnTo>
                        <a:pt x="28" y="980"/>
                      </a:lnTo>
                      <a:lnTo>
                        <a:pt x="31" y="970"/>
                      </a:lnTo>
                      <a:lnTo>
                        <a:pt x="38" y="953"/>
                      </a:lnTo>
                      <a:lnTo>
                        <a:pt x="38" y="953"/>
                      </a:lnTo>
                      <a:lnTo>
                        <a:pt x="43" y="937"/>
                      </a:lnTo>
                      <a:lnTo>
                        <a:pt x="48" y="920"/>
                      </a:lnTo>
                      <a:lnTo>
                        <a:pt x="51" y="902"/>
                      </a:lnTo>
                      <a:lnTo>
                        <a:pt x="53" y="884"/>
                      </a:lnTo>
                      <a:lnTo>
                        <a:pt x="56" y="848"/>
                      </a:lnTo>
                      <a:lnTo>
                        <a:pt x="57" y="812"/>
                      </a:lnTo>
                      <a:lnTo>
                        <a:pt x="57" y="812"/>
                      </a:lnTo>
                      <a:lnTo>
                        <a:pt x="56" y="776"/>
                      </a:lnTo>
                      <a:lnTo>
                        <a:pt x="54" y="739"/>
                      </a:lnTo>
                      <a:lnTo>
                        <a:pt x="52" y="702"/>
                      </a:lnTo>
                      <a:lnTo>
                        <a:pt x="50" y="666"/>
                      </a:lnTo>
                      <a:lnTo>
                        <a:pt x="42" y="592"/>
                      </a:lnTo>
                      <a:lnTo>
                        <a:pt x="32" y="520"/>
                      </a:lnTo>
                      <a:lnTo>
                        <a:pt x="32" y="518"/>
                      </a:lnTo>
                      <a:lnTo>
                        <a:pt x="32" y="516"/>
                      </a:lnTo>
                      <a:lnTo>
                        <a:pt x="159" y="9"/>
                      </a:lnTo>
                      <a:lnTo>
                        <a:pt x="159" y="9"/>
                      </a:lnTo>
                      <a:lnTo>
                        <a:pt x="161" y="4"/>
                      </a:lnTo>
                      <a:lnTo>
                        <a:pt x="164" y="1"/>
                      </a:lnTo>
                      <a:lnTo>
                        <a:pt x="169" y="0"/>
                      </a:lnTo>
                      <a:lnTo>
                        <a:pt x="174" y="0"/>
                      </a:lnTo>
                      <a:lnTo>
                        <a:pt x="174" y="0"/>
                      </a:lnTo>
                      <a:lnTo>
                        <a:pt x="179" y="2"/>
                      </a:lnTo>
                      <a:lnTo>
                        <a:pt x="182" y="6"/>
                      </a:lnTo>
                      <a:lnTo>
                        <a:pt x="184" y="10"/>
                      </a:lnTo>
                      <a:lnTo>
                        <a:pt x="184" y="16"/>
                      </a:lnTo>
                      <a:lnTo>
                        <a:pt x="184" y="16"/>
                      </a:lnTo>
                      <a:lnTo>
                        <a:pt x="183" y="16"/>
                      </a:lnTo>
                      <a:lnTo>
                        <a:pt x="183" y="16"/>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435" name="Freeform 7"/>
                <p:cNvSpPr>
                  <a:spLocks/>
                </p:cNvSpPr>
                <p:nvPr/>
              </p:nvSpPr>
              <p:spPr bwMode="auto">
                <a:xfrm rot="21316019" flipH="1">
                  <a:off x="1640185" y="3650015"/>
                  <a:ext cx="268985" cy="2560804"/>
                </a:xfrm>
                <a:custGeom>
                  <a:avLst/>
                  <a:gdLst/>
                  <a:ahLst/>
                  <a:cxnLst>
                    <a:cxn ang="0">
                      <a:pos x="105" y="161"/>
                    </a:cxn>
                    <a:cxn ang="0">
                      <a:pos x="107" y="164"/>
                    </a:cxn>
                    <a:cxn ang="0">
                      <a:pos x="184" y="518"/>
                    </a:cxn>
                    <a:cxn ang="0">
                      <a:pos x="183" y="1119"/>
                    </a:cxn>
                    <a:cxn ang="0">
                      <a:pos x="300" y="1431"/>
                    </a:cxn>
                    <a:cxn ang="0">
                      <a:pos x="300" y="1433"/>
                    </a:cxn>
                    <a:cxn ang="0">
                      <a:pos x="352" y="1890"/>
                    </a:cxn>
                    <a:cxn ang="0">
                      <a:pos x="351" y="2256"/>
                    </a:cxn>
                    <a:cxn ang="0">
                      <a:pos x="394" y="2456"/>
                    </a:cxn>
                    <a:cxn ang="0">
                      <a:pos x="394" y="2458"/>
                    </a:cxn>
                    <a:cxn ang="0">
                      <a:pos x="349" y="2733"/>
                    </a:cxn>
                    <a:cxn ang="0">
                      <a:pos x="351" y="3132"/>
                    </a:cxn>
                    <a:cxn ang="0">
                      <a:pos x="391" y="3474"/>
                    </a:cxn>
                    <a:cxn ang="0">
                      <a:pos x="346" y="3820"/>
                    </a:cxn>
                    <a:cxn ang="0">
                      <a:pos x="389" y="3474"/>
                    </a:cxn>
                    <a:cxn ang="0">
                      <a:pos x="346" y="3132"/>
                    </a:cxn>
                    <a:cxn ang="0">
                      <a:pos x="342" y="2733"/>
                    </a:cxn>
                    <a:cxn ang="0">
                      <a:pos x="342" y="2732"/>
                    </a:cxn>
                    <a:cxn ang="0">
                      <a:pos x="386" y="2458"/>
                    </a:cxn>
                    <a:cxn ang="0">
                      <a:pos x="340" y="2256"/>
                    </a:cxn>
                    <a:cxn ang="0">
                      <a:pos x="339" y="1891"/>
                    </a:cxn>
                    <a:cxn ang="0">
                      <a:pos x="284" y="1434"/>
                    </a:cxn>
                    <a:cxn ang="0">
                      <a:pos x="165" y="1122"/>
                    </a:cxn>
                    <a:cxn ang="0">
                      <a:pos x="164" y="1119"/>
                    </a:cxn>
                    <a:cxn ang="0">
                      <a:pos x="163" y="521"/>
                    </a:cxn>
                    <a:cxn ang="0">
                      <a:pos x="83" y="172"/>
                    </a:cxn>
                    <a:cxn ang="0">
                      <a:pos x="1" y="19"/>
                    </a:cxn>
                    <a:cxn ang="0">
                      <a:pos x="0" y="9"/>
                    </a:cxn>
                    <a:cxn ang="0">
                      <a:pos x="7" y="1"/>
                    </a:cxn>
                    <a:cxn ang="0">
                      <a:pos x="11" y="0"/>
                    </a:cxn>
                    <a:cxn ang="0">
                      <a:pos x="21" y="2"/>
                    </a:cxn>
                    <a:cxn ang="0">
                      <a:pos x="24" y="7"/>
                    </a:cxn>
                  </a:cxnLst>
                  <a:rect l="0" t="0" r="r" b="b"/>
                  <a:pathLst>
                    <a:path w="394" h="3820">
                      <a:moveTo>
                        <a:pt x="24" y="7"/>
                      </a:moveTo>
                      <a:lnTo>
                        <a:pt x="105" y="161"/>
                      </a:lnTo>
                      <a:lnTo>
                        <a:pt x="105" y="162"/>
                      </a:lnTo>
                      <a:lnTo>
                        <a:pt x="107" y="164"/>
                      </a:lnTo>
                      <a:lnTo>
                        <a:pt x="184" y="516"/>
                      </a:lnTo>
                      <a:lnTo>
                        <a:pt x="184" y="518"/>
                      </a:lnTo>
                      <a:lnTo>
                        <a:pt x="184" y="519"/>
                      </a:lnTo>
                      <a:lnTo>
                        <a:pt x="183" y="1119"/>
                      </a:lnTo>
                      <a:lnTo>
                        <a:pt x="182" y="1116"/>
                      </a:lnTo>
                      <a:lnTo>
                        <a:pt x="300" y="1431"/>
                      </a:lnTo>
                      <a:lnTo>
                        <a:pt x="300" y="1432"/>
                      </a:lnTo>
                      <a:lnTo>
                        <a:pt x="300" y="1433"/>
                      </a:lnTo>
                      <a:lnTo>
                        <a:pt x="352" y="1890"/>
                      </a:lnTo>
                      <a:lnTo>
                        <a:pt x="352" y="1890"/>
                      </a:lnTo>
                      <a:lnTo>
                        <a:pt x="352" y="1891"/>
                      </a:lnTo>
                      <a:lnTo>
                        <a:pt x="351" y="2256"/>
                      </a:lnTo>
                      <a:lnTo>
                        <a:pt x="350" y="2254"/>
                      </a:lnTo>
                      <a:lnTo>
                        <a:pt x="394" y="2456"/>
                      </a:lnTo>
                      <a:lnTo>
                        <a:pt x="394" y="2457"/>
                      </a:lnTo>
                      <a:lnTo>
                        <a:pt x="394" y="2458"/>
                      </a:lnTo>
                      <a:lnTo>
                        <a:pt x="349" y="2733"/>
                      </a:lnTo>
                      <a:lnTo>
                        <a:pt x="349" y="2733"/>
                      </a:lnTo>
                      <a:lnTo>
                        <a:pt x="351" y="3132"/>
                      </a:lnTo>
                      <a:lnTo>
                        <a:pt x="351" y="3132"/>
                      </a:lnTo>
                      <a:lnTo>
                        <a:pt x="391" y="3474"/>
                      </a:lnTo>
                      <a:lnTo>
                        <a:pt x="391" y="3474"/>
                      </a:lnTo>
                      <a:lnTo>
                        <a:pt x="391" y="3474"/>
                      </a:lnTo>
                      <a:lnTo>
                        <a:pt x="346" y="3820"/>
                      </a:lnTo>
                      <a:lnTo>
                        <a:pt x="389" y="3474"/>
                      </a:lnTo>
                      <a:lnTo>
                        <a:pt x="389" y="3474"/>
                      </a:lnTo>
                      <a:lnTo>
                        <a:pt x="346" y="3132"/>
                      </a:lnTo>
                      <a:lnTo>
                        <a:pt x="346" y="3132"/>
                      </a:lnTo>
                      <a:lnTo>
                        <a:pt x="346" y="3132"/>
                      </a:lnTo>
                      <a:lnTo>
                        <a:pt x="342" y="2733"/>
                      </a:lnTo>
                      <a:lnTo>
                        <a:pt x="342" y="2733"/>
                      </a:lnTo>
                      <a:lnTo>
                        <a:pt x="342" y="2732"/>
                      </a:lnTo>
                      <a:lnTo>
                        <a:pt x="386" y="2456"/>
                      </a:lnTo>
                      <a:lnTo>
                        <a:pt x="386" y="2458"/>
                      </a:lnTo>
                      <a:lnTo>
                        <a:pt x="340" y="2257"/>
                      </a:lnTo>
                      <a:lnTo>
                        <a:pt x="340" y="2256"/>
                      </a:lnTo>
                      <a:lnTo>
                        <a:pt x="340" y="2256"/>
                      </a:lnTo>
                      <a:lnTo>
                        <a:pt x="339" y="1891"/>
                      </a:lnTo>
                      <a:lnTo>
                        <a:pt x="339" y="1891"/>
                      </a:lnTo>
                      <a:lnTo>
                        <a:pt x="284" y="1434"/>
                      </a:lnTo>
                      <a:lnTo>
                        <a:pt x="286" y="1437"/>
                      </a:lnTo>
                      <a:lnTo>
                        <a:pt x="165" y="1122"/>
                      </a:lnTo>
                      <a:lnTo>
                        <a:pt x="164" y="1120"/>
                      </a:lnTo>
                      <a:lnTo>
                        <a:pt x="164" y="1119"/>
                      </a:lnTo>
                      <a:lnTo>
                        <a:pt x="162" y="519"/>
                      </a:lnTo>
                      <a:lnTo>
                        <a:pt x="163" y="521"/>
                      </a:lnTo>
                      <a:lnTo>
                        <a:pt x="82" y="170"/>
                      </a:lnTo>
                      <a:lnTo>
                        <a:pt x="83" y="172"/>
                      </a:lnTo>
                      <a:lnTo>
                        <a:pt x="1" y="19"/>
                      </a:lnTo>
                      <a:lnTo>
                        <a:pt x="1" y="19"/>
                      </a:lnTo>
                      <a:lnTo>
                        <a:pt x="0" y="13"/>
                      </a:lnTo>
                      <a:lnTo>
                        <a:pt x="0" y="9"/>
                      </a:lnTo>
                      <a:lnTo>
                        <a:pt x="3" y="4"/>
                      </a:lnTo>
                      <a:lnTo>
                        <a:pt x="7" y="1"/>
                      </a:lnTo>
                      <a:lnTo>
                        <a:pt x="7" y="1"/>
                      </a:lnTo>
                      <a:lnTo>
                        <a:pt x="11" y="0"/>
                      </a:lnTo>
                      <a:lnTo>
                        <a:pt x="17" y="0"/>
                      </a:lnTo>
                      <a:lnTo>
                        <a:pt x="21" y="2"/>
                      </a:lnTo>
                      <a:lnTo>
                        <a:pt x="24" y="7"/>
                      </a:lnTo>
                      <a:lnTo>
                        <a:pt x="24" y="7"/>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grpSp>
          <p:sp>
            <p:nvSpPr>
              <p:cNvPr id="422" name="Freeform 9"/>
              <p:cNvSpPr>
                <a:spLocks/>
              </p:cNvSpPr>
              <p:nvPr/>
            </p:nvSpPr>
            <p:spPr bwMode="auto">
              <a:xfrm rot="186992">
                <a:off x="7445485" y="5367856"/>
                <a:ext cx="359118" cy="166619"/>
              </a:xfrm>
              <a:custGeom>
                <a:avLst/>
                <a:gdLst/>
                <a:ahLst/>
                <a:cxnLst>
                  <a:cxn ang="0">
                    <a:pos x="125" y="78"/>
                  </a:cxn>
                  <a:cxn ang="0">
                    <a:pos x="70" y="141"/>
                  </a:cxn>
                  <a:cxn ang="0">
                    <a:pos x="29" y="176"/>
                  </a:cxn>
                  <a:cxn ang="0">
                    <a:pos x="15" y="181"/>
                  </a:cxn>
                  <a:cxn ang="0">
                    <a:pos x="3" y="189"/>
                  </a:cxn>
                  <a:cxn ang="0">
                    <a:pos x="0" y="194"/>
                  </a:cxn>
                  <a:cxn ang="0">
                    <a:pos x="1" y="200"/>
                  </a:cxn>
                  <a:cxn ang="0">
                    <a:pos x="8" y="207"/>
                  </a:cxn>
                  <a:cxn ang="0">
                    <a:pos x="70" y="250"/>
                  </a:cxn>
                  <a:cxn ang="0">
                    <a:pos x="74" y="249"/>
                  </a:cxn>
                  <a:cxn ang="0">
                    <a:pos x="102" y="249"/>
                  </a:cxn>
                  <a:cxn ang="0">
                    <a:pos x="125" y="252"/>
                  </a:cxn>
                  <a:cxn ang="0">
                    <a:pos x="138" y="253"/>
                  </a:cxn>
                  <a:cxn ang="0">
                    <a:pos x="154" y="252"/>
                  </a:cxn>
                  <a:cxn ang="0">
                    <a:pos x="168" y="248"/>
                  </a:cxn>
                  <a:cxn ang="0">
                    <a:pos x="184" y="249"/>
                  </a:cxn>
                  <a:cxn ang="0">
                    <a:pos x="195" y="252"/>
                  </a:cxn>
                  <a:cxn ang="0">
                    <a:pos x="208" y="256"/>
                  </a:cxn>
                  <a:cxn ang="0">
                    <a:pos x="218" y="254"/>
                  </a:cxn>
                  <a:cxn ang="0">
                    <a:pos x="233" y="249"/>
                  </a:cxn>
                  <a:cxn ang="0">
                    <a:pos x="244" y="244"/>
                  </a:cxn>
                  <a:cxn ang="0">
                    <a:pos x="251" y="246"/>
                  </a:cxn>
                  <a:cxn ang="0">
                    <a:pos x="260" y="250"/>
                  </a:cxn>
                  <a:cxn ang="0">
                    <a:pos x="265" y="254"/>
                  </a:cxn>
                  <a:cxn ang="0">
                    <a:pos x="280" y="264"/>
                  </a:cxn>
                  <a:cxn ang="0">
                    <a:pos x="284" y="263"/>
                  </a:cxn>
                  <a:cxn ang="0">
                    <a:pos x="293" y="258"/>
                  </a:cxn>
                  <a:cxn ang="0">
                    <a:pos x="307" y="253"/>
                  </a:cxn>
                  <a:cxn ang="0">
                    <a:pos x="322" y="252"/>
                  </a:cxn>
                  <a:cxn ang="0">
                    <a:pos x="331" y="253"/>
                  </a:cxn>
                  <a:cxn ang="0">
                    <a:pos x="364" y="254"/>
                  </a:cxn>
                  <a:cxn ang="0">
                    <a:pos x="382" y="249"/>
                  </a:cxn>
                  <a:cxn ang="0">
                    <a:pos x="390" y="242"/>
                  </a:cxn>
                  <a:cxn ang="0">
                    <a:pos x="486" y="227"/>
                  </a:cxn>
                  <a:cxn ang="0">
                    <a:pos x="494" y="222"/>
                  </a:cxn>
                  <a:cxn ang="0">
                    <a:pos x="542" y="193"/>
                  </a:cxn>
                  <a:cxn ang="0">
                    <a:pos x="566" y="176"/>
                  </a:cxn>
                  <a:cxn ang="0">
                    <a:pos x="568" y="173"/>
                  </a:cxn>
                  <a:cxn ang="0">
                    <a:pos x="569" y="168"/>
                  </a:cxn>
                  <a:cxn ang="0">
                    <a:pos x="563" y="159"/>
                  </a:cxn>
                  <a:cxn ang="0">
                    <a:pos x="548" y="146"/>
                  </a:cxn>
                  <a:cxn ang="0">
                    <a:pos x="512" y="126"/>
                  </a:cxn>
                  <a:cxn ang="0">
                    <a:pos x="463" y="102"/>
                  </a:cxn>
                  <a:cxn ang="0">
                    <a:pos x="370" y="71"/>
                  </a:cxn>
                  <a:cxn ang="0">
                    <a:pos x="293" y="36"/>
                  </a:cxn>
                  <a:cxn ang="0">
                    <a:pos x="289" y="20"/>
                  </a:cxn>
                  <a:cxn ang="0">
                    <a:pos x="281" y="8"/>
                  </a:cxn>
                  <a:cxn ang="0">
                    <a:pos x="273" y="2"/>
                  </a:cxn>
                  <a:cxn ang="0">
                    <a:pos x="262" y="0"/>
                  </a:cxn>
                  <a:cxn ang="0">
                    <a:pos x="249" y="3"/>
                  </a:cxn>
                  <a:cxn ang="0">
                    <a:pos x="241" y="8"/>
                  </a:cxn>
                  <a:cxn ang="0">
                    <a:pos x="195" y="36"/>
                  </a:cxn>
                </a:cxnLst>
                <a:rect l="0" t="0" r="r" b="b"/>
                <a:pathLst>
                  <a:path w="569" h="264">
                    <a:moveTo>
                      <a:pt x="195" y="36"/>
                    </a:moveTo>
                    <a:lnTo>
                      <a:pt x="125" y="78"/>
                    </a:lnTo>
                    <a:lnTo>
                      <a:pt x="125" y="78"/>
                    </a:lnTo>
                    <a:lnTo>
                      <a:pt x="70" y="141"/>
                    </a:lnTo>
                    <a:lnTo>
                      <a:pt x="29" y="176"/>
                    </a:lnTo>
                    <a:lnTo>
                      <a:pt x="29" y="176"/>
                    </a:lnTo>
                    <a:lnTo>
                      <a:pt x="22" y="178"/>
                    </a:lnTo>
                    <a:lnTo>
                      <a:pt x="15" y="181"/>
                    </a:lnTo>
                    <a:lnTo>
                      <a:pt x="9" y="184"/>
                    </a:lnTo>
                    <a:lnTo>
                      <a:pt x="3" y="189"/>
                    </a:lnTo>
                    <a:lnTo>
                      <a:pt x="1" y="191"/>
                    </a:lnTo>
                    <a:lnTo>
                      <a:pt x="0" y="194"/>
                    </a:lnTo>
                    <a:lnTo>
                      <a:pt x="0" y="197"/>
                    </a:lnTo>
                    <a:lnTo>
                      <a:pt x="1" y="200"/>
                    </a:lnTo>
                    <a:lnTo>
                      <a:pt x="3" y="203"/>
                    </a:lnTo>
                    <a:lnTo>
                      <a:pt x="8" y="207"/>
                    </a:lnTo>
                    <a:lnTo>
                      <a:pt x="8" y="207"/>
                    </a:lnTo>
                    <a:lnTo>
                      <a:pt x="70" y="250"/>
                    </a:lnTo>
                    <a:lnTo>
                      <a:pt x="70" y="250"/>
                    </a:lnTo>
                    <a:lnTo>
                      <a:pt x="74" y="249"/>
                    </a:lnTo>
                    <a:lnTo>
                      <a:pt x="85" y="249"/>
                    </a:lnTo>
                    <a:lnTo>
                      <a:pt x="102" y="249"/>
                    </a:lnTo>
                    <a:lnTo>
                      <a:pt x="113" y="250"/>
                    </a:lnTo>
                    <a:lnTo>
                      <a:pt x="125" y="252"/>
                    </a:lnTo>
                    <a:lnTo>
                      <a:pt x="125" y="252"/>
                    </a:lnTo>
                    <a:lnTo>
                      <a:pt x="138" y="253"/>
                    </a:lnTo>
                    <a:lnTo>
                      <a:pt x="147" y="253"/>
                    </a:lnTo>
                    <a:lnTo>
                      <a:pt x="154" y="252"/>
                    </a:lnTo>
                    <a:lnTo>
                      <a:pt x="161" y="250"/>
                    </a:lnTo>
                    <a:lnTo>
                      <a:pt x="168" y="248"/>
                    </a:lnTo>
                    <a:lnTo>
                      <a:pt x="174" y="248"/>
                    </a:lnTo>
                    <a:lnTo>
                      <a:pt x="184" y="249"/>
                    </a:lnTo>
                    <a:lnTo>
                      <a:pt x="195" y="252"/>
                    </a:lnTo>
                    <a:lnTo>
                      <a:pt x="195" y="252"/>
                    </a:lnTo>
                    <a:lnTo>
                      <a:pt x="202" y="254"/>
                    </a:lnTo>
                    <a:lnTo>
                      <a:pt x="208" y="256"/>
                    </a:lnTo>
                    <a:lnTo>
                      <a:pt x="212" y="256"/>
                    </a:lnTo>
                    <a:lnTo>
                      <a:pt x="218" y="254"/>
                    </a:lnTo>
                    <a:lnTo>
                      <a:pt x="225" y="252"/>
                    </a:lnTo>
                    <a:lnTo>
                      <a:pt x="233" y="249"/>
                    </a:lnTo>
                    <a:lnTo>
                      <a:pt x="240" y="246"/>
                    </a:lnTo>
                    <a:lnTo>
                      <a:pt x="244" y="244"/>
                    </a:lnTo>
                    <a:lnTo>
                      <a:pt x="248" y="244"/>
                    </a:lnTo>
                    <a:lnTo>
                      <a:pt x="251" y="246"/>
                    </a:lnTo>
                    <a:lnTo>
                      <a:pt x="255" y="247"/>
                    </a:lnTo>
                    <a:lnTo>
                      <a:pt x="260" y="250"/>
                    </a:lnTo>
                    <a:lnTo>
                      <a:pt x="265" y="254"/>
                    </a:lnTo>
                    <a:lnTo>
                      <a:pt x="265" y="254"/>
                    </a:lnTo>
                    <a:lnTo>
                      <a:pt x="274" y="261"/>
                    </a:lnTo>
                    <a:lnTo>
                      <a:pt x="280" y="264"/>
                    </a:lnTo>
                    <a:lnTo>
                      <a:pt x="282" y="264"/>
                    </a:lnTo>
                    <a:lnTo>
                      <a:pt x="284" y="263"/>
                    </a:lnTo>
                    <a:lnTo>
                      <a:pt x="288" y="261"/>
                    </a:lnTo>
                    <a:lnTo>
                      <a:pt x="293" y="258"/>
                    </a:lnTo>
                    <a:lnTo>
                      <a:pt x="301" y="254"/>
                    </a:lnTo>
                    <a:lnTo>
                      <a:pt x="307" y="253"/>
                    </a:lnTo>
                    <a:lnTo>
                      <a:pt x="313" y="252"/>
                    </a:lnTo>
                    <a:lnTo>
                      <a:pt x="322" y="252"/>
                    </a:lnTo>
                    <a:lnTo>
                      <a:pt x="331" y="253"/>
                    </a:lnTo>
                    <a:lnTo>
                      <a:pt x="331" y="253"/>
                    </a:lnTo>
                    <a:lnTo>
                      <a:pt x="350" y="254"/>
                    </a:lnTo>
                    <a:lnTo>
                      <a:pt x="364" y="254"/>
                    </a:lnTo>
                    <a:lnTo>
                      <a:pt x="374" y="252"/>
                    </a:lnTo>
                    <a:lnTo>
                      <a:pt x="382" y="249"/>
                    </a:lnTo>
                    <a:lnTo>
                      <a:pt x="387" y="246"/>
                    </a:lnTo>
                    <a:lnTo>
                      <a:pt x="390" y="242"/>
                    </a:lnTo>
                    <a:lnTo>
                      <a:pt x="391" y="239"/>
                    </a:lnTo>
                    <a:lnTo>
                      <a:pt x="486" y="227"/>
                    </a:lnTo>
                    <a:lnTo>
                      <a:pt x="486" y="227"/>
                    </a:lnTo>
                    <a:lnTo>
                      <a:pt x="494" y="222"/>
                    </a:lnTo>
                    <a:lnTo>
                      <a:pt x="516" y="210"/>
                    </a:lnTo>
                    <a:lnTo>
                      <a:pt x="542" y="193"/>
                    </a:lnTo>
                    <a:lnTo>
                      <a:pt x="554" y="184"/>
                    </a:lnTo>
                    <a:lnTo>
                      <a:pt x="566" y="176"/>
                    </a:lnTo>
                    <a:lnTo>
                      <a:pt x="566" y="176"/>
                    </a:lnTo>
                    <a:lnTo>
                      <a:pt x="568" y="173"/>
                    </a:lnTo>
                    <a:lnTo>
                      <a:pt x="569" y="171"/>
                    </a:lnTo>
                    <a:lnTo>
                      <a:pt x="569" y="168"/>
                    </a:lnTo>
                    <a:lnTo>
                      <a:pt x="568" y="166"/>
                    </a:lnTo>
                    <a:lnTo>
                      <a:pt x="563" y="159"/>
                    </a:lnTo>
                    <a:lnTo>
                      <a:pt x="557" y="153"/>
                    </a:lnTo>
                    <a:lnTo>
                      <a:pt x="548" y="146"/>
                    </a:lnTo>
                    <a:lnTo>
                      <a:pt x="538" y="139"/>
                    </a:lnTo>
                    <a:lnTo>
                      <a:pt x="512" y="126"/>
                    </a:lnTo>
                    <a:lnTo>
                      <a:pt x="487" y="112"/>
                    </a:lnTo>
                    <a:lnTo>
                      <a:pt x="463" y="102"/>
                    </a:lnTo>
                    <a:lnTo>
                      <a:pt x="440" y="92"/>
                    </a:lnTo>
                    <a:lnTo>
                      <a:pt x="370" y="71"/>
                    </a:lnTo>
                    <a:lnTo>
                      <a:pt x="293" y="36"/>
                    </a:lnTo>
                    <a:lnTo>
                      <a:pt x="293" y="36"/>
                    </a:lnTo>
                    <a:lnTo>
                      <a:pt x="291" y="28"/>
                    </a:lnTo>
                    <a:lnTo>
                      <a:pt x="289" y="20"/>
                    </a:lnTo>
                    <a:lnTo>
                      <a:pt x="284" y="11"/>
                    </a:lnTo>
                    <a:lnTo>
                      <a:pt x="281" y="8"/>
                    </a:lnTo>
                    <a:lnTo>
                      <a:pt x="278" y="4"/>
                    </a:lnTo>
                    <a:lnTo>
                      <a:pt x="273" y="2"/>
                    </a:lnTo>
                    <a:lnTo>
                      <a:pt x="269" y="1"/>
                    </a:lnTo>
                    <a:lnTo>
                      <a:pt x="262" y="0"/>
                    </a:lnTo>
                    <a:lnTo>
                      <a:pt x="257" y="1"/>
                    </a:lnTo>
                    <a:lnTo>
                      <a:pt x="249" y="3"/>
                    </a:lnTo>
                    <a:lnTo>
                      <a:pt x="241" y="8"/>
                    </a:lnTo>
                    <a:lnTo>
                      <a:pt x="241" y="8"/>
                    </a:lnTo>
                    <a:lnTo>
                      <a:pt x="195" y="36"/>
                    </a:lnTo>
                    <a:lnTo>
                      <a:pt x="195" y="36"/>
                    </a:lnTo>
                    <a:close/>
                  </a:path>
                </a:pathLst>
              </a:custGeom>
              <a:gradFill flip="none" rotWithShape="1">
                <a:gsLst>
                  <a:gs pos="0">
                    <a:srgbClr val="B39375"/>
                  </a:gs>
                  <a:gs pos="100000">
                    <a:srgbClr val="3E3619"/>
                  </a:gs>
                </a:gsLst>
                <a:lin ang="6240000" scaled="0"/>
                <a:tileRect/>
              </a:gradFill>
              <a:ln w="9525">
                <a:noFill/>
                <a:round/>
                <a:headEnd/>
                <a:tailEnd/>
              </a:ln>
              <a:effectLst>
                <a:innerShdw blurRad="136525"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grpSp>
        <p:grpSp>
          <p:nvGrpSpPr>
            <p:cNvPr id="220" name="Group 135"/>
            <p:cNvGrpSpPr/>
            <p:nvPr/>
          </p:nvGrpSpPr>
          <p:grpSpPr>
            <a:xfrm>
              <a:off x="6655453" y="685800"/>
              <a:ext cx="2488547" cy="4795026"/>
              <a:chOff x="4716638" y="589355"/>
              <a:chExt cx="2712862" cy="5227245"/>
            </a:xfrm>
          </p:grpSpPr>
          <p:sp>
            <p:nvSpPr>
              <p:cNvPr id="221" name="Freeform 10"/>
              <p:cNvSpPr>
                <a:spLocks/>
              </p:cNvSpPr>
              <p:nvPr/>
            </p:nvSpPr>
            <p:spPr bwMode="auto">
              <a:xfrm>
                <a:off x="4944314" y="2133600"/>
                <a:ext cx="802042" cy="381000"/>
              </a:xfrm>
              <a:custGeom>
                <a:avLst/>
                <a:gdLst/>
                <a:ahLst/>
                <a:cxnLst>
                  <a:cxn ang="0">
                    <a:pos x="2450" y="1245"/>
                  </a:cxn>
                  <a:cxn ang="0">
                    <a:pos x="2176" y="1199"/>
                  </a:cxn>
                  <a:cxn ang="0">
                    <a:pos x="1995" y="1158"/>
                  </a:cxn>
                  <a:cxn ang="0">
                    <a:pos x="1816" y="1107"/>
                  </a:cxn>
                  <a:cxn ang="0">
                    <a:pos x="1639" y="1047"/>
                  </a:cxn>
                  <a:cxn ang="0">
                    <a:pos x="1509" y="993"/>
                  </a:cxn>
                  <a:cxn ang="0">
                    <a:pos x="1426" y="952"/>
                  </a:cxn>
                  <a:cxn ang="0">
                    <a:pos x="1303" y="880"/>
                  </a:cxn>
                  <a:cxn ang="0">
                    <a:pos x="1189" y="795"/>
                  </a:cxn>
                  <a:cxn ang="0">
                    <a:pos x="1119" y="729"/>
                  </a:cxn>
                  <a:cxn ang="0">
                    <a:pos x="1059" y="654"/>
                  </a:cxn>
                  <a:cxn ang="0">
                    <a:pos x="1032" y="613"/>
                  </a:cxn>
                  <a:cxn ang="0">
                    <a:pos x="998" y="551"/>
                  </a:cxn>
                  <a:cxn ang="0">
                    <a:pos x="964" y="496"/>
                  </a:cxn>
                  <a:cxn ang="0">
                    <a:pos x="913" y="425"/>
                  </a:cxn>
                  <a:cxn ang="0">
                    <a:pos x="823" y="330"/>
                  </a:cxn>
                  <a:cxn ang="0">
                    <a:pos x="718" y="247"/>
                  </a:cxn>
                  <a:cxn ang="0">
                    <a:pos x="643" y="199"/>
                  </a:cxn>
                  <a:cxn ang="0">
                    <a:pos x="523" y="137"/>
                  </a:cxn>
                  <a:cxn ang="0">
                    <a:pos x="397" y="86"/>
                  </a:cxn>
                  <a:cxn ang="0">
                    <a:pos x="313" y="59"/>
                  </a:cxn>
                  <a:cxn ang="0">
                    <a:pos x="180" y="27"/>
                  </a:cxn>
                  <a:cxn ang="0">
                    <a:pos x="46" y="4"/>
                  </a:cxn>
                  <a:cxn ang="0">
                    <a:pos x="46" y="1"/>
                  </a:cxn>
                  <a:cxn ang="0">
                    <a:pos x="183" y="15"/>
                  </a:cxn>
                  <a:cxn ang="0">
                    <a:pos x="317" y="39"/>
                  </a:cxn>
                  <a:cxn ang="0">
                    <a:pos x="406" y="62"/>
                  </a:cxn>
                  <a:cxn ang="0">
                    <a:pos x="537" y="106"/>
                  </a:cxn>
                  <a:cxn ang="0">
                    <a:pos x="663" y="161"/>
                  </a:cxn>
                  <a:cxn ang="0">
                    <a:pos x="745" y="206"/>
                  </a:cxn>
                  <a:cxn ang="0">
                    <a:pos x="859" y="287"/>
                  </a:cxn>
                  <a:cxn ang="0">
                    <a:pos x="962" y="383"/>
                  </a:cxn>
                  <a:cxn ang="0">
                    <a:pos x="1023" y="455"/>
                  </a:cxn>
                  <a:cxn ang="0">
                    <a:pos x="1063" y="514"/>
                  </a:cxn>
                  <a:cxn ang="0">
                    <a:pos x="1098" y="571"/>
                  </a:cxn>
                  <a:cxn ang="0">
                    <a:pos x="1152" y="636"/>
                  </a:cxn>
                  <a:cxn ang="0">
                    <a:pos x="1214" y="695"/>
                  </a:cxn>
                  <a:cxn ang="0">
                    <a:pos x="1320" y="770"/>
                  </a:cxn>
                  <a:cxn ang="0">
                    <a:pos x="1434" y="833"/>
                  </a:cxn>
                  <a:cxn ang="0">
                    <a:pos x="1515" y="869"/>
                  </a:cxn>
                  <a:cxn ang="0">
                    <a:pos x="1639" y="915"/>
                  </a:cxn>
                  <a:cxn ang="0">
                    <a:pos x="1851" y="976"/>
                  </a:cxn>
                  <a:cxn ang="0">
                    <a:pos x="2026" y="1013"/>
                  </a:cxn>
                  <a:cxn ang="0">
                    <a:pos x="2290" y="1052"/>
                  </a:cxn>
                  <a:cxn ang="0">
                    <a:pos x="2556" y="1074"/>
                  </a:cxn>
                  <a:cxn ang="0">
                    <a:pos x="2567" y="1075"/>
                  </a:cxn>
                  <a:cxn ang="0">
                    <a:pos x="2593" y="1082"/>
                  </a:cxn>
                  <a:cxn ang="0">
                    <a:pos x="2621" y="1103"/>
                  </a:cxn>
                  <a:cxn ang="0">
                    <a:pos x="2639" y="1133"/>
                  </a:cxn>
                  <a:cxn ang="0">
                    <a:pos x="2645" y="1160"/>
                  </a:cxn>
                  <a:cxn ang="0">
                    <a:pos x="2644" y="1178"/>
                  </a:cxn>
                  <a:cxn ang="0">
                    <a:pos x="2635" y="1204"/>
                  </a:cxn>
                  <a:cxn ang="0">
                    <a:pos x="2615" y="1232"/>
                  </a:cxn>
                  <a:cxn ang="0">
                    <a:pos x="2586" y="1250"/>
                  </a:cxn>
                  <a:cxn ang="0">
                    <a:pos x="2559" y="1256"/>
                  </a:cxn>
                  <a:cxn ang="0">
                    <a:pos x="2545" y="1256"/>
                  </a:cxn>
                </a:cxnLst>
                <a:rect l="0" t="0" r="r" b="b"/>
                <a:pathLst>
                  <a:path w="2645" h="1256">
                    <a:moveTo>
                      <a:pt x="2545" y="1256"/>
                    </a:moveTo>
                    <a:lnTo>
                      <a:pt x="2545" y="1256"/>
                    </a:lnTo>
                    <a:lnTo>
                      <a:pt x="2450" y="1245"/>
                    </a:lnTo>
                    <a:lnTo>
                      <a:pt x="2358" y="1232"/>
                    </a:lnTo>
                    <a:lnTo>
                      <a:pt x="2266" y="1216"/>
                    </a:lnTo>
                    <a:lnTo>
                      <a:pt x="2176" y="1199"/>
                    </a:lnTo>
                    <a:lnTo>
                      <a:pt x="2176" y="1199"/>
                    </a:lnTo>
                    <a:lnTo>
                      <a:pt x="2084" y="1180"/>
                    </a:lnTo>
                    <a:lnTo>
                      <a:pt x="1995" y="1158"/>
                    </a:lnTo>
                    <a:lnTo>
                      <a:pt x="1905" y="1134"/>
                    </a:lnTo>
                    <a:lnTo>
                      <a:pt x="1816" y="1107"/>
                    </a:lnTo>
                    <a:lnTo>
                      <a:pt x="1816" y="1107"/>
                    </a:lnTo>
                    <a:lnTo>
                      <a:pt x="1727" y="1079"/>
                    </a:lnTo>
                    <a:lnTo>
                      <a:pt x="1683" y="1064"/>
                    </a:lnTo>
                    <a:lnTo>
                      <a:pt x="1639" y="1047"/>
                    </a:lnTo>
                    <a:lnTo>
                      <a:pt x="1595" y="1030"/>
                    </a:lnTo>
                    <a:lnTo>
                      <a:pt x="1553" y="1011"/>
                    </a:lnTo>
                    <a:lnTo>
                      <a:pt x="1509" y="993"/>
                    </a:lnTo>
                    <a:lnTo>
                      <a:pt x="1467" y="973"/>
                    </a:lnTo>
                    <a:lnTo>
                      <a:pt x="1467" y="973"/>
                    </a:lnTo>
                    <a:lnTo>
                      <a:pt x="1426" y="952"/>
                    </a:lnTo>
                    <a:lnTo>
                      <a:pt x="1383" y="929"/>
                    </a:lnTo>
                    <a:lnTo>
                      <a:pt x="1344" y="905"/>
                    </a:lnTo>
                    <a:lnTo>
                      <a:pt x="1303" y="880"/>
                    </a:lnTo>
                    <a:lnTo>
                      <a:pt x="1263" y="853"/>
                    </a:lnTo>
                    <a:lnTo>
                      <a:pt x="1225" y="825"/>
                    </a:lnTo>
                    <a:lnTo>
                      <a:pt x="1189" y="795"/>
                    </a:lnTo>
                    <a:lnTo>
                      <a:pt x="1153" y="763"/>
                    </a:lnTo>
                    <a:lnTo>
                      <a:pt x="1153" y="763"/>
                    </a:lnTo>
                    <a:lnTo>
                      <a:pt x="1119" y="729"/>
                    </a:lnTo>
                    <a:lnTo>
                      <a:pt x="1087" y="692"/>
                    </a:lnTo>
                    <a:lnTo>
                      <a:pt x="1073" y="674"/>
                    </a:lnTo>
                    <a:lnTo>
                      <a:pt x="1059" y="654"/>
                    </a:lnTo>
                    <a:lnTo>
                      <a:pt x="1044" y="634"/>
                    </a:lnTo>
                    <a:lnTo>
                      <a:pt x="1032" y="613"/>
                    </a:lnTo>
                    <a:lnTo>
                      <a:pt x="1032" y="613"/>
                    </a:lnTo>
                    <a:lnTo>
                      <a:pt x="1019" y="592"/>
                    </a:lnTo>
                    <a:lnTo>
                      <a:pt x="1008" y="572"/>
                    </a:lnTo>
                    <a:lnTo>
                      <a:pt x="998" y="551"/>
                    </a:lnTo>
                    <a:lnTo>
                      <a:pt x="988" y="532"/>
                    </a:lnTo>
                    <a:lnTo>
                      <a:pt x="988" y="532"/>
                    </a:lnTo>
                    <a:lnTo>
                      <a:pt x="964" y="496"/>
                    </a:lnTo>
                    <a:lnTo>
                      <a:pt x="940" y="460"/>
                    </a:lnTo>
                    <a:lnTo>
                      <a:pt x="940" y="460"/>
                    </a:lnTo>
                    <a:lnTo>
                      <a:pt x="913" y="425"/>
                    </a:lnTo>
                    <a:lnTo>
                      <a:pt x="885" y="393"/>
                    </a:lnTo>
                    <a:lnTo>
                      <a:pt x="854" y="360"/>
                    </a:lnTo>
                    <a:lnTo>
                      <a:pt x="823" y="330"/>
                    </a:lnTo>
                    <a:lnTo>
                      <a:pt x="789" y="301"/>
                    </a:lnTo>
                    <a:lnTo>
                      <a:pt x="753" y="272"/>
                    </a:lnTo>
                    <a:lnTo>
                      <a:pt x="718" y="247"/>
                    </a:lnTo>
                    <a:lnTo>
                      <a:pt x="681" y="222"/>
                    </a:lnTo>
                    <a:lnTo>
                      <a:pt x="681" y="222"/>
                    </a:lnTo>
                    <a:lnTo>
                      <a:pt x="643" y="199"/>
                    </a:lnTo>
                    <a:lnTo>
                      <a:pt x="604" y="176"/>
                    </a:lnTo>
                    <a:lnTo>
                      <a:pt x="564" y="157"/>
                    </a:lnTo>
                    <a:lnTo>
                      <a:pt x="523" y="137"/>
                    </a:lnTo>
                    <a:lnTo>
                      <a:pt x="482" y="118"/>
                    </a:lnTo>
                    <a:lnTo>
                      <a:pt x="440" y="101"/>
                    </a:lnTo>
                    <a:lnTo>
                      <a:pt x="397" y="86"/>
                    </a:lnTo>
                    <a:lnTo>
                      <a:pt x="355" y="72"/>
                    </a:lnTo>
                    <a:lnTo>
                      <a:pt x="355" y="72"/>
                    </a:lnTo>
                    <a:lnTo>
                      <a:pt x="313" y="59"/>
                    </a:lnTo>
                    <a:lnTo>
                      <a:pt x="269" y="46"/>
                    </a:lnTo>
                    <a:lnTo>
                      <a:pt x="225" y="36"/>
                    </a:lnTo>
                    <a:lnTo>
                      <a:pt x="180" y="27"/>
                    </a:lnTo>
                    <a:lnTo>
                      <a:pt x="136" y="17"/>
                    </a:lnTo>
                    <a:lnTo>
                      <a:pt x="91" y="10"/>
                    </a:lnTo>
                    <a:lnTo>
                      <a:pt x="46" y="4"/>
                    </a:lnTo>
                    <a:lnTo>
                      <a:pt x="0" y="0"/>
                    </a:lnTo>
                    <a:lnTo>
                      <a:pt x="0" y="0"/>
                    </a:lnTo>
                    <a:lnTo>
                      <a:pt x="46" y="1"/>
                    </a:lnTo>
                    <a:lnTo>
                      <a:pt x="92" y="4"/>
                    </a:lnTo>
                    <a:lnTo>
                      <a:pt x="137" y="8"/>
                    </a:lnTo>
                    <a:lnTo>
                      <a:pt x="183" y="15"/>
                    </a:lnTo>
                    <a:lnTo>
                      <a:pt x="228" y="22"/>
                    </a:lnTo>
                    <a:lnTo>
                      <a:pt x="272" y="31"/>
                    </a:lnTo>
                    <a:lnTo>
                      <a:pt x="317" y="39"/>
                    </a:lnTo>
                    <a:lnTo>
                      <a:pt x="362" y="51"/>
                    </a:lnTo>
                    <a:lnTo>
                      <a:pt x="362" y="51"/>
                    </a:lnTo>
                    <a:lnTo>
                      <a:pt x="406" y="62"/>
                    </a:lnTo>
                    <a:lnTo>
                      <a:pt x="450" y="75"/>
                    </a:lnTo>
                    <a:lnTo>
                      <a:pt x="493" y="90"/>
                    </a:lnTo>
                    <a:lnTo>
                      <a:pt x="537" y="106"/>
                    </a:lnTo>
                    <a:lnTo>
                      <a:pt x="580" y="123"/>
                    </a:lnTo>
                    <a:lnTo>
                      <a:pt x="622" y="141"/>
                    </a:lnTo>
                    <a:lnTo>
                      <a:pt x="663" y="161"/>
                    </a:lnTo>
                    <a:lnTo>
                      <a:pt x="704" y="183"/>
                    </a:lnTo>
                    <a:lnTo>
                      <a:pt x="704" y="183"/>
                    </a:lnTo>
                    <a:lnTo>
                      <a:pt x="745" y="206"/>
                    </a:lnTo>
                    <a:lnTo>
                      <a:pt x="783" y="231"/>
                    </a:lnTo>
                    <a:lnTo>
                      <a:pt x="821" y="258"/>
                    </a:lnTo>
                    <a:lnTo>
                      <a:pt x="859" y="287"/>
                    </a:lnTo>
                    <a:lnTo>
                      <a:pt x="895" y="316"/>
                    </a:lnTo>
                    <a:lnTo>
                      <a:pt x="929" y="349"/>
                    </a:lnTo>
                    <a:lnTo>
                      <a:pt x="962" y="383"/>
                    </a:lnTo>
                    <a:lnTo>
                      <a:pt x="994" y="418"/>
                    </a:lnTo>
                    <a:lnTo>
                      <a:pt x="994" y="418"/>
                    </a:lnTo>
                    <a:lnTo>
                      <a:pt x="1023" y="455"/>
                    </a:lnTo>
                    <a:lnTo>
                      <a:pt x="1050" y="494"/>
                    </a:lnTo>
                    <a:lnTo>
                      <a:pt x="1050" y="494"/>
                    </a:lnTo>
                    <a:lnTo>
                      <a:pt x="1063" y="514"/>
                    </a:lnTo>
                    <a:lnTo>
                      <a:pt x="1076" y="534"/>
                    </a:lnTo>
                    <a:lnTo>
                      <a:pt x="1087" y="552"/>
                    </a:lnTo>
                    <a:lnTo>
                      <a:pt x="1098" y="571"/>
                    </a:lnTo>
                    <a:lnTo>
                      <a:pt x="1098" y="571"/>
                    </a:lnTo>
                    <a:lnTo>
                      <a:pt x="1124" y="604"/>
                    </a:lnTo>
                    <a:lnTo>
                      <a:pt x="1152" y="636"/>
                    </a:lnTo>
                    <a:lnTo>
                      <a:pt x="1181" y="667"/>
                    </a:lnTo>
                    <a:lnTo>
                      <a:pt x="1214" y="695"/>
                    </a:lnTo>
                    <a:lnTo>
                      <a:pt x="1214" y="695"/>
                    </a:lnTo>
                    <a:lnTo>
                      <a:pt x="1248" y="722"/>
                    </a:lnTo>
                    <a:lnTo>
                      <a:pt x="1283" y="747"/>
                    </a:lnTo>
                    <a:lnTo>
                      <a:pt x="1320" y="770"/>
                    </a:lnTo>
                    <a:lnTo>
                      <a:pt x="1357" y="792"/>
                    </a:lnTo>
                    <a:lnTo>
                      <a:pt x="1395" y="814"/>
                    </a:lnTo>
                    <a:lnTo>
                      <a:pt x="1434" y="833"/>
                    </a:lnTo>
                    <a:lnTo>
                      <a:pt x="1474" y="852"/>
                    </a:lnTo>
                    <a:lnTo>
                      <a:pt x="1515" y="869"/>
                    </a:lnTo>
                    <a:lnTo>
                      <a:pt x="1515" y="869"/>
                    </a:lnTo>
                    <a:lnTo>
                      <a:pt x="1556" y="886"/>
                    </a:lnTo>
                    <a:lnTo>
                      <a:pt x="1597" y="901"/>
                    </a:lnTo>
                    <a:lnTo>
                      <a:pt x="1639" y="915"/>
                    </a:lnTo>
                    <a:lnTo>
                      <a:pt x="1680" y="929"/>
                    </a:lnTo>
                    <a:lnTo>
                      <a:pt x="1766" y="955"/>
                    </a:lnTo>
                    <a:lnTo>
                      <a:pt x="1851" y="976"/>
                    </a:lnTo>
                    <a:lnTo>
                      <a:pt x="1851" y="976"/>
                    </a:lnTo>
                    <a:lnTo>
                      <a:pt x="1939" y="996"/>
                    </a:lnTo>
                    <a:lnTo>
                      <a:pt x="2026" y="1013"/>
                    </a:lnTo>
                    <a:lnTo>
                      <a:pt x="2114" y="1028"/>
                    </a:lnTo>
                    <a:lnTo>
                      <a:pt x="2203" y="1041"/>
                    </a:lnTo>
                    <a:lnTo>
                      <a:pt x="2290" y="1052"/>
                    </a:lnTo>
                    <a:lnTo>
                      <a:pt x="2379" y="1062"/>
                    </a:lnTo>
                    <a:lnTo>
                      <a:pt x="2467" y="1069"/>
                    </a:lnTo>
                    <a:lnTo>
                      <a:pt x="2556" y="1074"/>
                    </a:lnTo>
                    <a:lnTo>
                      <a:pt x="2557" y="1074"/>
                    </a:lnTo>
                    <a:lnTo>
                      <a:pt x="2557" y="1074"/>
                    </a:lnTo>
                    <a:lnTo>
                      <a:pt x="2567" y="1075"/>
                    </a:lnTo>
                    <a:lnTo>
                      <a:pt x="2576" y="1076"/>
                    </a:lnTo>
                    <a:lnTo>
                      <a:pt x="2584" y="1079"/>
                    </a:lnTo>
                    <a:lnTo>
                      <a:pt x="2593" y="1082"/>
                    </a:lnTo>
                    <a:lnTo>
                      <a:pt x="2600" y="1086"/>
                    </a:lnTo>
                    <a:lnTo>
                      <a:pt x="2608" y="1092"/>
                    </a:lnTo>
                    <a:lnTo>
                      <a:pt x="2621" y="1103"/>
                    </a:lnTo>
                    <a:lnTo>
                      <a:pt x="2631" y="1117"/>
                    </a:lnTo>
                    <a:lnTo>
                      <a:pt x="2635" y="1124"/>
                    </a:lnTo>
                    <a:lnTo>
                      <a:pt x="2639" y="1133"/>
                    </a:lnTo>
                    <a:lnTo>
                      <a:pt x="2642" y="1141"/>
                    </a:lnTo>
                    <a:lnTo>
                      <a:pt x="2644" y="1150"/>
                    </a:lnTo>
                    <a:lnTo>
                      <a:pt x="2645" y="1160"/>
                    </a:lnTo>
                    <a:lnTo>
                      <a:pt x="2645" y="1170"/>
                    </a:lnTo>
                    <a:lnTo>
                      <a:pt x="2645" y="1170"/>
                    </a:lnTo>
                    <a:lnTo>
                      <a:pt x="2644" y="1178"/>
                    </a:lnTo>
                    <a:lnTo>
                      <a:pt x="2642" y="1187"/>
                    </a:lnTo>
                    <a:lnTo>
                      <a:pt x="2639" y="1196"/>
                    </a:lnTo>
                    <a:lnTo>
                      <a:pt x="2635" y="1204"/>
                    </a:lnTo>
                    <a:lnTo>
                      <a:pt x="2631" y="1212"/>
                    </a:lnTo>
                    <a:lnTo>
                      <a:pt x="2627" y="1219"/>
                    </a:lnTo>
                    <a:lnTo>
                      <a:pt x="2615" y="1232"/>
                    </a:lnTo>
                    <a:lnTo>
                      <a:pt x="2601" y="1243"/>
                    </a:lnTo>
                    <a:lnTo>
                      <a:pt x="2593" y="1247"/>
                    </a:lnTo>
                    <a:lnTo>
                      <a:pt x="2586" y="1250"/>
                    </a:lnTo>
                    <a:lnTo>
                      <a:pt x="2576" y="1253"/>
                    </a:lnTo>
                    <a:lnTo>
                      <a:pt x="2567" y="1254"/>
                    </a:lnTo>
                    <a:lnTo>
                      <a:pt x="2559" y="1256"/>
                    </a:lnTo>
                    <a:lnTo>
                      <a:pt x="2549" y="1256"/>
                    </a:lnTo>
                    <a:lnTo>
                      <a:pt x="2549" y="1256"/>
                    </a:lnTo>
                    <a:lnTo>
                      <a:pt x="2545" y="1256"/>
                    </a:lnTo>
                    <a:lnTo>
                      <a:pt x="2545" y="1256"/>
                    </a:lnTo>
                    <a:close/>
                  </a:path>
                </a:pathLst>
              </a:custGeom>
              <a:gradFill flip="none" rotWithShape="1">
                <a:gsLst>
                  <a:gs pos="0">
                    <a:srgbClr val="5EBD63"/>
                  </a:gs>
                  <a:gs pos="65000">
                    <a:srgbClr val="447F31"/>
                  </a:gs>
                  <a:gs pos="100000">
                    <a:srgbClr val="23501F"/>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grpSp>
            <p:nvGrpSpPr>
              <p:cNvPr id="222" name="Group 165"/>
              <p:cNvGrpSpPr/>
              <p:nvPr/>
            </p:nvGrpSpPr>
            <p:grpSpPr>
              <a:xfrm rot="3502563">
                <a:off x="5059058" y="2714815"/>
                <a:ext cx="658980" cy="591697"/>
                <a:chOff x="971551" y="0"/>
                <a:chExt cx="7200902" cy="6818311"/>
              </a:xfrm>
            </p:grpSpPr>
            <p:sp>
              <p:nvSpPr>
                <p:cNvPr id="292" name="Freeform 5"/>
                <p:cNvSpPr>
                  <a:spLocks/>
                </p:cNvSpPr>
                <p:nvPr/>
              </p:nvSpPr>
              <p:spPr bwMode="auto">
                <a:xfrm>
                  <a:off x="1416587" y="96583"/>
                  <a:ext cx="6586540" cy="6713539"/>
                </a:xfrm>
                <a:custGeom>
                  <a:avLst/>
                  <a:gdLst/>
                  <a:ahLst/>
                  <a:cxnLst>
                    <a:cxn ang="0">
                      <a:pos x="4149" y="0"/>
                    </a:cxn>
                    <a:cxn ang="0">
                      <a:pos x="3889" y="307"/>
                    </a:cxn>
                    <a:cxn ang="0">
                      <a:pos x="3618" y="619"/>
                    </a:cxn>
                    <a:cxn ang="0">
                      <a:pos x="3336" y="934"/>
                    </a:cxn>
                    <a:cxn ang="0">
                      <a:pos x="3042" y="1252"/>
                    </a:cxn>
                    <a:cxn ang="0">
                      <a:pos x="2738" y="1571"/>
                    </a:cxn>
                    <a:cxn ang="0">
                      <a:pos x="2423" y="1891"/>
                    </a:cxn>
                    <a:cxn ang="0">
                      <a:pos x="2099" y="2212"/>
                    </a:cxn>
                    <a:cxn ang="0">
                      <a:pos x="1765" y="2534"/>
                    </a:cxn>
                    <a:cxn ang="0">
                      <a:pos x="858" y="3396"/>
                    </a:cxn>
                    <a:cxn ang="0">
                      <a:pos x="0" y="4204"/>
                    </a:cxn>
                    <a:cxn ang="0">
                      <a:pos x="2" y="4205"/>
                    </a:cxn>
                    <a:cxn ang="0">
                      <a:pos x="101" y="4213"/>
                    </a:cxn>
                    <a:cxn ang="0">
                      <a:pos x="292" y="4224"/>
                    </a:cxn>
                    <a:cxn ang="0">
                      <a:pos x="465" y="4229"/>
                    </a:cxn>
                    <a:cxn ang="0">
                      <a:pos x="669" y="4229"/>
                    </a:cxn>
                    <a:cxn ang="0">
                      <a:pos x="898" y="4221"/>
                    </a:cxn>
                    <a:cxn ang="0">
                      <a:pos x="1149" y="4205"/>
                    </a:cxn>
                    <a:cxn ang="0">
                      <a:pos x="1413" y="4177"/>
                    </a:cxn>
                    <a:cxn ang="0">
                      <a:pos x="1549" y="4158"/>
                    </a:cxn>
                    <a:cxn ang="0">
                      <a:pos x="1689" y="4135"/>
                    </a:cxn>
                    <a:cxn ang="0">
                      <a:pos x="1828" y="4108"/>
                    </a:cxn>
                    <a:cxn ang="0">
                      <a:pos x="1969" y="4078"/>
                    </a:cxn>
                    <a:cxn ang="0">
                      <a:pos x="2109" y="4041"/>
                    </a:cxn>
                    <a:cxn ang="0">
                      <a:pos x="2249" y="4000"/>
                    </a:cxn>
                    <a:cxn ang="0">
                      <a:pos x="2388" y="3954"/>
                    </a:cxn>
                    <a:cxn ang="0">
                      <a:pos x="2525" y="3902"/>
                    </a:cxn>
                    <a:cxn ang="0">
                      <a:pos x="2659" y="3844"/>
                    </a:cxn>
                    <a:cxn ang="0">
                      <a:pos x="2790" y="3781"/>
                    </a:cxn>
                    <a:cxn ang="0">
                      <a:pos x="2917" y="3710"/>
                    </a:cxn>
                    <a:cxn ang="0">
                      <a:pos x="3041" y="3634"/>
                    </a:cxn>
                    <a:cxn ang="0">
                      <a:pos x="3159" y="3551"/>
                    </a:cxn>
                    <a:cxn ang="0">
                      <a:pos x="3271" y="3460"/>
                    </a:cxn>
                    <a:cxn ang="0">
                      <a:pos x="3377" y="3361"/>
                    </a:cxn>
                    <a:cxn ang="0">
                      <a:pos x="3424" y="3312"/>
                    </a:cxn>
                    <a:cxn ang="0">
                      <a:pos x="3511" y="3211"/>
                    </a:cxn>
                    <a:cxn ang="0">
                      <a:pos x="3590" y="3106"/>
                    </a:cxn>
                    <a:cxn ang="0">
                      <a:pos x="3660" y="2999"/>
                    </a:cxn>
                    <a:cxn ang="0">
                      <a:pos x="3722" y="2888"/>
                    </a:cxn>
                    <a:cxn ang="0">
                      <a:pos x="3776" y="2775"/>
                    </a:cxn>
                    <a:cxn ang="0">
                      <a:pos x="3825" y="2659"/>
                    </a:cxn>
                    <a:cxn ang="0">
                      <a:pos x="3866" y="2541"/>
                    </a:cxn>
                    <a:cxn ang="0">
                      <a:pos x="3901" y="2421"/>
                    </a:cxn>
                    <a:cxn ang="0">
                      <a:pos x="3931" y="2301"/>
                    </a:cxn>
                    <a:cxn ang="0">
                      <a:pos x="3955" y="2180"/>
                    </a:cxn>
                    <a:cxn ang="0">
                      <a:pos x="3975" y="2057"/>
                    </a:cxn>
                    <a:cxn ang="0">
                      <a:pos x="3990" y="1935"/>
                    </a:cxn>
                    <a:cxn ang="0">
                      <a:pos x="4002" y="1813"/>
                    </a:cxn>
                    <a:cxn ang="0">
                      <a:pos x="4014" y="1631"/>
                    </a:cxn>
                    <a:cxn ang="0">
                      <a:pos x="4022" y="1391"/>
                    </a:cxn>
                    <a:cxn ang="0">
                      <a:pos x="4023" y="1045"/>
                    </a:cxn>
                    <a:cxn ang="0">
                      <a:pos x="4024" y="724"/>
                    </a:cxn>
                    <a:cxn ang="0">
                      <a:pos x="4030" y="528"/>
                    </a:cxn>
                    <a:cxn ang="0">
                      <a:pos x="4040" y="393"/>
                    </a:cxn>
                    <a:cxn ang="0">
                      <a:pos x="4051" y="308"/>
                    </a:cxn>
                    <a:cxn ang="0">
                      <a:pos x="4066" y="229"/>
                    </a:cxn>
                    <a:cxn ang="0">
                      <a:pos x="4083" y="156"/>
                    </a:cxn>
                    <a:cxn ang="0">
                      <a:pos x="4106" y="89"/>
                    </a:cxn>
                    <a:cxn ang="0">
                      <a:pos x="4133" y="27"/>
                    </a:cxn>
                    <a:cxn ang="0">
                      <a:pos x="4149" y="0"/>
                    </a:cxn>
                  </a:cxnLst>
                  <a:rect l="0" t="0" r="r" b="b"/>
                  <a:pathLst>
                    <a:path w="4149" h="4229">
                      <a:moveTo>
                        <a:pt x="4149" y="0"/>
                      </a:moveTo>
                      <a:lnTo>
                        <a:pt x="4149" y="0"/>
                      </a:lnTo>
                      <a:lnTo>
                        <a:pt x="4020" y="153"/>
                      </a:lnTo>
                      <a:lnTo>
                        <a:pt x="3889" y="307"/>
                      </a:lnTo>
                      <a:lnTo>
                        <a:pt x="3755" y="462"/>
                      </a:lnTo>
                      <a:lnTo>
                        <a:pt x="3618" y="619"/>
                      </a:lnTo>
                      <a:lnTo>
                        <a:pt x="3478" y="776"/>
                      </a:lnTo>
                      <a:lnTo>
                        <a:pt x="3336" y="934"/>
                      </a:lnTo>
                      <a:lnTo>
                        <a:pt x="3190" y="1092"/>
                      </a:lnTo>
                      <a:lnTo>
                        <a:pt x="3042" y="1252"/>
                      </a:lnTo>
                      <a:lnTo>
                        <a:pt x="2891" y="1411"/>
                      </a:lnTo>
                      <a:lnTo>
                        <a:pt x="2738" y="1571"/>
                      </a:lnTo>
                      <a:lnTo>
                        <a:pt x="2581" y="1731"/>
                      </a:lnTo>
                      <a:lnTo>
                        <a:pt x="2423" y="1891"/>
                      </a:lnTo>
                      <a:lnTo>
                        <a:pt x="2262" y="2052"/>
                      </a:lnTo>
                      <a:lnTo>
                        <a:pt x="2099" y="2212"/>
                      </a:lnTo>
                      <a:lnTo>
                        <a:pt x="1934" y="2373"/>
                      </a:lnTo>
                      <a:lnTo>
                        <a:pt x="1765" y="2534"/>
                      </a:lnTo>
                      <a:lnTo>
                        <a:pt x="1765" y="2534"/>
                      </a:lnTo>
                      <a:lnTo>
                        <a:pt x="858" y="3396"/>
                      </a:lnTo>
                      <a:lnTo>
                        <a:pt x="422" y="3808"/>
                      </a:lnTo>
                      <a:lnTo>
                        <a:pt x="0" y="4204"/>
                      </a:lnTo>
                      <a:lnTo>
                        <a:pt x="2" y="4205"/>
                      </a:lnTo>
                      <a:lnTo>
                        <a:pt x="2" y="4205"/>
                      </a:lnTo>
                      <a:lnTo>
                        <a:pt x="27" y="4208"/>
                      </a:lnTo>
                      <a:lnTo>
                        <a:pt x="101" y="4213"/>
                      </a:lnTo>
                      <a:lnTo>
                        <a:pt x="219" y="4221"/>
                      </a:lnTo>
                      <a:lnTo>
                        <a:pt x="292" y="4224"/>
                      </a:lnTo>
                      <a:lnTo>
                        <a:pt x="375" y="4226"/>
                      </a:lnTo>
                      <a:lnTo>
                        <a:pt x="465" y="4229"/>
                      </a:lnTo>
                      <a:lnTo>
                        <a:pt x="564" y="4229"/>
                      </a:lnTo>
                      <a:lnTo>
                        <a:pt x="669" y="4229"/>
                      </a:lnTo>
                      <a:lnTo>
                        <a:pt x="781" y="4226"/>
                      </a:lnTo>
                      <a:lnTo>
                        <a:pt x="898" y="4221"/>
                      </a:lnTo>
                      <a:lnTo>
                        <a:pt x="1021" y="4214"/>
                      </a:lnTo>
                      <a:lnTo>
                        <a:pt x="1149" y="4205"/>
                      </a:lnTo>
                      <a:lnTo>
                        <a:pt x="1279" y="4193"/>
                      </a:lnTo>
                      <a:lnTo>
                        <a:pt x="1413" y="4177"/>
                      </a:lnTo>
                      <a:lnTo>
                        <a:pt x="1481" y="4169"/>
                      </a:lnTo>
                      <a:lnTo>
                        <a:pt x="1549" y="4158"/>
                      </a:lnTo>
                      <a:lnTo>
                        <a:pt x="1619" y="4147"/>
                      </a:lnTo>
                      <a:lnTo>
                        <a:pt x="1689" y="4135"/>
                      </a:lnTo>
                      <a:lnTo>
                        <a:pt x="1758" y="4122"/>
                      </a:lnTo>
                      <a:lnTo>
                        <a:pt x="1828" y="4108"/>
                      </a:lnTo>
                      <a:lnTo>
                        <a:pt x="1899" y="4094"/>
                      </a:lnTo>
                      <a:lnTo>
                        <a:pt x="1969" y="4078"/>
                      </a:lnTo>
                      <a:lnTo>
                        <a:pt x="2040" y="4060"/>
                      </a:lnTo>
                      <a:lnTo>
                        <a:pt x="2109" y="4041"/>
                      </a:lnTo>
                      <a:lnTo>
                        <a:pt x="2179" y="4021"/>
                      </a:lnTo>
                      <a:lnTo>
                        <a:pt x="2249" y="4000"/>
                      </a:lnTo>
                      <a:lnTo>
                        <a:pt x="2318" y="3977"/>
                      </a:lnTo>
                      <a:lnTo>
                        <a:pt x="2388" y="3954"/>
                      </a:lnTo>
                      <a:lnTo>
                        <a:pt x="2457" y="3929"/>
                      </a:lnTo>
                      <a:lnTo>
                        <a:pt x="2525" y="3902"/>
                      </a:lnTo>
                      <a:lnTo>
                        <a:pt x="2592" y="3874"/>
                      </a:lnTo>
                      <a:lnTo>
                        <a:pt x="2659" y="3844"/>
                      </a:lnTo>
                      <a:lnTo>
                        <a:pt x="2726" y="3814"/>
                      </a:lnTo>
                      <a:lnTo>
                        <a:pt x="2790" y="3781"/>
                      </a:lnTo>
                      <a:lnTo>
                        <a:pt x="2855" y="3747"/>
                      </a:lnTo>
                      <a:lnTo>
                        <a:pt x="2917" y="3710"/>
                      </a:lnTo>
                      <a:lnTo>
                        <a:pt x="2980" y="3673"/>
                      </a:lnTo>
                      <a:lnTo>
                        <a:pt x="3041" y="3634"/>
                      </a:lnTo>
                      <a:lnTo>
                        <a:pt x="3100" y="3594"/>
                      </a:lnTo>
                      <a:lnTo>
                        <a:pt x="3159" y="3551"/>
                      </a:lnTo>
                      <a:lnTo>
                        <a:pt x="3215" y="3505"/>
                      </a:lnTo>
                      <a:lnTo>
                        <a:pt x="3271" y="3460"/>
                      </a:lnTo>
                      <a:lnTo>
                        <a:pt x="3325" y="3412"/>
                      </a:lnTo>
                      <a:lnTo>
                        <a:pt x="3377" y="3361"/>
                      </a:lnTo>
                      <a:lnTo>
                        <a:pt x="3377" y="3361"/>
                      </a:lnTo>
                      <a:lnTo>
                        <a:pt x="3424" y="3312"/>
                      </a:lnTo>
                      <a:lnTo>
                        <a:pt x="3468" y="3262"/>
                      </a:lnTo>
                      <a:lnTo>
                        <a:pt x="3511" y="3211"/>
                      </a:lnTo>
                      <a:lnTo>
                        <a:pt x="3551" y="3160"/>
                      </a:lnTo>
                      <a:lnTo>
                        <a:pt x="3590" y="3106"/>
                      </a:lnTo>
                      <a:lnTo>
                        <a:pt x="3626" y="3053"/>
                      </a:lnTo>
                      <a:lnTo>
                        <a:pt x="3660" y="2999"/>
                      </a:lnTo>
                      <a:lnTo>
                        <a:pt x="3692" y="2944"/>
                      </a:lnTo>
                      <a:lnTo>
                        <a:pt x="3722" y="2888"/>
                      </a:lnTo>
                      <a:lnTo>
                        <a:pt x="3751" y="2831"/>
                      </a:lnTo>
                      <a:lnTo>
                        <a:pt x="3776" y="2775"/>
                      </a:lnTo>
                      <a:lnTo>
                        <a:pt x="3802" y="2718"/>
                      </a:lnTo>
                      <a:lnTo>
                        <a:pt x="3825" y="2659"/>
                      </a:lnTo>
                      <a:lnTo>
                        <a:pt x="3846" y="2600"/>
                      </a:lnTo>
                      <a:lnTo>
                        <a:pt x="3866" y="2541"/>
                      </a:lnTo>
                      <a:lnTo>
                        <a:pt x="3884" y="2482"/>
                      </a:lnTo>
                      <a:lnTo>
                        <a:pt x="3901" y="2421"/>
                      </a:lnTo>
                      <a:lnTo>
                        <a:pt x="3916" y="2361"/>
                      </a:lnTo>
                      <a:lnTo>
                        <a:pt x="3931" y="2301"/>
                      </a:lnTo>
                      <a:lnTo>
                        <a:pt x="3943" y="2241"/>
                      </a:lnTo>
                      <a:lnTo>
                        <a:pt x="3955" y="2180"/>
                      </a:lnTo>
                      <a:lnTo>
                        <a:pt x="3965" y="2119"/>
                      </a:lnTo>
                      <a:lnTo>
                        <a:pt x="3975" y="2057"/>
                      </a:lnTo>
                      <a:lnTo>
                        <a:pt x="3983" y="1997"/>
                      </a:lnTo>
                      <a:lnTo>
                        <a:pt x="3990" y="1935"/>
                      </a:lnTo>
                      <a:lnTo>
                        <a:pt x="3996" y="1875"/>
                      </a:lnTo>
                      <a:lnTo>
                        <a:pt x="4002" y="1813"/>
                      </a:lnTo>
                      <a:lnTo>
                        <a:pt x="4007" y="1751"/>
                      </a:lnTo>
                      <a:lnTo>
                        <a:pt x="4014" y="1631"/>
                      </a:lnTo>
                      <a:lnTo>
                        <a:pt x="4019" y="1510"/>
                      </a:lnTo>
                      <a:lnTo>
                        <a:pt x="4022" y="1391"/>
                      </a:lnTo>
                      <a:lnTo>
                        <a:pt x="4023" y="1274"/>
                      </a:lnTo>
                      <a:lnTo>
                        <a:pt x="4023" y="1045"/>
                      </a:lnTo>
                      <a:lnTo>
                        <a:pt x="4023" y="828"/>
                      </a:lnTo>
                      <a:lnTo>
                        <a:pt x="4024" y="724"/>
                      </a:lnTo>
                      <a:lnTo>
                        <a:pt x="4026" y="625"/>
                      </a:lnTo>
                      <a:lnTo>
                        <a:pt x="4030" y="528"/>
                      </a:lnTo>
                      <a:lnTo>
                        <a:pt x="4036" y="437"/>
                      </a:lnTo>
                      <a:lnTo>
                        <a:pt x="4040" y="393"/>
                      </a:lnTo>
                      <a:lnTo>
                        <a:pt x="4046" y="350"/>
                      </a:lnTo>
                      <a:lnTo>
                        <a:pt x="4051" y="308"/>
                      </a:lnTo>
                      <a:lnTo>
                        <a:pt x="4058" y="268"/>
                      </a:lnTo>
                      <a:lnTo>
                        <a:pt x="4066" y="229"/>
                      </a:lnTo>
                      <a:lnTo>
                        <a:pt x="4074" y="192"/>
                      </a:lnTo>
                      <a:lnTo>
                        <a:pt x="4083" y="156"/>
                      </a:lnTo>
                      <a:lnTo>
                        <a:pt x="4094" y="121"/>
                      </a:lnTo>
                      <a:lnTo>
                        <a:pt x="4106" y="89"/>
                      </a:lnTo>
                      <a:lnTo>
                        <a:pt x="4119" y="58"/>
                      </a:lnTo>
                      <a:lnTo>
                        <a:pt x="4133" y="27"/>
                      </a:lnTo>
                      <a:lnTo>
                        <a:pt x="4149" y="0"/>
                      </a:lnTo>
                      <a:lnTo>
                        <a:pt x="414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3" name="Freeform 6"/>
                <p:cNvSpPr>
                  <a:spLocks/>
                </p:cNvSpPr>
                <p:nvPr/>
              </p:nvSpPr>
              <p:spPr bwMode="auto">
                <a:xfrm>
                  <a:off x="971551" y="0"/>
                  <a:ext cx="7200902" cy="6818311"/>
                </a:xfrm>
                <a:custGeom>
                  <a:avLst/>
                  <a:gdLst/>
                  <a:ahLst/>
                  <a:cxnLst>
                    <a:cxn ang="0">
                      <a:pos x="4481" y="66"/>
                    </a:cxn>
                    <a:cxn ang="0">
                      <a:pos x="4536" y="0"/>
                    </a:cxn>
                    <a:cxn ang="0">
                      <a:pos x="4482" y="36"/>
                    </a:cxn>
                    <a:cxn ang="0">
                      <a:pos x="4389" y="82"/>
                    </a:cxn>
                    <a:cxn ang="0">
                      <a:pos x="4279" y="115"/>
                    </a:cxn>
                    <a:cxn ang="0">
                      <a:pos x="4155" y="141"/>
                    </a:cxn>
                    <a:cxn ang="0">
                      <a:pos x="4020" y="159"/>
                    </a:cxn>
                    <a:cxn ang="0">
                      <a:pos x="3713" y="185"/>
                    </a:cxn>
                    <a:cxn ang="0">
                      <a:pos x="3243" y="213"/>
                    </a:cxn>
                    <a:cxn ang="0">
                      <a:pos x="2857" y="249"/>
                    </a:cxn>
                    <a:cxn ang="0">
                      <a:pos x="2655" y="279"/>
                    </a:cxn>
                    <a:cxn ang="0">
                      <a:pos x="2450" y="318"/>
                    </a:cxn>
                    <a:cxn ang="0">
                      <a:pos x="2241" y="367"/>
                    </a:cxn>
                    <a:cxn ang="0">
                      <a:pos x="2029" y="430"/>
                    </a:cxn>
                    <a:cxn ang="0">
                      <a:pos x="1817" y="508"/>
                    </a:cxn>
                    <a:cxn ang="0">
                      <a:pos x="1605" y="603"/>
                    </a:cxn>
                    <a:cxn ang="0">
                      <a:pos x="1395" y="717"/>
                    </a:cxn>
                    <a:cxn ang="0">
                      <a:pos x="1186" y="851"/>
                    </a:cxn>
                    <a:cxn ang="0">
                      <a:pos x="980" y="1008"/>
                    </a:cxn>
                    <a:cxn ang="0">
                      <a:pos x="777" y="1189"/>
                    </a:cxn>
                    <a:cxn ang="0">
                      <a:pos x="651" y="1319"/>
                    </a:cxn>
                    <a:cxn ang="0">
                      <a:pos x="488" y="1517"/>
                    </a:cxn>
                    <a:cxn ang="0">
                      <a:pos x="351" y="1716"/>
                    </a:cxn>
                    <a:cxn ang="0">
                      <a:pos x="241" y="1917"/>
                    </a:cxn>
                    <a:cxn ang="0">
                      <a:pos x="154" y="2120"/>
                    </a:cxn>
                    <a:cxn ang="0">
                      <a:pos x="88" y="2319"/>
                    </a:cxn>
                    <a:cxn ang="0">
                      <a:pos x="43" y="2516"/>
                    </a:cxn>
                    <a:cxn ang="0">
                      <a:pos x="15" y="2709"/>
                    </a:cxn>
                    <a:cxn ang="0">
                      <a:pos x="1" y="2897"/>
                    </a:cxn>
                    <a:cxn ang="0">
                      <a:pos x="3" y="3079"/>
                    </a:cxn>
                    <a:cxn ang="0">
                      <a:pos x="15" y="3253"/>
                    </a:cxn>
                    <a:cxn ang="0">
                      <a:pos x="36" y="3418"/>
                    </a:cxn>
                    <a:cxn ang="0">
                      <a:pos x="64" y="3572"/>
                    </a:cxn>
                    <a:cxn ang="0">
                      <a:pos x="111" y="3760"/>
                    </a:cxn>
                    <a:cxn ang="0">
                      <a:pos x="188" y="3997"/>
                    </a:cxn>
                    <a:cxn ang="0">
                      <a:pos x="257" y="4173"/>
                    </a:cxn>
                    <a:cxn ang="0">
                      <a:pos x="316" y="4295"/>
                    </a:cxn>
                    <a:cxn ang="0">
                      <a:pos x="1174" y="3487"/>
                    </a:cxn>
                    <a:cxn ang="0">
                      <a:pos x="2250" y="2464"/>
                    </a:cxn>
                    <a:cxn ang="0">
                      <a:pos x="2739" y="1982"/>
                    </a:cxn>
                    <a:cxn ang="0">
                      <a:pos x="3207" y="1502"/>
                    </a:cxn>
                    <a:cxn ang="0">
                      <a:pos x="3652" y="1025"/>
                    </a:cxn>
                    <a:cxn ang="0">
                      <a:pos x="4071" y="553"/>
                    </a:cxn>
                    <a:cxn ang="0">
                      <a:pos x="4465" y="91"/>
                    </a:cxn>
                  </a:cxnLst>
                  <a:rect l="0" t="0" r="r" b="b"/>
                  <a:pathLst>
                    <a:path w="4536" h="4295">
                      <a:moveTo>
                        <a:pt x="4465" y="91"/>
                      </a:moveTo>
                      <a:lnTo>
                        <a:pt x="4465" y="91"/>
                      </a:lnTo>
                      <a:lnTo>
                        <a:pt x="4481" y="66"/>
                      </a:lnTo>
                      <a:lnTo>
                        <a:pt x="4498" y="42"/>
                      </a:lnTo>
                      <a:lnTo>
                        <a:pt x="4517" y="20"/>
                      </a:lnTo>
                      <a:lnTo>
                        <a:pt x="4536" y="0"/>
                      </a:lnTo>
                      <a:lnTo>
                        <a:pt x="4536" y="0"/>
                      </a:lnTo>
                      <a:lnTo>
                        <a:pt x="4511" y="19"/>
                      </a:lnTo>
                      <a:lnTo>
                        <a:pt x="4482" y="36"/>
                      </a:lnTo>
                      <a:lnTo>
                        <a:pt x="4453" y="52"/>
                      </a:lnTo>
                      <a:lnTo>
                        <a:pt x="4422" y="67"/>
                      </a:lnTo>
                      <a:lnTo>
                        <a:pt x="4389" y="82"/>
                      </a:lnTo>
                      <a:lnTo>
                        <a:pt x="4354" y="94"/>
                      </a:lnTo>
                      <a:lnTo>
                        <a:pt x="4318" y="105"/>
                      </a:lnTo>
                      <a:lnTo>
                        <a:pt x="4279" y="115"/>
                      </a:lnTo>
                      <a:lnTo>
                        <a:pt x="4240" y="125"/>
                      </a:lnTo>
                      <a:lnTo>
                        <a:pt x="4198" y="133"/>
                      </a:lnTo>
                      <a:lnTo>
                        <a:pt x="4155" y="141"/>
                      </a:lnTo>
                      <a:lnTo>
                        <a:pt x="4113" y="147"/>
                      </a:lnTo>
                      <a:lnTo>
                        <a:pt x="4067" y="154"/>
                      </a:lnTo>
                      <a:lnTo>
                        <a:pt x="4020" y="159"/>
                      </a:lnTo>
                      <a:lnTo>
                        <a:pt x="3922" y="169"/>
                      </a:lnTo>
                      <a:lnTo>
                        <a:pt x="3820" y="177"/>
                      </a:lnTo>
                      <a:lnTo>
                        <a:pt x="3713" y="185"/>
                      </a:lnTo>
                      <a:lnTo>
                        <a:pt x="3485" y="197"/>
                      </a:lnTo>
                      <a:lnTo>
                        <a:pt x="3366" y="205"/>
                      </a:lnTo>
                      <a:lnTo>
                        <a:pt x="3243" y="213"/>
                      </a:lnTo>
                      <a:lnTo>
                        <a:pt x="3117" y="222"/>
                      </a:lnTo>
                      <a:lnTo>
                        <a:pt x="2988" y="234"/>
                      </a:lnTo>
                      <a:lnTo>
                        <a:pt x="2857" y="249"/>
                      </a:lnTo>
                      <a:lnTo>
                        <a:pt x="2790" y="259"/>
                      </a:lnTo>
                      <a:lnTo>
                        <a:pt x="2723" y="268"/>
                      </a:lnTo>
                      <a:lnTo>
                        <a:pt x="2655" y="279"/>
                      </a:lnTo>
                      <a:lnTo>
                        <a:pt x="2586" y="291"/>
                      </a:lnTo>
                      <a:lnTo>
                        <a:pt x="2518" y="303"/>
                      </a:lnTo>
                      <a:lnTo>
                        <a:pt x="2450" y="318"/>
                      </a:lnTo>
                      <a:lnTo>
                        <a:pt x="2380" y="332"/>
                      </a:lnTo>
                      <a:lnTo>
                        <a:pt x="2310" y="348"/>
                      </a:lnTo>
                      <a:lnTo>
                        <a:pt x="2241" y="367"/>
                      </a:lnTo>
                      <a:lnTo>
                        <a:pt x="2170" y="386"/>
                      </a:lnTo>
                      <a:lnTo>
                        <a:pt x="2100" y="407"/>
                      </a:lnTo>
                      <a:lnTo>
                        <a:pt x="2029" y="430"/>
                      </a:lnTo>
                      <a:lnTo>
                        <a:pt x="1959" y="454"/>
                      </a:lnTo>
                      <a:lnTo>
                        <a:pt x="1888" y="480"/>
                      </a:lnTo>
                      <a:lnTo>
                        <a:pt x="1817" y="508"/>
                      </a:lnTo>
                      <a:lnTo>
                        <a:pt x="1746" y="537"/>
                      </a:lnTo>
                      <a:lnTo>
                        <a:pt x="1676" y="569"/>
                      </a:lnTo>
                      <a:lnTo>
                        <a:pt x="1605" y="603"/>
                      </a:lnTo>
                      <a:lnTo>
                        <a:pt x="1534" y="638"/>
                      </a:lnTo>
                      <a:lnTo>
                        <a:pt x="1465" y="677"/>
                      </a:lnTo>
                      <a:lnTo>
                        <a:pt x="1395" y="717"/>
                      </a:lnTo>
                      <a:lnTo>
                        <a:pt x="1324" y="758"/>
                      </a:lnTo>
                      <a:lnTo>
                        <a:pt x="1254" y="804"/>
                      </a:lnTo>
                      <a:lnTo>
                        <a:pt x="1186" y="851"/>
                      </a:lnTo>
                      <a:lnTo>
                        <a:pt x="1116" y="900"/>
                      </a:lnTo>
                      <a:lnTo>
                        <a:pt x="1048" y="953"/>
                      </a:lnTo>
                      <a:lnTo>
                        <a:pt x="980" y="1008"/>
                      </a:lnTo>
                      <a:lnTo>
                        <a:pt x="911" y="1065"/>
                      </a:lnTo>
                      <a:lnTo>
                        <a:pt x="844" y="1126"/>
                      </a:lnTo>
                      <a:lnTo>
                        <a:pt x="777" y="1189"/>
                      </a:lnTo>
                      <a:lnTo>
                        <a:pt x="777" y="1189"/>
                      </a:lnTo>
                      <a:lnTo>
                        <a:pt x="713" y="1254"/>
                      </a:lnTo>
                      <a:lnTo>
                        <a:pt x="651" y="1319"/>
                      </a:lnTo>
                      <a:lnTo>
                        <a:pt x="594" y="1384"/>
                      </a:lnTo>
                      <a:lnTo>
                        <a:pt x="539" y="1450"/>
                      </a:lnTo>
                      <a:lnTo>
                        <a:pt x="488" y="1517"/>
                      </a:lnTo>
                      <a:lnTo>
                        <a:pt x="440" y="1582"/>
                      </a:lnTo>
                      <a:lnTo>
                        <a:pt x="394" y="1649"/>
                      </a:lnTo>
                      <a:lnTo>
                        <a:pt x="351" y="1716"/>
                      </a:lnTo>
                      <a:lnTo>
                        <a:pt x="312" y="1783"/>
                      </a:lnTo>
                      <a:lnTo>
                        <a:pt x="275" y="1850"/>
                      </a:lnTo>
                      <a:lnTo>
                        <a:pt x="241" y="1917"/>
                      </a:lnTo>
                      <a:lnTo>
                        <a:pt x="209" y="1986"/>
                      </a:lnTo>
                      <a:lnTo>
                        <a:pt x="181" y="2053"/>
                      </a:lnTo>
                      <a:lnTo>
                        <a:pt x="154" y="2120"/>
                      </a:lnTo>
                      <a:lnTo>
                        <a:pt x="130" y="2185"/>
                      </a:lnTo>
                      <a:lnTo>
                        <a:pt x="109" y="2252"/>
                      </a:lnTo>
                      <a:lnTo>
                        <a:pt x="88" y="2319"/>
                      </a:lnTo>
                      <a:lnTo>
                        <a:pt x="71" y="2385"/>
                      </a:lnTo>
                      <a:lnTo>
                        <a:pt x="56" y="2451"/>
                      </a:lnTo>
                      <a:lnTo>
                        <a:pt x="43" y="2516"/>
                      </a:lnTo>
                      <a:lnTo>
                        <a:pt x="31" y="2581"/>
                      </a:lnTo>
                      <a:lnTo>
                        <a:pt x="21" y="2645"/>
                      </a:lnTo>
                      <a:lnTo>
                        <a:pt x="15" y="2709"/>
                      </a:lnTo>
                      <a:lnTo>
                        <a:pt x="8" y="2772"/>
                      </a:lnTo>
                      <a:lnTo>
                        <a:pt x="4" y="2835"/>
                      </a:lnTo>
                      <a:lnTo>
                        <a:pt x="1" y="2897"/>
                      </a:lnTo>
                      <a:lnTo>
                        <a:pt x="0" y="2959"/>
                      </a:lnTo>
                      <a:lnTo>
                        <a:pt x="1" y="3019"/>
                      </a:lnTo>
                      <a:lnTo>
                        <a:pt x="3" y="3079"/>
                      </a:lnTo>
                      <a:lnTo>
                        <a:pt x="5" y="3138"/>
                      </a:lnTo>
                      <a:lnTo>
                        <a:pt x="9" y="3196"/>
                      </a:lnTo>
                      <a:lnTo>
                        <a:pt x="15" y="3253"/>
                      </a:lnTo>
                      <a:lnTo>
                        <a:pt x="20" y="3308"/>
                      </a:lnTo>
                      <a:lnTo>
                        <a:pt x="28" y="3363"/>
                      </a:lnTo>
                      <a:lnTo>
                        <a:pt x="36" y="3418"/>
                      </a:lnTo>
                      <a:lnTo>
                        <a:pt x="44" y="3470"/>
                      </a:lnTo>
                      <a:lnTo>
                        <a:pt x="54" y="3523"/>
                      </a:lnTo>
                      <a:lnTo>
                        <a:pt x="64" y="3572"/>
                      </a:lnTo>
                      <a:lnTo>
                        <a:pt x="75" y="3622"/>
                      </a:lnTo>
                      <a:lnTo>
                        <a:pt x="87" y="3669"/>
                      </a:lnTo>
                      <a:lnTo>
                        <a:pt x="111" y="3760"/>
                      </a:lnTo>
                      <a:lnTo>
                        <a:pt x="135" y="3846"/>
                      </a:lnTo>
                      <a:lnTo>
                        <a:pt x="161" y="3925"/>
                      </a:lnTo>
                      <a:lnTo>
                        <a:pt x="188" y="3997"/>
                      </a:lnTo>
                      <a:lnTo>
                        <a:pt x="212" y="4063"/>
                      </a:lnTo>
                      <a:lnTo>
                        <a:pt x="236" y="4122"/>
                      </a:lnTo>
                      <a:lnTo>
                        <a:pt x="257" y="4173"/>
                      </a:lnTo>
                      <a:lnTo>
                        <a:pt x="276" y="4214"/>
                      </a:lnTo>
                      <a:lnTo>
                        <a:pt x="306" y="4273"/>
                      </a:lnTo>
                      <a:lnTo>
                        <a:pt x="316" y="4295"/>
                      </a:lnTo>
                      <a:lnTo>
                        <a:pt x="316" y="4295"/>
                      </a:lnTo>
                      <a:lnTo>
                        <a:pt x="738" y="3899"/>
                      </a:lnTo>
                      <a:lnTo>
                        <a:pt x="1174" y="3487"/>
                      </a:lnTo>
                      <a:lnTo>
                        <a:pt x="2081" y="2625"/>
                      </a:lnTo>
                      <a:lnTo>
                        <a:pt x="2081" y="2625"/>
                      </a:lnTo>
                      <a:lnTo>
                        <a:pt x="2250" y="2464"/>
                      </a:lnTo>
                      <a:lnTo>
                        <a:pt x="2415" y="2303"/>
                      </a:lnTo>
                      <a:lnTo>
                        <a:pt x="2578" y="2143"/>
                      </a:lnTo>
                      <a:lnTo>
                        <a:pt x="2739" y="1982"/>
                      </a:lnTo>
                      <a:lnTo>
                        <a:pt x="2897" y="1822"/>
                      </a:lnTo>
                      <a:lnTo>
                        <a:pt x="3054" y="1662"/>
                      </a:lnTo>
                      <a:lnTo>
                        <a:pt x="3207" y="1502"/>
                      </a:lnTo>
                      <a:lnTo>
                        <a:pt x="3358" y="1343"/>
                      </a:lnTo>
                      <a:lnTo>
                        <a:pt x="3506" y="1183"/>
                      </a:lnTo>
                      <a:lnTo>
                        <a:pt x="3652" y="1025"/>
                      </a:lnTo>
                      <a:lnTo>
                        <a:pt x="3794" y="867"/>
                      </a:lnTo>
                      <a:lnTo>
                        <a:pt x="3934" y="710"/>
                      </a:lnTo>
                      <a:lnTo>
                        <a:pt x="4071" y="553"/>
                      </a:lnTo>
                      <a:lnTo>
                        <a:pt x="4205" y="398"/>
                      </a:lnTo>
                      <a:lnTo>
                        <a:pt x="4336" y="244"/>
                      </a:lnTo>
                      <a:lnTo>
                        <a:pt x="4465" y="91"/>
                      </a:lnTo>
                      <a:lnTo>
                        <a:pt x="4465" y="91"/>
                      </a:lnTo>
                      <a:close/>
                    </a:path>
                  </a:pathLst>
                </a:custGeom>
                <a:gradFill flip="none" rotWithShape="1">
                  <a:gsLst>
                    <a:gs pos="0">
                      <a:srgbClr val="84BC76"/>
                    </a:gs>
                    <a:gs pos="64000">
                      <a:srgbClr val="2F6C1C"/>
                    </a:gs>
                  </a:gsLst>
                  <a:lin ang="252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223" name="Group 171"/>
              <p:cNvGrpSpPr/>
              <p:nvPr/>
            </p:nvGrpSpPr>
            <p:grpSpPr>
              <a:xfrm rot="21312991" flipH="1">
                <a:off x="5180347" y="4696231"/>
                <a:ext cx="698708" cy="550197"/>
                <a:chOff x="971551" y="0"/>
                <a:chExt cx="7200902" cy="6818311"/>
              </a:xfrm>
            </p:grpSpPr>
            <p:sp>
              <p:nvSpPr>
                <p:cNvPr id="290" name="Freeform 5"/>
                <p:cNvSpPr>
                  <a:spLocks/>
                </p:cNvSpPr>
                <p:nvPr/>
              </p:nvSpPr>
              <p:spPr bwMode="auto">
                <a:xfrm>
                  <a:off x="1416587" y="96583"/>
                  <a:ext cx="6586540" cy="6713539"/>
                </a:xfrm>
                <a:custGeom>
                  <a:avLst/>
                  <a:gdLst/>
                  <a:ahLst/>
                  <a:cxnLst>
                    <a:cxn ang="0">
                      <a:pos x="4149" y="0"/>
                    </a:cxn>
                    <a:cxn ang="0">
                      <a:pos x="3889" y="307"/>
                    </a:cxn>
                    <a:cxn ang="0">
                      <a:pos x="3618" y="619"/>
                    </a:cxn>
                    <a:cxn ang="0">
                      <a:pos x="3336" y="934"/>
                    </a:cxn>
                    <a:cxn ang="0">
                      <a:pos x="3042" y="1252"/>
                    </a:cxn>
                    <a:cxn ang="0">
                      <a:pos x="2738" y="1571"/>
                    </a:cxn>
                    <a:cxn ang="0">
                      <a:pos x="2423" y="1891"/>
                    </a:cxn>
                    <a:cxn ang="0">
                      <a:pos x="2099" y="2212"/>
                    </a:cxn>
                    <a:cxn ang="0">
                      <a:pos x="1765" y="2534"/>
                    </a:cxn>
                    <a:cxn ang="0">
                      <a:pos x="858" y="3396"/>
                    </a:cxn>
                    <a:cxn ang="0">
                      <a:pos x="0" y="4204"/>
                    </a:cxn>
                    <a:cxn ang="0">
                      <a:pos x="2" y="4205"/>
                    </a:cxn>
                    <a:cxn ang="0">
                      <a:pos x="101" y="4213"/>
                    </a:cxn>
                    <a:cxn ang="0">
                      <a:pos x="292" y="4224"/>
                    </a:cxn>
                    <a:cxn ang="0">
                      <a:pos x="465" y="4229"/>
                    </a:cxn>
                    <a:cxn ang="0">
                      <a:pos x="669" y="4229"/>
                    </a:cxn>
                    <a:cxn ang="0">
                      <a:pos x="898" y="4221"/>
                    </a:cxn>
                    <a:cxn ang="0">
                      <a:pos x="1149" y="4205"/>
                    </a:cxn>
                    <a:cxn ang="0">
                      <a:pos x="1413" y="4177"/>
                    </a:cxn>
                    <a:cxn ang="0">
                      <a:pos x="1549" y="4158"/>
                    </a:cxn>
                    <a:cxn ang="0">
                      <a:pos x="1689" y="4135"/>
                    </a:cxn>
                    <a:cxn ang="0">
                      <a:pos x="1828" y="4108"/>
                    </a:cxn>
                    <a:cxn ang="0">
                      <a:pos x="1969" y="4078"/>
                    </a:cxn>
                    <a:cxn ang="0">
                      <a:pos x="2109" y="4041"/>
                    </a:cxn>
                    <a:cxn ang="0">
                      <a:pos x="2249" y="4000"/>
                    </a:cxn>
                    <a:cxn ang="0">
                      <a:pos x="2388" y="3954"/>
                    </a:cxn>
                    <a:cxn ang="0">
                      <a:pos x="2525" y="3902"/>
                    </a:cxn>
                    <a:cxn ang="0">
                      <a:pos x="2659" y="3844"/>
                    </a:cxn>
                    <a:cxn ang="0">
                      <a:pos x="2790" y="3781"/>
                    </a:cxn>
                    <a:cxn ang="0">
                      <a:pos x="2917" y="3710"/>
                    </a:cxn>
                    <a:cxn ang="0">
                      <a:pos x="3041" y="3634"/>
                    </a:cxn>
                    <a:cxn ang="0">
                      <a:pos x="3159" y="3551"/>
                    </a:cxn>
                    <a:cxn ang="0">
                      <a:pos x="3271" y="3460"/>
                    </a:cxn>
                    <a:cxn ang="0">
                      <a:pos x="3377" y="3361"/>
                    </a:cxn>
                    <a:cxn ang="0">
                      <a:pos x="3424" y="3312"/>
                    </a:cxn>
                    <a:cxn ang="0">
                      <a:pos x="3511" y="3211"/>
                    </a:cxn>
                    <a:cxn ang="0">
                      <a:pos x="3590" y="3106"/>
                    </a:cxn>
                    <a:cxn ang="0">
                      <a:pos x="3660" y="2999"/>
                    </a:cxn>
                    <a:cxn ang="0">
                      <a:pos x="3722" y="2888"/>
                    </a:cxn>
                    <a:cxn ang="0">
                      <a:pos x="3776" y="2775"/>
                    </a:cxn>
                    <a:cxn ang="0">
                      <a:pos x="3825" y="2659"/>
                    </a:cxn>
                    <a:cxn ang="0">
                      <a:pos x="3866" y="2541"/>
                    </a:cxn>
                    <a:cxn ang="0">
                      <a:pos x="3901" y="2421"/>
                    </a:cxn>
                    <a:cxn ang="0">
                      <a:pos x="3931" y="2301"/>
                    </a:cxn>
                    <a:cxn ang="0">
                      <a:pos x="3955" y="2180"/>
                    </a:cxn>
                    <a:cxn ang="0">
                      <a:pos x="3975" y="2057"/>
                    </a:cxn>
                    <a:cxn ang="0">
                      <a:pos x="3990" y="1935"/>
                    </a:cxn>
                    <a:cxn ang="0">
                      <a:pos x="4002" y="1813"/>
                    </a:cxn>
                    <a:cxn ang="0">
                      <a:pos x="4014" y="1631"/>
                    </a:cxn>
                    <a:cxn ang="0">
                      <a:pos x="4022" y="1391"/>
                    </a:cxn>
                    <a:cxn ang="0">
                      <a:pos x="4023" y="1045"/>
                    </a:cxn>
                    <a:cxn ang="0">
                      <a:pos x="4024" y="724"/>
                    </a:cxn>
                    <a:cxn ang="0">
                      <a:pos x="4030" y="528"/>
                    </a:cxn>
                    <a:cxn ang="0">
                      <a:pos x="4040" y="393"/>
                    </a:cxn>
                    <a:cxn ang="0">
                      <a:pos x="4051" y="308"/>
                    </a:cxn>
                    <a:cxn ang="0">
                      <a:pos x="4066" y="229"/>
                    </a:cxn>
                    <a:cxn ang="0">
                      <a:pos x="4083" y="156"/>
                    </a:cxn>
                    <a:cxn ang="0">
                      <a:pos x="4106" y="89"/>
                    </a:cxn>
                    <a:cxn ang="0">
                      <a:pos x="4133" y="27"/>
                    </a:cxn>
                    <a:cxn ang="0">
                      <a:pos x="4149" y="0"/>
                    </a:cxn>
                  </a:cxnLst>
                  <a:rect l="0" t="0" r="r" b="b"/>
                  <a:pathLst>
                    <a:path w="4149" h="4229">
                      <a:moveTo>
                        <a:pt x="4149" y="0"/>
                      </a:moveTo>
                      <a:lnTo>
                        <a:pt x="4149" y="0"/>
                      </a:lnTo>
                      <a:lnTo>
                        <a:pt x="4020" y="153"/>
                      </a:lnTo>
                      <a:lnTo>
                        <a:pt x="3889" y="307"/>
                      </a:lnTo>
                      <a:lnTo>
                        <a:pt x="3755" y="462"/>
                      </a:lnTo>
                      <a:lnTo>
                        <a:pt x="3618" y="619"/>
                      </a:lnTo>
                      <a:lnTo>
                        <a:pt x="3478" y="776"/>
                      </a:lnTo>
                      <a:lnTo>
                        <a:pt x="3336" y="934"/>
                      </a:lnTo>
                      <a:lnTo>
                        <a:pt x="3190" y="1092"/>
                      </a:lnTo>
                      <a:lnTo>
                        <a:pt x="3042" y="1252"/>
                      </a:lnTo>
                      <a:lnTo>
                        <a:pt x="2891" y="1411"/>
                      </a:lnTo>
                      <a:lnTo>
                        <a:pt x="2738" y="1571"/>
                      </a:lnTo>
                      <a:lnTo>
                        <a:pt x="2581" y="1731"/>
                      </a:lnTo>
                      <a:lnTo>
                        <a:pt x="2423" y="1891"/>
                      </a:lnTo>
                      <a:lnTo>
                        <a:pt x="2262" y="2052"/>
                      </a:lnTo>
                      <a:lnTo>
                        <a:pt x="2099" y="2212"/>
                      </a:lnTo>
                      <a:lnTo>
                        <a:pt x="1934" y="2373"/>
                      </a:lnTo>
                      <a:lnTo>
                        <a:pt x="1765" y="2534"/>
                      </a:lnTo>
                      <a:lnTo>
                        <a:pt x="1765" y="2534"/>
                      </a:lnTo>
                      <a:lnTo>
                        <a:pt x="858" y="3396"/>
                      </a:lnTo>
                      <a:lnTo>
                        <a:pt x="422" y="3808"/>
                      </a:lnTo>
                      <a:lnTo>
                        <a:pt x="0" y="4204"/>
                      </a:lnTo>
                      <a:lnTo>
                        <a:pt x="2" y="4205"/>
                      </a:lnTo>
                      <a:lnTo>
                        <a:pt x="2" y="4205"/>
                      </a:lnTo>
                      <a:lnTo>
                        <a:pt x="27" y="4208"/>
                      </a:lnTo>
                      <a:lnTo>
                        <a:pt x="101" y="4213"/>
                      </a:lnTo>
                      <a:lnTo>
                        <a:pt x="219" y="4221"/>
                      </a:lnTo>
                      <a:lnTo>
                        <a:pt x="292" y="4224"/>
                      </a:lnTo>
                      <a:lnTo>
                        <a:pt x="375" y="4226"/>
                      </a:lnTo>
                      <a:lnTo>
                        <a:pt x="465" y="4229"/>
                      </a:lnTo>
                      <a:lnTo>
                        <a:pt x="564" y="4229"/>
                      </a:lnTo>
                      <a:lnTo>
                        <a:pt x="669" y="4229"/>
                      </a:lnTo>
                      <a:lnTo>
                        <a:pt x="781" y="4226"/>
                      </a:lnTo>
                      <a:lnTo>
                        <a:pt x="898" y="4221"/>
                      </a:lnTo>
                      <a:lnTo>
                        <a:pt x="1021" y="4214"/>
                      </a:lnTo>
                      <a:lnTo>
                        <a:pt x="1149" y="4205"/>
                      </a:lnTo>
                      <a:lnTo>
                        <a:pt x="1279" y="4193"/>
                      </a:lnTo>
                      <a:lnTo>
                        <a:pt x="1413" y="4177"/>
                      </a:lnTo>
                      <a:lnTo>
                        <a:pt x="1481" y="4169"/>
                      </a:lnTo>
                      <a:lnTo>
                        <a:pt x="1549" y="4158"/>
                      </a:lnTo>
                      <a:lnTo>
                        <a:pt x="1619" y="4147"/>
                      </a:lnTo>
                      <a:lnTo>
                        <a:pt x="1689" y="4135"/>
                      </a:lnTo>
                      <a:lnTo>
                        <a:pt x="1758" y="4122"/>
                      </a:lnTo>
                      <a:lnTo>
                        <a:pt x="1828" y="4108"/>
                      </a:lnTo>
                      <a:lnTo>
                        <a:pt x="1899" y="4094"/>
                      </a:lnTo>
                      <a:lnTo>
                        <a:pt x="1969" y="4078"/>
                      </a:lnTo>
                      <a:lnTo>
                        <a:pt x="2040" y="4060"/>
                      </a:lnTo>
                      <a:lnTo>
                        <a:pt x="2109" y="4041"/>
                      </a:lnTo>
                      <a:lnTo>
                        <a:pt x="2179" y="4021"/>
                      </a:lnTo>
                      <a:lnTo>
                        <a:pt x="2249" y="4000"/>
                      </a:lnTo>
                      <a:lnTo>
                        <a:pt x="2318" y="3977"/>
                      </a:lnTo>
                      <a:lnTo>
                        <a:pt x="2388" y="3954"/>
                      </a:lnTo>
                      <a:lnTo>
                        <a:pt x="2457" y="3929"/>
                      </a:lnTo>
                      <a:lnTo>
                        <a:pt x="2525" y="3902"/>
                      </a:lnTo>
                      <a:lnTo>
                        <a:pt x="2592" y="3874"/>
                      </a:lnTo>
                      <a:lnTo>
                        <a:pt x="2659" y="3844"/>
                      </a:lnTo>
                      <a:lnTo>
                        <a:pt x="2726" y="3814"/>
                      </a:lnTo>
                      <a:lnTo>
                        <a:pt x="2790" y="3781"/>
                      </a:lnTo>
                      <a:lnTo>
                        <a:pt x="2855" y="3747"/>
                      </a:lnTo>
                      <a:lnTo>
                        <a:pt x="2917" y="3710"/>
                      </a:lnTo>
                      <a:lnTo>
                        <a:pt x="2980" y="3673"/>
                      </a:lnTo>
                      <a:lnTo>
                        <a:pt x="3041" y="3634"/>
                      </a:lnTo>
                      <a:lnTo>
                        <a:pt x="3100" y="3594"/>
                      </a:lnTo>
                      <a:lnTo>
                        <a:pt x="3159" y="3551"/>
                      </a:lnTo>
                      <a:lnTo>
                        <a:pt x="3215" y="3505"/>
                      </a:lnTo>
                      <a:lnTo>
                        <a:pt x="3271" y="3460"/>
                      </a:lnTo>
                      <a:lnTo>
                        <a:pt x="3325" y="3412"/>
                      </a:lnTo>
                      <a:lnTo>
                        <a:pt x="3377" y="3361"/>
                      </a:lnTo>
                      <a:lnTo>
                        <a:pt x="3377" y="3361"/>
                      </a:lnTo>
                      <a:lnTo>
                        <a:pt x="3424" y="3312"/>
                      </a:lnTo>
                      <a:lnTo>
                        <a:pt x="3468" y="3262"/>
                      </a:lnTo>
                      <a:lnTo>
                        <a:pt x="3511" y="3211"/>
                      </a:lnTo>
                      <a:lnTo>
                        <a:pt x="3551" y="3160"/>
                      </a:lnTo>
                      <a:lnTo>
                        <a:pt x="3590" y="3106"/>
                      </a:lnTo>
                      <a:lnTo>
                        <a:pt x="3626" y="3053"/>
                      </a:lnTo>
                      <a:lnTo>
                        <a:pt x="3660" y="2999"/>
                      </a:lnTo>
                      <a:lnTo>
                        <a:pt x="3692" y="2944"/>
                      </a:lnTo>
                      <a:lnTo>
                        <a:pt x="3722" y="2888"/>
                      </a:lnTo>
                      <a:lnTo>
                        <a:pt x="3751" y="2831"/>
                      </a:lnTo>
                      <a:lnTo>
                        <a:pt x="3776" y="2775"/>
                      </a:lnTo>
                      <a:lnTo>
                        <a:pt x="3802" y="2718"/>
                      </a:lnTo>
                      <a:lnTo>
                        <a:pt x="3825" y="2659"/>
                      </a:lnTo>
                      <a:lnTo>
                        <a:pt x="3846" y="2600"/>
                      </a:lnTo>
                      <a:lnTo>
                        <a:pt x="3866" y="2541"/>
                      </a:lnTo>
                      <a:lnTo>
                        <a:pt x="3884" y="2482"/>
                      </a:lnTo>
                      <a:lnTo>
                        <a:pt x="3901" y="2421"/>
                      </a:lnTo>
                      <a:lnTo>
                        <a:pt x="3916" y="2361"/>
                      </a:lnTo>
                      <a:lnTo>
                        <a:pt x="3931" y="2301"/>
                      </a:lnTo>
                      <a:lnTo>
                        <a:pt x="3943" y="2241"/>
                      </a:lnTo>
                      <a:lnTo>
                        <a:pt x="3955" y="2180"/>
                      </a:lnTo>
                      <a:lnTo>
                        <a:pt x="3965" y="2119"/>
                      </a:lnTo>
                      <a:lnTo>
                        <a:pt x="3975" y="2057"/>
                      </a:lnTo>
                      <a:lnTo>
                        <a:pt x="3983" y="1997"/>
                      </a:lnTo>
                      <a:lnTo>
                        <a:pt x="3990" y="1935"/>
                      </a:lnTo>
                      <a:lnTo>
                        <a:pt x="3996" y="1875"/>
                      </a:lnTo>
                      <a:lnTo>
                        <a:pt x="4002" y="1813"/>
                      </a:lnTo>
                      <a:lnTo>
                        <a:pt x="4007" y="1751"/>
                      </a:lnTo>
                      <a:lnTo>
                        <a:pt x="4014" y="1631"/>
                      </a:lnTo>
                      <a:lnTo>
                        <a:pt x="4019" y="1510"/>
                      </a:lnTo>
                      <a:lnTo>
                        <a:pt x="4022" y="1391"/>
                      </a:lnTo>
                      <a:lnTo>
                        <a:pt x="4023" y="1274"/>
                      </a:lnTo>
                      <a:lnTo>
                        <a:pt x="4023" y="1045"/>
                      </a:lnTo>
                      <a:lnTo>
                        <a:pt x="4023" y="828"/>
                      </a:lnTo>
                      <a:lnTo>
                        <a:pt x="4024" y="724"/>
                      </a:lnTo>
                      <a:lnTo>
                        <a:pt x="4026" y="625"/>
                      </a:lnTo>
                      <a:lnTo>
                        <a:pt x="4030" y="528"/>
                      </a:lnTo>
                      <a:lnTo>
                        <a:pt x="4036" y="437"/>
                      </a:lnTo>
                      <a:lnTo>
                        <a:pt x="4040" y="393"/>
                      </a:lnTo>
                      <a:lnTo>
                        <a:pt x="4046" y="350"/>
                      </a:lnTo>
                      <a:lnTo>
                        <a:pt x="4051" y="308"/>
                      </a:lnTo>
                      <a:lnTo>
                        <a:pt x="4058" y="268"/>
                      </a:lnTo>
                      <a:lnTo>
                        <a:pt x="4066" y="229"/>
                      </a:lnTo>
                      <a:lnTo>
                        <a:pt x="4074" y="192"/>
                      </a:lnTo>
                      <a:lnTo>
                        <a:pt x="4083" y="156"/>
                      </a:lnTo>
                      <a:lnTo>
                        <a:pt x="4094" y="121"/>
                      </a:lnTo>
                      <a:lnTo>
                        <a:pt x="4106" y="89"/>
                      </a:lnTo>
                      <a:lnTo>
                        <a:pt x="4119" y="58"/>
                      </a:lnTo>
                      <a:lnTo>
                        <a:pt x="4133" y="27"/>
                      </a:lnTo>
                      <a:lnTo>
                        <a:pt x="4149" y="0"/>
                      </a:lnTo>
                      <a:lnTo>
                        <a:pt x="4149" y="0"/>
                      </a:lnTo>
                      <a:close/>
                    </a:path>
                  </a:pathLst>
                </a:custGeom>
                <a:gradFill flip="none" rotWithShape="1">
                  <a:gsLst>
                    <a:gs pos="22000">
                      <a:srgbClr val="84BC76"/>
                    </a:gs>
                    <a:gs pos="86000">
                      <a:srgbClr val="2F6C1C"/>
                    </a:gs>
                  </a:gsLst>
                  <a:lin ang="186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1" name="Freeform 6"/>
                <p:cNvSpPr>
                  <a:spLocks/>
                </p:cNvSpPr>
                <p:nvPr/>
              </p:nvSpPr>
              <p:spPr bwMode="auto">
                <a:xfrm>
                  <a:off x="971551" y="0"/>
                  <a:ext cx="7200902" cy="6818311"/>
                </a:xfrm>
                <a:custGeom>
                  <a:avLst/>
                  <a:gdLst/>
                  <a:ahLst/>
                  <a:cxnLst>
                    <a:cxn ang="0">
                      <a:pos x="4481" y="66"/>
                    </a:cxn>
                    <a:cxn ang="0">
                      <a:pos x="4536" y="0"/>
                    </a:cxn>
                    <a:cxn ang="0">
                      <a:pos x="4482" y="36"/>
                    </a:cxn>
                    <a:cxn ang="0">
                      <a:pos x="4389" y="82"/>
                    </a:cxn>
                    <a:cxn ang="0">
                      <a:pos x="4279" y="115"/>
                    </a:cxn>
                    <a:cxn ang="0">
                      <a:pos x="4155" y="141"/>
                    </a:cxn>
                    <a:cxn ang="0">
                      <a:pos x="4020" y="159"/>
                    </a:cxn>
                    <a:cxn ang="0">
                      <a:pos x="3713" y="185"/>
                    </a:cxn>
                    <a:cxn ang="0">
                      <a:pos x="3243" y="213"/>
                    </a:cxn>
                    <a:cxn ang="0">
                      <a:pos x="2857" y="249"/>
                    </a:cxn>
                    <a:cxn ang="0">
                      <a:pos x="2655" y="279"/>
                    </a:cxn>
                    <a:cxn ang="0">
                      <a:pos x="2450" y="318"/>
                    </a:cxn>
                    <a:cxn ang="0">
                      <a:pos x="2241" y="367"/>
                    </a:cxn>
                    <a:cxn ang="0">
                      <a:pos x="2029" y="430"/>
                    </a:cxn>
                    <a:cxn ang="0">
                      <a:pos x="1817" y="508"/>
                    </a:cxn>
                    <a:cxn ang="0">
                      <a:pos x="1605" y="603"/>
                    </a:cxn>
                    <a:cxn ang="0">
                      <a:pos x="1395" y="717"/>
                    </a:cxn>
                    <a:cxn ang="0">
                      <a:pos x="1186" y="851"/>
                    </a:cxn>
                    <a:cxn ang="0">
                      <a:pos x="980" y="1008"/>
                    </a:cxn>
                    <a:cxn ang="0">
                      <a:pos x="777" y="1189"/>
                    </a:cxn>
                    <a:cxn ang="0">
                      <a:pos x="651" y="1319"/>
                    </a:cxn>
                    <a:cxn ang="0">
                      <a:pos x="488" y="1517"/>
                    </a:cxn>
                    <a:cxn ang="0">
                      <a:pos x="351" y="1716"/>
                    </a:cxn>
                    <a:cxn ang="0">
                      <a:pos x="241" y="1917"/>
                    </a:cxn>
                    <a:cxn ang="0">
                      <a:pos x="154" y="2120"/>
                    </a:cxn>
                    <a:cxn ang="0">
                      <a:pos x="88" y="2319"/>
                    </a:cxn>
                    <a:cxn ang="0">
                      <a:pos x="43" y="2516"/>
                    </a:cxn>
                    <a:cxn ang="0">
                      <a:pos x="15" y="2709"/>
                    </a:cxn>
                    <a:cxn ang="0">
                      <a:pos x="1" y="2897"/>
                    </a:cxn>
                    <a:cxn ang="0">
                      <a:pos x="3" y="3079"/>
                    </a:cxn>
                    <a:cxn ang="0">
                      <a:pos x="15" y="3253"/>
                    </a:cxn>
                    <a:cxn ang="0">
                      <a:pos x="36" y="3418"/>
                    </a:cxn>
                    <a:cxn ang="0">
                      <a:pos x="64" y="3572"/>
                    </a:cxn>
                    <a:cxn ang="0">
                      <a:pos x="111" y="3760"/>
                    </a:cxn>
                    <a:cxn ang="0">
                      <a:pos x="188" y="3997"/>
                    </a:cxn>
                    <a:cxn ang="0">
                      <a:pos x="257" y="4173"/>
                    </a:cxn>
                    <a:cxn ang="0">
                      <a:pos x="316" y="4295"/>
                    </a:cxn>
                    <a:cxn ang="0">
                      <a:pos x="1174" y="3487"/>
                    </a:cxn>
                    <a:cxn ang="0">
                      <a:pos x="2250" y="2464"/>
                    </a:cxn>
                    <a:cxn ang="0">
                      <a:pos x="2739" y="1982"/>
                    </a:cxn>
                    <a:cxn ang="0">
                      <a:pos x="3207" y="1502"/>
                    </a:cxn>
                    <a:cxn ang="0">
                      <a:pos x="3652" y="1025"/>
                    </a:cxn>
                    <a:cxn ang="0">
                      <a:pos x="4071" y="553"/>
                    </a:cxn>
                    <a:cxn ang="0">
                      <a:pos x="4465" y="91"/>
                    </a:cxn>
                  </a:cxnLst>
                  <a:rect l="0" t="0" r="r" b="b"/>
                  <a:pathLst>
                    <a:path w="4536" h="4295">
                      <a:moveTo>
                        <a:pt x="4465" y="91"/>
                      </a:moveTo>
                      <a:lnTo>
                        <a:pt x="4465" y="91"/>
                      </a:lnTo>
                      <a:lnTo>
                        <a:pt x="4481" y="66"/>
                      </a:lnTo>
                      <a:lnTo>
                        <a:pt x="4498" y="42"/>
                      </a:lnTo>
                      <a:lnTo>
                        <a:pt x="4517" y="20"/>
                      </a:lnTo>
                      <a:lnTo>
                        <a:pt x="4536" y="0"/>
                      </a:lnTo>
                      <a:lnTo>
                        <a:pt x="4536" y="0"/>
                      </a:lnTo>
                      <a:lnTo>
                        <a:pt x="4511" y="19"/>
                      </a:lnTo>
                      <a:lnTo>
                        <a:pt x="4482" y="36"/>
                      </a:lnTo>
                      <a:lnTo>
                        <a:pt x="4453" y="52"/>
                      </a:lnTo>
                      <a:lnTo>
                        <a:pt x="4422" y="67"/>
                      </a:lnTo>
                      <a:lnTo>
                        <a:pt x="4389" y="82"/>
                      </a:lnTo>
                      <a:lnTo>
                        <a:pt x="4354" y="94"/>
                      </a:lnTo>
                      <a:lnTo>
                        <a:pt x="4318" y="105"/>
                      </a:lnTo>
                      <a:lnTo>
                        <a:pt x="4279" y="115"/>
                      </a:lnTo>
                      <a:lnTo>
                        <a:pt x="4240" y="125"/>
                      </a:lnTo>
                      <a:lnTo>
                        <a:pt x="4198" y="133"/>
                      </a:lnTo>
                      <a:lnTo>
                        <a:pt x="4155" y="141"/>
                      </a:lnTo>
                      <a:lnTo>
                        <a:pt x="4113" y="147"/>
                      </a:lnTo>
                      <a:lnTo>
                        <a:pt x="4067" y="154"/>
                      </a:lnTo>
                      <a:lnTo>
                        <a:pt x="4020" y="159"/>
                      </a:lnTo>
                      <a:lnTo>
                        <a:pt x="3922" y="169"/>
                      </a:lnTo>
                      <a:lnTo>
                        <a:pt x="3820" y="177"/>
                      </a:lnTo>
                      <a:lnTo>
                        <a:pt x="3713" y="185"/>
                      </a:lnTo>
                      <a:lnTo>
                        <a:pt x="3485" y="197"/>
                      </a:lnTo>
                      <a:lnTo>
                        <a:pt x="3366" y="205"/>
                      </a:lnTo>
                      <a:lnTo>
                        <a:pt x="3243" y="213"/>
                      </a:lnTo>
                      <a:lnTo>
                        <a:pt x="3117" y="222"/>
                      </a:lnTo>
                      <a:lnTo>
                        <a:pt x="2988" y="234"/>
                      </a:lnTo>
                      <a:lnTo>
                        <a:pt x="2857" y="249"/>
                      </a:lnTo>
                      <a:lnTo>
                        <a:pt x="2790" y="259"/>
                      </a:lnTo>
                      <a:lnTo>
                        <a:pt x="2723" y="268"/>
                      </a:lnTo>
                      <a:lnTo>
                        <a:pt x="2655" y="279"/>
                      </a:lnTo>
                      <a:lnTo>
                        <a:pt x="2586" y="291"/>
                      </a:lnTo>
                      <a:lnTo>
                        <a:pt x="2518" y="303"/>
                      </a:lnTo>
                      <a:lnTo>
                        <a:pt x="2450" y="318"/>
                      </a:lnTo>
                      <a:lnTo>
                        <a:pt x="2380" y="332"/>
                      </a:lnTo>
                      <a:lnTo>
                        <a:pt x="2310" y="348"/>
                      </a:lnTo>
                      <a:lnTo>
                        <a:pt x="2241" y="367"/>
                      </a:lnTo>
                      <a:lnTo>
                        <a:pt x="2170" y="386"/>
                      </a:lnTo>
                      <a:lnTo>
                        <a:pt x="2100" y="407"/>
                      </a:lnTo>
                      <a:lnTo>
                        <a:pt x="2029" y="430"/>
                      </a:lnTo>
                      <a:lnTo>
                        <a:pt x="1959" y="454"/>
                      </a:lnTo>
                      <a:lnTo>
                        <a:pt x="1888" y="480"/>
                      </a:lnTo>
                      <a:lnTo>
                        <a:pt x="1817" y="508"/>
                      </a:lnTo>
                      <a:lnTo>
                        <a:pt x="1746" y="537"/>
                      </a:lnTo>
                      <a:lnTo>
                        <a:pt x="1676" y="569"/>
                      </a:lnTo>
                      <a:lnTo>
                        <a:pt x="1605" y="603"/>
                      </a:lnTo>
                      <a:lnTo>
                        <a:pt x="1534" y="638"/>
                      </a:lnTo>
                      <a:lnTo>
                        <a:pt x="1465" y="677"/>
                      </a:lnTo>
                      <a:lnTo>
                        <a:pt x="1395" y="717"/>
                      </a:lnTo>
                      <a:lnTo>
                        <a:pt x="1324" y="758"/>
                      </a:lnTo>
                      <a:lnTo>
                        <a:pt x="1254" y="804"/>
                      </a:lnTo>
                      <a:lnTo>
                        <a:pt x="1186" y="851"/>
                      </a:lnTo>
                      <a:lnTo>
                        <a:pt x="1116" y="900"/>
                      </a:lnTo>
                      <a:lnTo>
                        <a:pt x="1048" y="953"/>
                      </a:lnTo>
                      <a:lnTo>
                        <a:pt x="980" y="1008"/>
                      </a:lnTo>
                      <a:lnTo>
                        <a:pt x="911" y="1065"/>
                      </a:lnTo>
                      <a:lnTo>
                        <a:pt x="844" y="1126"/>
                      </a:lnTo>
                      <a:lnTo>
                        <a:pt x="777" y="1189"/>
                      </a:lnTo>
                      <a:lnTo>
                        <a:pt x="777" y="1189"/>
                      </a:lnTo>
                      <a:lnTo>
                        <a:pt x="713" y="1254"/>
                      </a:lnTo>
                      <a:lnTo>
                        <a:pt x="651" y="1319"/>
                      </a:lnTo>
                      <a:lnTo>
                        <a:pt x="594" y="1384"/>
                      </a:lnTo>
                      <a:lnTo>
                        <a:pt x="539" y="1450"/>
                      </a:lnTo>
                      <a:lnTo>
                        <a:pt x="488" y="1517"/>
                      </a:lnTo>
                      <a:lnTo>
                        <a:pt x="440" y="1582"/>
                      </a:lnTo>
                      <a:lnTo>
                        <a:pt x="394" y="1649"/>
                      </a:lnTo>
                      <a:lnTo>
                        <a:pt x="351" y="1716"/>
                      </a:lnTo>
                      <a:lnTo>
                        <a:pt x="312" y="1783"/>
                      </a:lnTo>
                      <a:lnTo>
                        <a:pt x="275" y="1850"/>
                      </a:lnTo>
                      <a:lnTo>
                        <a:pt x="241" y="1917"/>
                      </a:lnTo>
                      <a:lnTo>
                        <a:pt x="209" y="1986"/>
                      </a:lnTo>
                      <a:lnTo>
                        <a:pt x="181" y="2053"/>
                      </a:lnTo>
                      <a:lnTo>
                        <a:pt x="154" y="2120"/>
                      </a:lnTo>
                      <a:lnTo>
                        <a:pt x="130" y="2185"/>
                      </a:lnTo>
                      <a:lnTo>
                        <a:pt x="109" y="2252"/>
                      </a:lnTo>
                      <a:lnTo>
                        <a:pt x="88" y="2319"/>
                      </a:lnTo>
                      <a:lnTo>
                        <a:pt x="71" y="2385"/>
                      </a:lnTo>
                      <a:lnTo>
                        <a:pt x="56" y="2451"/>
                      </a:lnTo>
                      <a:lnTo>
                        <a:pt x="43" y="2516"/>
                      </a:lnTo>
                      <a:lnTo>
                        <a:pt x="31" y="2581"/>
                      </a:lnTo>
                      <a:lnTo>
                        <a:pt x="21" y="2645"/>
                      </a:lnTo>
                      <a:lnTo>
                        <a:pt x="15" y="2709"/>
                      </a:lnTo>
                      <a:lnTo>
                        <a:pt x="8" y="2772"/>
                      </a:lnTo>
                      <a:lnTo>
                        <a:pt x="4" y="2835"/>
                      </a:lnTo>
                      <a:lnTo>
                        <a:pt x="1" y="2897"/>
                      </a:lnTo>
                      <a:lnTo>
                        <a:pt x="0" y="2959"/>
                      </a:lnTo>
                      <a:lnTo>
                        <a:pt x="1" y="3019"/>
                      </a:lnTo>
                      <a:lnTo>
                        <a:pt x="3" y="3079"/>
                      </a:lnTo>
                      <a:lnTo>
                        <a:pt x="5" y="3138"/>
                      </a:lnTo>
                      <a:lnTo>
                        <a:pt x="9" y="3196"/>
                      </a:lnTo>
                      <a:lnTo>
                        <a:pt x="15" y="3253"/>
                      </a:lnTo>
                      <a:lnTo>
                        <a:pt x="20" y="3308"/>
                      </a:lnTo>
                      <a:lnTo>
                        <a:pt x="28" y="3363"/>
                      </a:lnTo>
                      <a:lnTo>
                        <a:pt x="36" y="3418"/>
                      </a:lnTo>
                      <a:lnTo>
                        <a:pt x="44" y="3470"/>
                      </a:lnTo>
                      <a:lnTo>
                        <a:pt x="54" y="3523"/>
                      </a:lnTo>
                      <a:lnTo>
                        <a:pt x="64" y="3572"/>
                      </a:lnTo>
                      <a:lnTo>
                        <a:pt x="75" y="3622"/>
                      </a:lnTo>
                      <a:lnTo>
                        <a:pt x="87" y="3669"/>
                      </a:lnTo>
                      <a:lnTo>
                        <a:pt x="111" y="3760"/>
                      </a:lnTo>
                      <a:lnTo>
                        <a:pt x="135" y="3846"/>
                      </a:lnTo>
                      <a:lnTo>
                        <a:pt x="161" y="3925"/>
                      </a:lnTo>
                      <a:lnTo>
                        <a:pt x="188" y="3997"/>
                      </a:lnTo>
                      <a:lnTo>
                        <a:pt x="212" y="4063"/>
                      </a:lnTo>
                      <a:lnTo>
                        <a:pt x="236" y="4122"/>
                      </a:lnTo>
                      <a:lnTo>
                        <a:pt x="257" y="4173"/>
                      </a:lnTo>
                      <a:lnTo>
                        <a:pt x="276" y="4214"/>
                      </a:lnTo>
                      <a:lnTo>
                        <a:pt x="306" y="4273"/>
                      </a:lnTo>
                      <a:lnTo>
                        <a:pt x="316" y="4295"/>
                      </a:lnTo>
                      <a:lnTo>
                        <a:pt x="316" y="4295"/>
                      </a:lnTo>
                      <a:lnTo>
                        <a:pt x="738" y="3899"/>
                      </a:lnTo>
                      <a:lnTo>
                        <a:pt x="1174" y="3487"/>
                      </a:lnTo>
                      <a:lnTo>
                        <a:pt x="2081" y="2625"/>
                      </a:lnTo>
                      <a:lnTo>
                        <a:pt x="2081" y="2625"/>
                      </a:lnTo>
                      <a:lnTo>
                        <a:pt x="2250" y="2464"/>
                      </a:lnTo>
                      <a:lnTo>
                        <a:pt x="2415" y="2303"/>
                      </a:lnTo>
                      <a:lnTo>
                        <a:pt x="2578" y="2143"/>
                      </a:lnTo>
                      <a:lnTo>
                        <a:pt x="2739" y="1982"/>
                      </a:lnTo>
                      <a:lnTo>
                        <a:pt x="2897" y="1822"/>
                      </a:lnTo>
                      <a:lnTo>
                        <a:pt x="3054" y="1662"/>
                      </a:lnTo>
                      <a:lnTo>
                        <a:pt x="3207" y="1502"/>
                      </a:lnTo>
                      <a:lnTo>
                        <a:pt x="3358" y="1343"/>
                      </a:lnTo>
                      <a:lnTo>
                        <a:pt x="3506" y="1183"/>
                      </a:lnTo>
                      <a:lnTo>
                        <a:pt x="3652" y="1025"/>
                      </a:lnTo>
                      <a:lnTo>
                        <a:pt x="3794" y="867"/>
                      </a:lnTo>
                      <a:lnTo>
                        <a:pt x="3934" y="710"/>
                      </a:lnTo>
                      <a:lnTo>
                        <a:pt x="4071" y="553"/>
                      </a:lnTo>
                      <a:lnTo>
                        <a:pt x="4205" y="398"/>
                      </a:lnTo>
                      <a:lnTo>
                        <a:pt x="4336" y="244"/>
                      </a:lnTo>
                      <a:lnTo>
                        <a:pt x="4465" y="91"/>
                      </a:lnTo>
                      <a:lnTo>
                        <a:pt x="4465" y="91"/>
                      </a:lnTo>
                      <a:close/>
                    </a:path>
                  </a:pathLst>
                </a:custGeom>
                <a:gradFill flip="none" rotWithShape="1">
                  <a:gsLst>
                    <a:gs pos="0">
                      <a:srgbClr val="5EBD63"/>
                    </a:gs>
                    <a:gs pos="80000">
                      <a:srgbClr val="2E6D26"/>
                    </a:gs>
                  </a:gsLst>
                  <a:lin ang="258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4" name="Freeform 9"/>
              <p:cNvSpPr>
                <a:spLocks/>
              </p:cNvSpPr>
              <p:nvPr/>
            </p:nvSpPr>
            <p:spPr bwMode="auto">
              <a:xfrm>
                <a:off x="4716638" y="4099567"/>
                <a:ext cx="1285555" cy="231133"/>
              </a:xfrm>
              <a:custGeom>
                <a:avLst/>
                <a:gdLst/>
                <a:ahLst/>
                <a:cxnLst>
                  <a:cxn ang="0">
                    <a:pos x="2560" y="473"/>
                  </a:cxn>
                  <a:cxn ang="0">
                    <a:pos x="2412" y="404"/>
                  </a:cxn>
                  <a:cxn ang="0">
                    <a:pos x="2261" y="341"/>
                  </a:cxn>
                  <a:cxn ang="0">
                    <a:pos x="2107" y="283"/>
                  </a:cxn>
                  <a:cxn ang="0">
                    <a:pos x="1951" y="229"/>
                  </a:cxn>
                  <a:cxn ang="0">
                    <a:pos x="1874" y="205"/>
                  </a:cxn>
                  <a:cxn ang="0">
                    <a:pos x="1715" y="161"/>
                  </a:cxn>
                  <a:cxn ang="0">
                    <a:pos x="1554" y="126"/>
                  </a:cxn>
                  <a:cxn ang="0">
                    <a:pos x="1393" y="100"/>
                  </a:cxn>
                  <a:cxn ang="0">
                    <a:pos x="1313" y="92"/>
                  </a:cxn>
                  <a:cxn ang="0">
                    <a:pos x="1149" y="85"/>
                  </a:cxn>
                  <a:cxn ang="0">
                    <a:pos x="984" y="89"/>
                  </a:cxn>
                  <a:cxn ang="0">
                    <a:pos x="818" y="102"/>
                  </a:cxn>
                  <a:cxn ang="0">
                    <a:pos x="653" y="120"/>
                  </a:cxn>
                  <a:cxn ang="0">
                    <a:pos x="571" y="131"/>
                  </a:cxn>
                  <a:cxn ang="0">
                    <a:pos x="407" y="158"/>
                  </a:cxn>
                  <a:cxn ang="0">
                    <a:pos x="243" y="191"/>
                  </a:cxn>
                  <a:cxn ang="0">
                    <a:pos x="81" y="229"/>
                  </a:cxn>
                  <a:cxn ang="0">
                    <a:pos x="0" y="250"/>
                  </a:cxn>
                  <a:cxn ang="0">
                    <a:pos x="159" y="198"/>
                  </a:cxn>
                  <a:cxn ang="0">
                    <a:pos x="320" y="153"/>
                  </a:cxn>
                  <a:cxn ang="0">
                    <a:pos x="482" y="110"/>
                  </a:cxn>
                  <a:cxn ang="0">
                    <a:pos x="646" y="75"/>
                  </a:cxn>
                  <a:cxn ang="0">
                    <a:pos x="728" y="59"/>
                  </a:cxn>
                  <a:cxn ang="0">
                    <a:pos x="895" y="32"/>
                  </a:cxn>
                  <a:cxn ang="0">
                    <a:pos x="1061" y="13"/>
                  </a:cxn>
                  <a:cxn ang="0">
                    <a:pos x="1231" y="1"/>
                  </a:cxn>
                  <a:cxn ang="0">
                    <a:pos x="1317" y="0"/>
                  </a:cxn>
                  <a:cxn ang="0">
                    <a:pos x="1487" y="10"/>
                  </a:cxn>
                  <a:cxn ang="0">
                    <a:pos x="1656" y="30"/>
                  </a:cxn>
                  <a:cxn ang="0">
                    <a:pos x="1823" y="61"/>
                  </a:cxn>
                  <a:cxn ang="0">
                    <a:pos x="1989" y="97"/>
                  </a:cxn>
                  <a:cxn ang="0">
                    <a:pos x="2071" y="119"/>
                  </a:cxn>
                  <a:cxn ang="0">
                    <a:pos x="2234" y="165"/>
                  </a:cxn>
                  <a:cxn ang="0">
                    <a:pos x="2395" y="218"/>
                  </a:cxn>
                  <a:cxn ang="0">
                    <a:pos x="2556" y="276"/>
                  </a:cxn>
                  <a:cxn ang="0">
                    <a:pos x="2635" y="307"/>
                  </a:cxn>
                  <a:cxn ang="0">
                    <a:pos x="2652" y="315"/>
                  </a:cxn>
                  <a:cxn ang="0">
                    <a:pos x="2666" y="326"/>
                  </a:cxn>
                  <a:cxn ang="0">
                    <a:pos x="2677" y="341"/>
                  </a:cxn>
                  <a:cxn ang="0">
                    <a:pos x="2690" y="373"/>
                  </a:cxn>
                  <a:cxn ang="0">
                    <a:pos x="2693" y="390"/>
                  </a:cxn>
                  <a:cxn ang="0">
                    <a:pos x="2692" y="408"/>
                  </a:cxn>
                  <a:cxn ang="0">
                    <a:pos x="2686" y="425"/>
                  </a:cxn>
                  <a:cxn ang="0">
                    <a:pos x="2682" y="434"/>
                  </a:cxn>
                  <a:cxn ang="0">
                    <a:pos x="2672" y="449"/>
                  </a:cxn>
                  <a:cxn ang="0">
                    <a:pos x="2659" y="462"/>
                  </a:cxn>
                  <a:cxn ang="0">
                    <a:pos x="2638" y="476"/>
                  </a:cxn>
                  <a:cxn ang="0">
                    <a:pos x="2612" y="482"/>
                  </a:cxn>
                  <a:cxn ang="0">
                    <a:pos x="2594" y="483"/>
                  </a:cxn>
                  <a:cxn ang="0">
                    <a:pos x="2577" y="479"/>
                  </a:cxn>
                  <a:cxn ang="0">
                    <a:pos x="2567" y="476"/>
                  </a:cxn>
                  <a:cxn ang="0">
                    <a:pos x="2560" y="473"/>
                  </a:cxn>
                </a:cxnLst>
                <a:rect l="0" t="0" r="r" b="b"/>
                <a:pathLst>
                  <a:path w="2693" h="483">
                    <a:moveTo>
                      <a:pt x="2560" y="473"/>
                    </a:moveTo>
                    <a:lnTo>
                      <a:pt x="2560" y="473"/>
                    </a:lnTo>
                    <a:lnTo>
                      <a:pt x="2487" y="438"/>
                    </a:lnTo>
                    <a:lnTo>
                      <a:pt x="2412" y="404"/>
                    </a:lnTo>
                    <a:lnTo>
                      <a:pt x="2337" y="372"/>
                    </a:lnTo>
                    <a:lnTo>
                      <a:pt x="2261" y="341"/>
                    </a:lnTo>
                    <a:lnTo>
                      <a:pt x="2184" y="311"/>
                    </a:lnTo>
                    <a:lnTo>
                      <a:pt x="2107" y="283"/>
                    </a:lnTo>
                    <a:lnTo>
                      <a:pt x="2029" y="254"/>
                    </a:lnTo>
                    <a:lnTo>
                      <a:pt x="1951" y="229"/>
                    </a:lnTo>
                    <a:lnTo>
                      <a:pt x="1951" y="229"/>
                    </a:lnTo>
                    <a:lnTo>
                      <a:pt x="1874" y="205"/>
                    </a:lnTo>
                    <a:lnTo>
                      <a:pt x="1795" y="182"/>
                    </a:lnTo>
                    <a:lnTo>
                      <a:pt x="1715" y="161"/>
                    </a:lnTo>
                    <a:lnTo>
                      <a:pt x="1635" y="141"/>
                    </a:lnTo>
                    <a:lnTo>
                      <a:pt x="1554" y="126"/>
                    </a:lnTo>
                    <a:lnTo>
                      <a:pt x="1474" y="112"/>
                    </a:lnTo>
                    <a:lnTo>
                      <a:pt x="1393" y="100"/>
                    </a:lnTo>
                    <a:lnTo>
                      <a:pt x="1313" y="92"/>
                    </a:lnTo>
                    <a:lnTo>
                      <a:pt x="1313" y="92"/>
                    </a:lnTo>
                    <a:lnTo>
                      <a:pt x="1231" y="88"/>
                    </a:lnTo>
                    <a:lnTo>
                      <a:pt x="1149" y="85"/>
                    </a:lnTo>
                    <a:lnTo>
                      <a:pt x="1067" y="86"/>
                    </a:lnTo>
                    <a:lnTo>
                      <a:pt x="984" y="89"/>
                    </a:lnTo>
                    <a:lnTo>
                      <a:pt x="902" y="95"/>
                    </a:lnTo>
                    <a:lnTo>
                      <a:pt x="818" y="102"/>
                    </a:lnTo>
                    <a:lnTo>
                      <a:pt x="736" y="110"/>
                    </a:lnTo>
                    <a:lnTo>
                      <a:pt x="653" y="120"/>
                    </a:lnTo>
                    <a:lnTo>
                      <a:pt x="653" y="120"/>
                    </a:lnTo>
                    <a:lnTo>
                      <a:pt x="571" y="131"/>
                    </a:lnTo>
                    <a:lnTo>
                      <a:pt x="489" y="144"/>
                    </a:lnTo>
                    <a:lnTo>
                      <a:pt x="407" y="158"/>
                    </a:lnTo>
                    <a:lnTo>
                      <a:pt x="325" y="174"/>
                    </a:lnTo>
                    <a:lnTo>
                      <a:pt x="243" y="191"/>
                    </a:lnTo>
                    <a:lnTo>
                      <a:pt x="161" y="209"/>
                    </a:lnTo>
                    <a:lnTo>
                      <a:pt x="81" y="229"/>
                    </a:lnTo>
                    <a:lnTo>
                      <a:pt x="0" y="250"/>
                    </a:lnTo>
                    <a:lnTo>
                      <a:pt x="0" y="250"/>
                    </a:lnTo>
                    <a:lnTo>
                      <a:pt x="80" y="223"/>
                    </a:lnTo>
                    <a:lnTo>
                      <a:pt x="159" y="198"/>
                    </a:lnTo>
                    <a:lnTo>
                      <a:pt x="239" y="174"/>
                    </a:lnTo>
                    <a:lnTo>
                      <a:pt x="320" y="153"/>
                    </a:lnTo>
                    <a:lnTo>
                      <a:pt x="400" y="130"/>
                    </a:lnTo>
                    <a:lnTo>
                      <a:pt x="482" y="110"/>
                    </a:lnTo>
                    <a:lnTo>
                      <a:pt x="564" y="92"/>
                    </a:lnTo>
                    <a:lnTo>
                      <a:pt x="646" y="75"/>
                    </a:lnTo>
                    <a:lnTo>
                      <a:pt x="646" y="75"/>
                    </a:lnTo>
                    <a:lnTo>
                      <a:pt x="728" y="59"/>
                    </a:lnTo>
                    <a:lnTo>
                      <a:pt x="811" y="45"/>
                    </a:lnTo>
                    <a:lnTo>
                      <a:pt x="895" y="32"/>
                    </a:lnTo>
                    <a:lnTo>
                      <a:pt x="978" y="21"/>
                    </a:lnTo>
                    <a:lnTo>
                      <a:pt x="1061" y="13"/>
                    </a:lnTo>
                    <a:lnTo>
                      <a:pt x="1146" y="6"/>
                    </a:lnTo>
                    <a:lnTo>
                      <a:pt x="1231" y="1"/>
                    </a:lnTo>
                    <a:lnTo>
                      <a:pt x="1317" y="0"/>
                    </a:lnTo>
                    <a:lnTo>
                      <a:pt x="1317" y="0"/>
                    </a:lnTo>
                    <a:lnTo>
                      <a:pt x="1402" y="3"/>
                    </a:lnTo>
                    <a:lnTo>
                      <a:pt x="1487" y="10"/>
                    </a:lnTo>
                    <a:lnTo>
                      <a:pt x="1571" y="18"/>
                    </a:lnTo>
                    <a:lnTo>
                      <a:pt x="1656" y="30"/>
                    </a:lnTo>
                    <a:lnTo>
                      <a:pt x="1739" y="44"/>
                    </a:lnTo>
                    <a:lnTo>
                      <a:pt x="1823" y="61"/>
                    </a:lnTo>
                    <a:lnTo>
                      <a:pt x="1906" y="78"/>
                    </a:lnTo>
                    <a:lnTo>
                      <a:pt x="1989" y="97"/>
                    </a:lnTo>
                    <a:lnTo>
                      <a:pt x="1989" y="97"/>
                    </a:lnTo>
                    <a:lnTo>
                      <a:pt x="2071" y="119"/>
                    </a:lnTo>
                    <a:lnTo>
                      <a:pt x="2153" y="141"/>
                    </a:lnTo>
                    <a:lnTo>
                      <a:pt x="2234" y="165"/>
                    </a:lnTo>
                    <a:lnTo>
                      <a:pt x="2314" y="191"/>
                    </a:lnTo>
                    <a:lnTo>
                      <a:pt x="2395" y="218"/>
                    </a:lnTo>
                    <a:lnTo>
                      <a:pt x="2475" y="246"/>
                    </a:lnTo>
                    <a:lnTo>
                      <a:pt x="2556" y="276"/>
                    </a:lnTo>
                    <a:lnTo>
                      <a:pt x="2635" y="307"/>
                    </a:lnTo>
                    <a:lnTo>
                      <a:pt x="2635" y="307"/>
                    </a:lnTo>
                    <a:lnTo>
                      <a:pt x="2644" y="311"/>
                    </a:lnTo>
                    <a:lnTo>
                      <a:pt x="2652" y="315"/>
                    </a:lnTo>
                    <a:lnTo>
                      <a:pt x="2659" y="321"/>
                    </a:lnTo>
                    <a:lnTo>
                      <a:pt x="2666" y="326"/>
                    </a:lnTo>
                    <a:lnTo>
                      <a:pt x="2672" y="333"/>
                    </a:lnTo>
                    <a:lnTo>
                      <a:pt x="2677" y="341"/>
                    </a:lnTo>
                    <a:lnTo>
                      <a:pt x="2686" y="356"/>
                    </a:lnTo>
                    <a:lnTo>
                      <a:pt x="2690" y="373"/>
                    </a:lnTo>
                    <a:lnTo>
                      <a:pt x="2692" y="381"/>
                    </a:lnTo>
                    <a:lnTo>
                      <a:pt x="2693" y="390"/>
                    </a:lnTo>
                    <a:lnTo>
                      <a:pt x="2693" y="398"/>
                    </a:lnTo>
                    <a:lnTo>
                      <a:pt x="2692" y="408"/>
                    </a:lnTo>
                    <a:lnTo>
                      <a:pt x="2689" y="417"/>
                    </a:lnTo>
                    <a:lnTo>
                      <a:pt x="2686" y="425"/>
                    </a:lnTo>
                    <a:lnTo>
                      <a:pt x="2686" y="425"/>
                    </a:lnTo>
                    <a:lnTo>
                      <a:pt x="2682" y="434"/>
                    </a:lnTo>
                    <a:lnTo>
                      <a:pt x="2677" y="442"/>
                    </a:lnTo>
                    <a:lnTo>
                      <a:pt x="2672" y="449"/>
                    </a:lnTo>
                    <a:lnTo>
                      <a:pt x="2666" y="456"/>
                    </a:lnTo>
                    <a:lnTo>
                      <a:pt x="2659" y="462"/>
                    </a:lnTo>
                    <a:lnTo>
                      <a:pt x="2653" y="468"/>
                    </a:lnTo>
                    <a:lnTo>
                      <a:pt x="2638" y="476"/>
                    </a:lnTo>
                    <a:lnTo>
                      <a:pt x="2621" y="480"/>
                    </a:lnTo>
                    <a:lnTo>
                      <a:pt x="2612" y="482"/>
                    </a:lnTo>
                    <a:lnTo>
                      <a:pt x="2603" y="483"/>
                    </a:lnTo>
                    <a:lnTo>
                      <a:pt x="2594" y="483"/>
                    </a:lnTo>
                    <a:lnTo>
                      <a:pt x="2586" y="482"/>
                    </a:lnTo>
                    <a:lnTo>
                      <a:pt x="2577" y="479"/>
                    </a:lnTo>
                    <a:lnTo>
                      <a:pt x="2567" y="476"/>
                    </a:lnTo>
                    <a:lnTo>
                      <a:pt x="2567" y="476"/>
                    </a:lnTo>
                    <a:lnTo>
                      <a:pt x="2562" y="473"/>
                    </a:lnTo>
                    <a:lnTo>
                      <a:pt x="2560" y="473"/>
                    </a:lnTo>
                    <a:close/>
                  </a:path>
                </a:pathLst>
              </a:custGeom>
              <a:gradFill flip="none" rotWithShape="1">
                <a:gsLst>
                  <a:gs pos="0">
                    <a:srgbClr val="5EBD63"/>
                  </a:gs>
                  <a:gs pos="65000">
                    <a:srgbClr val="447F31"/>
                  </a:gs>
                  <a:gs pos="100000">
                    <a:srgbClr val="23501F"/>
                  </a:gs>
                </a:gsLst>
                <a:lin ang="6240000" scaled="0"/>
                <a:tileRect/>
              </a:gradFill>
              <a:ln w="9525">
                <a:noFill/>
                <a:round/>
                <a:headEnd/>
                <a:tailEnd/>
              </a:ln>
              <a:effectLst>
                <a:innerShdw blurRad="63500" dist="50800" dir="360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225" name="Freeform 7"/>
              <p:cNvSpPr>
                <a:spLocks/>
              </p:cNvSpPr>
              <p:nvPr/>
            </p:nvSpPr>
            <p:spPr bwMode="auto">
              <a:xfrm>
                <a:off x="5669348" y="589355"/>
                <a:ext cx="426652" cy="5227245"/>
              </a:xfrm>
              <a:custGeom>
                <a:avLst/>
                <a:gdLst/>
                <a:ahLst/>
                <a:cxnLst>
                  <a:cxn ang="0">
                    <a:pos x="85" y="8177"/>
                  </a:cxn>
                  <a:cxn ang="0">
                    <a:pos x="198" y="7659"/>
                  </a:cxn>
                  <a:cxn ang="0">
                    <a:pos x="268" y="7269"/>
                  </a:cxn>
                  <a:cxn ang="0">
                    <a:pos x="336" y="6747"/>
                  </a:cxn>
                  <a:cxn ang="0">
                    <a:pos x="357" y="6422"/>
                  </a:cxn>
                  <a:cxn ang="0">
                    <a:pos x="357" y="6228"/>
                  </a:cxn>
                  <a:cxn ang="0">
                    <a:pos x="342" y="6039"/>
                  </a:cxn>
                  <a:cxn ang="0">
                    <a:pos x="315" y="5888"/>
                  </a:cxn>
                  <a:cxn ang="0">
                    <a:pos x="275" y="5719"/>
                  </a:cxn>
                  <a:cxn ang="0">
                    <a:pos x="203" y="5320"/>
                  </a:cxn>
                  <a:cxn ang="0">
                    <a:pos x="147" y="4918"/>
                  </a:cxn>
                  <a:cxn ang="0">
                    <a:pos x="87" y="4383"/>
                  </a:cxn>
                  <a:cxn ang="0">
                    <a:pos x="52" y="3982"/>
                  </a:cxn>
                  <a:cxn ang="0">
                    <a:pos x="18" y="3445"/>
                  </a:cxn>
                  <a:cxn ang="0">
                    <a:pos x="4" y="3042"/>
                  </a:cxn>
                  <a:cxn ang="0">
                    <a:pos x="3" y="2504"/>
                  </a:cxn>
                  <a:cxn ang="0">
                    <a:pos x="22" y="2100"/>
                  </a:cxn>
                  <a:cxn ang="0">
                    <a:pos x="61" y="1765"/>
                  </a:cxn>
                  <a:cxn ang="0">
                    <a:pos x="99" y="1564"/>
                  </a:cxn>
                  <a:cxn ang="0">
                    <a:pos x="134" y="1433"/>
                  </a:cxn>
                  <a:cxn ang="0">
                    <a:pos x="179" y="1306"/>
                  </a:cxn>
                  <a:cxn ang="0">
                    <a:pos x="257" y="1051"/>
                  </a:cxn>
                  <a:cxn ang="0">
                    <a:pos x="299" y="856"/>
                  </a:cxn>
                  <a:cxn ang="0">
                    <a:pos x="333" y="592"/>
                  </a:cxn>
                  <a:cxn ang="0">
                    <a:pos x="336" y="393"/>
                  </a:cxn>
                  <a:cxn ang="0">
                    <a:pos x="316" y="194"/>
                  </a:cxn>
                  <a:cxn ang="0">
                    <a:pos x="288" y="64"/>
                  </a:cxn>
                  <a:cxn ang="0">
                    <a:pos x="280" y="31"/>
                  </a:cxn>
                  <a:cxn ang="0">
                    <a:pos x="318" y="160"/>
                  </a:cxn>
                  <a:cxn ang="0">
                    <a:pos x="345" y="325"/>
                  </a:cxn>
                  <a:cxn ang="0">
                    <a:pos x="357" y="526"/>
                  </a:cxn>
                  <a:cxn ang="0">
                    <a:pos x="340" y="795"/>
                  </a:cxn>
                  <a:cxn ang="0">
                    <a:pos x="296" y="1061"/>
                  </a:cxn>
                  <a:cxn ang="0">
                    <a:pos x="247" y="1257"/>
                  </a:cxn>
                  <a:cxn ang="0">
                    <a:pos x="198" y="1417"/>
                  </a:cxn>
                  <a:cxn ang="0">
                    <a:pos x="158" y="1577"/>
                  </a:cxn>
                  <a:cxn ang="0">
                    <a:pos x="130" y="1773"/>
                  </a:cxn>
                  <a:cxn ang="0">
                    <a:pos x="104" y="2104"/>
                  </a:cxn>
                  <a:cxn ang="0">
                    <a:pos x="100" y="2504"/>
                  </a:cxn>
                  <a:cxn ang="0">
                    <a:pos x="121" y="3036"/>
                  </a:cxn>
                  <a:cxn ang="0">
                    <a:pos x="151" y="3436"/>
                  </a:cxn>
                  <a:cxn ang="0">
                    <a:pos x="205" y="3966"/>
                  </a:cxn>
                  <a:cxn ang="0">
                    <a:pos x="256" y="4363"/>
                  </a:cxn>
                  <a:cxn ang="0">
                    <a:pos x="335" y="4892"/>
                  </a:cxn>
                  <a:cxn ang="0">
                    <a:pos x="405" y="5284"/>
                  </a:cxn>
                  <a:cxn ang="0">
                    <a:pos x="507" y="5734"/>
                  </a:cxn>
                  <a:cxn ang="0">
                    <a:pos x="544" y="5864"/>
                  </a:cxn>
                  <a:cxn ang="0">
                    <a:pos x="573" y="6005"/>
                  </a:cxn>
                  <a:cxn ang="0">
                    <a:pos x="597" y="6215"/>
                  </a:cxn>
                  <a:cxn ang="0">
                    <a:pos x="604" y="6423"/>
                  </a:cxn>
                  <a:cxn ang="0">
                    <a:pos x="597" y="6766"/>
                  </a:cxn>
                  <a:cxn ang="0">
                    <a:pos x="547" y="7309"/>
                  </a:cxn>
                  <a:cxn ang="0">
                    <a:pos x="490" y="7712"/>
                  </a:cxn>
                  <a:cxn ang="0">
                    <a:pos x="395" y="8246"/>
                  </a:cxn>
                  <a:cxn ang="0">
                    <a:pos x="335" y="8528"/>
                  </a:cxn>
                  <a:cxn ang="0">
                    <a:pos x="302" y="8583"/>
                  </a:cxn>
                  <a:cxn ang="0">
                    <a:pos x="253" y="8623"/>
                  </a:cxn>
                  <a:cxn ang="0">
                    <a:pos x="192" y="8640"/>
                  </a:cxn>
                  <a:cxn ang="0">
                    <a:pos x="144" y="8636"/>
                  </a:cxn>
                  <a:cxn ang="0">
                    <a:pos x="83" y="8610"/>
                  </a:cxn>
                  <a:cxn ang="0">
                    <a:pos x="41" y="8565"/>
                  </a:cxn>
                  <a:cxn ang="0">
                    <a:pos x="17" y="8506"/>
                  </a:cxn>
                  <a:cxn ang="0">
                    <a:pos x="18" y="8441"/>
                  </a:cxn>
                </a:cxnLst>
                <a:rect l="0" t="0" r="r" b="b"/>
                <a:pathLst>
                  <a:path w="606" h="8640">
                    <a:moveTo>
                      <a:pt x="21" y="8432"/>
                    </a:moveTo>
                    <a:lnTo>
                      <a:pt x="21" y="8432"/>
                    </a:lnTo>
                    <a:lnTo>
                      <a:pt x="54" y="8305"/>
                    </a:lnTo>
                    <a:lnTo>
                      <a:pt x="85" y="8177"/>
                    </a:lnTo>
                    <a:lnTo>
                      <a:pt x="114" y="8048"/>
                    </a:lnTo>
                    <a:lnTo>
                      <a:pt x="144" y="7919"/>
                    </a:lnTo>
                    <a:lnTo>
                      <a:pt x="171" y="7789"/>
                    </a:lnTo>
                    <a:lnTo>
                      <a:pt x="198" y="7659"/>
                    </a:lnTo>
                    <a:lnTo>
                      <a:pt x="223" y="7529"/>
                    </a:lnTo>
                    <a:lnTo>
                      <a:pt x="246" y="7399"/>
                    </a:lnTo>
                    <a:lnTo>
                      <a:pt x="246" y="7399"/>
                    </a:lnTo>
                    <a:lnTo>
                      <a:pt x="268" y="7269"/>
                    </a:lnTo>
                    <a:lnTo>
                      <a:pt x="288" y="7139"/>
                    </a:lnTo>
                    <a:lnTo>
                      <a:pt x="306" y="7008"/>
                    </a:lnTo>
                    <a:lnTo>
                      <a:pt x="323" y="6878"/>
                    </a:lnTo>
                    <a:lnTo>
                      <a:pt x="336" y="6747"/>
                    </a:lnTo>
                    <a:lnTo>
                      <a:pt x="347" y="6617"/>
                    </a:lnTo>
                    <a:lnTo>
                      <a:pt x="352" y="6552"/>
                    </a:lnTo>
                    <a:lnTo>
                      <a:pt x="354" y="6487"/>
                    </a:lnTo>
                    <a:lnTo>
                      <a:pt x="357" y="6422"/>
                    </a:lnTo>
                    <a:lnTo>
                      <a:pt x="359" y="6357"/>
                    </a:lnTo>
                    <a:lnTo>
                      <a:pt x="359" y="6357"/>
                    </a:lnTo>
                    <a:lnTo>
                      <a:pt x="359" y="6292"/>
                    </a:lnTo>
                    <a:lnTo>
                      <a:pt x="357" y="6228"/>
                    </a:lnTo>
                    <a:lnTo>
                      <a:pt x="353" y="6165"/>
                    </a:lnTo>
                    <a:lnTo>
                      <a:pt x="349" y="6101"/>
                    </a:lnTo>
                    <a:lnTo>
                      <a:pt x="349" y="6101"/>
                    </a:lnTo>
                    <a:lnTo>
                      <a:pt x="342" y="6039"/>
                    </a:lnTo>
                    <a:lnTo>
                      <a:pt x="333" y="5977"/>
                    </a:lnTo>
                    <a:lnTo>
                      <a:pt x="333" y="5977"/>
                    </a:lnTo>
                    <a:lnTo>
                      <a:pt x="322" y="5917"/>
                    </a:lnTo>
                    <a:lnTo>
                      <a:pt x="315" y="5888"/>
                    </a:lnTo>
                    <a:lnTo>
                      <a:pt x="306" y="5855"/>
                    </a:lnTo>
                    <a:lnTo>
                      <a:pt x="306" y="5855"/>
                    </a:lnTo>
                    <a:lnTo>
                      <a:pt x="291" y="5787"/>
                    </a:lnTo>
                    <a:lnTo>
                      <a:pt x="275" y="5719"/>
                    </a:lnTo>
                    <a:lnTo>
                      <a:pt x="263" y="5653"/>
                    </a:lnTo>
                    <a:lnTo>
                      <a:pt x="250" y="5587"/>
                    </a:lnTo>
                    <a:lnTo>
                      <a:pt x="226" y="5452"/>
                    </a:lnTo>
                    <a:lnTo>
                      <a:pt x="203" y="5320"/>
                    </a:lnTo>
                    <a:lnTo>
                      <a:pt x="203" y="5320"/>
                    </a:lnTo>
                    <a:lnTo>
                      <a:pt x="183" y="5185"/>
                    </a:lnTo>
                    <a:lnTo>
                      <a:pt x="165" y="5053"/>
                    </a:lnTo>
                    <a:lnTo>
                      <a:pt x="147" y="4918"/>
                    </a:lnTo>
                    <a:lnTo>
                      <a:pt x="131" y="4784"/>
                    </a:lnTo>
                    <a:lnTo>
                      <a:pt x="116" y="4651"/>
                    </a:lnTo>
                    <a:lnTo>
                      <a:pt x="100" y="4517"/>
                    </a:lnTo>
                    <a:lnTo>
                      <a:pt x="87" y="4383"/>
                    </a:lnTo>
                    <a:lnTo>
                      <a:pt x="75" y="4250"/>
                    </a:lnTo>
                    <a:lnTo>
                      <a:pt x="75" y="4250"/>
                    </a:lnTo>
                    <a:lnTo>
                      <a:pt x="63" y="4116"/>
                    </a:lnTo>
                    <a:lnTo>
                      <a:pt x="52" y="3982"/>
                    </a:lnTo>
                    <a:lnTo>
                      <a:pt x="42" y="3847"/>
                    </a:lnTo>
                    <a:lnTo>
                      <a:pt x="32" y="3713"/>
                    </a:lnTo>
                    <a:lnTo>
                      <a:pt x="25" y="3579"/>
                    </a:lnTo>
                    <a:lnTo>
                      <a:pt x="18" y="3445"/>
                    </a:lnTo>
                    <a:lnTo>
                      <a:pt x="13" y="3310"/>
                    </a:lnTo>
                    <a:lnTo>
                      <a:pt x="7" y="3176"/>
                    </a:lnTo>
                    <a:lnTo>
                      <a:pt x="7" y="3176"/>
                    </a:lnTo>
                    <a:lnTo>
                      <a:pt x="4" y="3042"/>
                    </a:lnTo>
                    <a:lnTo>
                      <a:pt x="1" y="2906"/>
                    </a:lnTo>
                    <a:lnTo>
                      <a:pt x="0" y="2772"/>
                    </a:lnTo>
                    <a:lnTo>
                      <a:pt x="1" y="2638"/>
                    </a:lnTo>
                    <a:lnTo>
                      <a:pt x="3" y="2504"/>
                    </a:lnTo>
                    <a:lnTo>
                      <a:pt x="7" y="2368"/>
                    </a:lnTo>
                    <a:lnTo>
                      <a:pt x="14" y="2234"/>
                    </a:lnTo>
                    <a:lnTo>
                      <a:pt x="22" y="2100"/>
                    </a:lnTo>
                    <a:lnTo>
                      <a:pt x="22" y="2100"/>
                    </a:lnTo>
                    <a:lnTo>
                      <a:pt x="35" y="1965"/>
                    </a:lnTo>
                    <a:lnTo>
                      <a:pt x="42" y="1898"/>
                    </a:lnTo>
                    <a:lnTo>
                      <a:pt x="51" y="1831"/>
                    </a:lnTo>
                    <a:lnTo>
                      <a:pt x="61" y="1765"/>
                    </a:lnTo>
                    <a:lnTo>
                      <a:pt x="72" y="1697"/>
                    </a:lnTo>
                    <a:lnTo>
                      <a:pt x="85" y="1631"/>
                    </a:lnTo>
                    <a:lnTo>
                      <a:pt x="99" y="1564"/>
                    </a:lnTo>
                    <a:lnTo>
                      <a:pt x="99" y="1564"/>
                    </a:lnTo>
                    <a:lnTo>
                      <a:pt x="116" y="1498"/>
                    </a:lnTo>
                    <a:lnTo>
                      <a:pt x="124" y="1465"/>
                    </a:lnTo>
                    <a:lnTo>
                      <a:pt x="134" y="1433"/>
                    </a:lnTo>
                    <a:lnTo>
                      <a:pt x="134" y="1433"/>
                    </a:lnTo>
                    <a:lnTo>
                      <a:pt x="145" y="1400"/>
                    </a:lnTo>
                    <a:lnTo>
                      <a:pt x="157" y="1369"/>
                    </a:lnTo>
                    <a:lnTo>
                      <a:pt x="179" y="1306"/>
                    </a:lnTo>
                    <a:lnTo>
                      <a:pt x="179" y="1306"/>
                    </a:lnTo>
                    <a:lnTo>
                      <a:pt x="200" y="1243"/>
                    </a:lnTo>
                    <a:lnTo>
                      <a:pt x="220" y="1180"/>
                    </a:lnTo>
                    <a:lnTo>
                      <a:pt x="239" y="1116"/>
                    </a:lnTo>
                    <a:lnTo>
                      <a:pt x="257" y="1051"/>
                    </a:lnTo>
                    <a:lnTo>
                      <a:pt x="257" y="1051"/>
                    </a:lnTo>
                    <a:lnTo>
                      <a:pt x="272" y="986"/>
                    </a:lnTo>
                    <a:lnTo>
                      <a:pt x="287" y="921"/>
                    </a:lnTo>
                    <a:lnTo>
                      <a:pt x="299" y="856"/>
                    </a:lnTo>
                    <a:lnTo>
                      <a:pt x="311" y="791"/>
                    </a:lnTo>
                    <a:lnTo>
                      <a:pt x="321" y="725"/>
                    </a:lnTo>
                    <a:lnTo>
                      <a:pt x="328" y="658"/>
                    </a:lnTo>
                    <a:lnTo>
                      <a:pt x="333" y="592"/>
                    </a:lnTo>
                    <a:lnTo>
                      <a:pt x="336" y="526"/>
                    </a:lnTo>
                    <a:lnTo>
                      <a:pt x="336" y="526"/>
                    </a:lnTo>
                    <a:lnTo>
                      <a:pt x="337" y="459"/>
                    </a:lnTo>
                    <a:lnTo>
                      <a:pt x="336" y="393"/>
                    </a:lnTo>
                    <a:lnTo>
                      <a:pt x="332" y="326"/>
                    </a:lnTo>
                    <a:lnTo>
                      <a:pt x="326" y="260"/>
                    </a:lnTo>
                    <a:lnTo>
                      <a:pt x="326" y="260"/>
                    </a:lnTo>
                    <a:lnTo>
                      <a:pt x="316" y="194"/>
                    </a:lnTo>
                    <a:lnTo>
                      <a:pt x="311" y="161"/>
                    </a:lnTo>
                    <a:lnTo>
                      <a:pt x="305" y="127"/>
                    </a:lnTo>
                    <a:lnTo>
                      <a:pt x="296" y="95"/>
                    </a:lnTo>
                    <a:lnTo>
                      <a:pt x="288" y="64"/>
                    </a:lnTo>
                    <a:lnTo>
                      <a:pt x="278" y="31"/>
                    </a:lnTo>
                    <a:lnTo>
                      <a:pt x="267" y="0"/>
                    </a:lnTo>
                    <a:lnTo>
                      <a:pt x="267" y="0"/>
                    </a:lnTo>
                    <a:lnTo>
                      <a:pt x="280" y="31"/>
                    </a:lnTo>
                    <a:lnTo>
                      <a:pt x="291" y="62"/>
                    </a:lnTo>
                    <a:lnTo>
                      <a:pt x="301" y="95"/>
                    </a:lnTo>
                    <a:lnTo>
                      <a:pt x="309" y="127"/>
                    </a:lnTo>
                    <a:lnTo>
                      <a:pt x="318" y="160"/>
                    </a:lnTo>
                    <a:lnTo>
                      <a:pt x="325" y="192"/>
                    </a:lnTo>
                    <a:lnTo>
                      <a:pt x="336" y="259"/>
                    </a:lnTo>
                    <a:lnTo>
                      <a:pt x="336" y="259"/>
                    </a:lnTo>
                    <a:lnTo>
                      <a:pt x="345" y="325"/>
                    </a:lnTo>
                    <a:lnTo>
                      <a:pt x="352" y="391"/>
                    </a:lnTo>
                    <a:lnTo>
                      <a:pt x="356" y="459"/>
                    </a:lnTo>
                    <a:lnTo>
                      <a:pt x="357" y="526"/>
                    </a:lnTo>
                    <a:lnTo>
                      <a:pt x="357" y="526"/>
                    </a:lnTo>
                    <a:lnTo>
                      <a:pt x="356" y="593"/>
                    </a:lnTo>
                    <a:lnTo>
                      <a:pt x="353" y="661"/>
                    </a:lnTo>
                    <a:lnTo>
                      <a:pt x="347" y="728"/>
                    </a:lnTo>
                    <a:lnTo>
                      <a:pt x="340" y="795"/>
                    </a:lnTo>
                    <a:lnTo>
                      <a:pt x="332" y="862"/>
                    </a:lnTo>
                    <a:lnTo>
                      <a:pt x="322" y="928"/>
                    </a:lnTo>
                    <a:lnTo>
                      <a:pt x="311" y="995"/>
                    </a:lnTo>
                    <a:lnTo>
                      <a:pt x="296" y="1061"/>
                    </a:lnTo>
                    <a:lnTo>
                      <a:pt x="296" y="1061"/>
                    </a:lnTo>
                    <a:lnTo>
                      <a:pt x="281" y="1126"/>
                    </a:lnTo>
                    <a:lnTo>
                      <a:pt x="265" y="1193"/>
                    </a:lnTo>
                    <a:lnTo>
                      <a:pt x="247" y="1257"/>
                    </a:lnTo>
                    <a:lnTo>
                      <a:pt x="227" y="1322"/>
                    </a:lnTo>
                    <a:lnTo>
                      <a:pt x="227" y="1322"/>
                    </a:lnTo>
                    <a:lnTo>
                      <a:pt x="207" y="1386"/>
                    </a:lnTo>
                    <a:lnTo>
                      <a:pt x="198" y="1417"/>
                    </a:lnTo>
                    <a:lnTo>
                      <a:pt x="188" y="1448"/>
                    </a:lnTo>
                    <a:lnTo>
                      <a:pt x="188" y="1448"/>
                    </a:lnTo>
                    <a:lnTo>
                      <a:pt x="172" y="1513"/>
                    </a:lnTo>
                    <a:lnTo>
                      <a:pt x="158" y="1577"/>
                    </a:lnTo>
                    <a:lnTo>
                      <a:pt x="158" y="1577"/>
                    </a:lnTo>
                    <a:lnTo>
                      <a:pt x="147" y="1642"/>
                    </a:lnTo>
                    <a:lnTo>
                      <a:pt x="137" y="1708"/>
                    </a:lnTo>
                    <a:lnTo>
                      <a:pt x="130" y="1773"/>
                    </a:lnTo>
                    <a:lnTo>
                      <a:pt x="123" y="1840"/>
                    </a:lnTo>
                    <a:lnTo>
                      <a:pt x="116" y="1906"/>
                    </a:lnTo>
                    <a:lnTo>
                      <a:pt x="111" y="1971"/>
                    </a:lnTo>
                    <a:lnTo>
                      <a:pt x="104" y="2104"/>
                    </a:lnTo>
                    <a:lnTo>
                      <a:pt x="104" y="2104"/>
                    </a:lnTo>
                    <a:lnTo>
                      <a:pt x="102" y="2238"/>
                    </a:lnTo>
                    <a:lnTo>
                      <a:pt x="100" y="2371"/>
                    </a:lnTo>
                    <a:lnTo>
                      <a:pt x="100" y="2504"/>
                    </a:lnTo>
                    <a:lnTo>
                      <a:pt x="103" y="2637"/>
                    </a:lnTo>
                    <a:lnTo>
                      <a:pt x="107" y="2771"/>
                    </a:lnTo>
                    <a:lnTo>
                      <a:pt x="114" y="2904"/>
                    </a:lnTo>
                    <a:lnTo>
                      <a:pt x="121" y="3036"/>
                    </a:lnTo>
                    <a:lnTo>
                      <a:pt x="130" y="3169"/>
                    </a:lnTo>
                    <a:lnTo>
                      <a:pt x="130" y="3169"/>
                    </a:lnTo>
                    <a:lnTo>
                      <a:pt x="140" y="3303"/>
                    </a:lnTo>
                    <a:lnTo>
                      <a:pt x="151" y="3436"/>
                    </a:lnTo>
                    <a:lnTo>
                      <a:pt x="162" y="3569"/>
                    </a:lnTo>
                    <a:lnTo>
                      <a:pt x="176" y="3702"/>
                    </a:lnTo>
                    <a:lnTo>
                      <a:pt x="191" y="3835"/>
                    </a:lnTo>
                    <a:lnTo>
                      <a:pt x="205" y="3966"/>
                    </a:lnTo>
                    <a:lnTo>
                      <a:pt x="220" y="4099"/>
                    </a:lnTo>
                    <a:lnTo>
                      <a:pt x="237" y="4232"/>
                    </a:lnTo>
                    <a:lnTo>
                      <a:pt x="237" y="4232"/>
                    </a:lnTo>
                    <a:lnTo>
                      <a:pt x="256" y="4363"/>
                    </a:lnTo>
                    <a:lnTo>
                      <a:pt x="274" y="4496"/>
                    </a:lnTo>
                    <a:lnTo>
                      <a:pt x="292" y="4627"/>
                    </a:lnTo>
                    <a:lnTo>
                      <a:pt x="313" y="4760"/>
                    </a:lnTo>
                    <a:lnTo>
                      <a:pt x="335" y="4892"/>
                    </a:lnTo>
                    <a:lnTo>
                      <a:pt x="357" y="5022"/>
                    </a:lnTo>
                    <a:lnTo>
                      <a:pt x="381" y="5153"/>
                    </a:lnTo>
                    <a:lnTo>
                      <a:pt x="405" y="5284"/>
                    </a:lnTo>
                    <a:lnTo>
                      <a:pt x="405" y="5284"/>
                    </a:lnTo>
                    <a:lnTo>
                      <a:pt x="432" y="5413"/>
                    </a:lnTo>
                    <a:lnTo>
                      <a:pt x="460" y="5543"/>
                    </a:lnTo>
                    <a:lnTo>
                      <a:pt x="490" y="5670"/>
                    </a:lnTo>
                    <a:lnTo>
                      <a:pt x="507" y="5734"/>
                    </a:lnTo>
                    <a:lnTo>
                      <a:pt x="524" y="5796"/>
                    </a:lnTo>
                    <a:lnTo>
                      <a:pt x="534" y="5828"/>
                    </a:lnTo>
                    <a:lnTo>
                      <a:pt x="544" y="5864"/>
                    </a:lnTo>
                    <a:lnTo>
                      <a:pt x="544" y="5864"/>
                    </a:lnTo>
                    <a:lnTo>
                      <a:pt x="552" y="5899"/>
                    </a:lnTo>
                    <a:lnTo>
                      <a:pt x="559" y="5934"/>
                    </a:lnTo>
                    <a:lnTo>
                      <a:pt x="559" y="5934"/>
                    </a:lnTo>
                    <a:lnTo>
                      <a:pt x="573" y="6005"/>
                    </a:lnTo>
                    <a:lnTo>
                      <a:pt x="583" y="6076"/>
                    </a:lnTo>
                    <a:lnTo>
                      <a:pt x="583" y="6076"/>
                    </a:lnTo>
                    <a:lnTo>
                      <a:pt x="590" y="6145"/>
                    </a:lnTo>
                    <a:lnTo>
                      <a:pt x="597" y="6215"/>
                    </a:lnTo>
                    <a:lnTo>
                      <a:pt x="602" y="6285"/>
                    </a:lnTo>
                    <a:lnTo>
                      <a:pt x="604" y="6354"/>
                    </a:lnTo>
                    <a:lnTo>
                      <a:pt x="604" y="6354"/>
                    </a:lnTo>
                    <a:lnTo>
                      <a:pt x="604" y="6423"/>
                    </a:lnTo>
                    <a:lnTo>
                      <a:pt x="606" y="6492"/>
                    </a:lnTo>
                    <a:lnTo>
                      <a:pt x="604" y="6562"/>
                    </a:lnTo>
                    <a:lnTo>
                      <a:pt x="603" y="6629"/>
                    </a:lnTo>
                    <a:lnTo>
                      <a:pt x="597" y="6766"/>
                    </a:lnTo>
                    <a:lnTo>
                      <a:pt x="588" y="6902"/>
                    </a:lnTo>
                    <a:lnTo>
                      <a:pt x="576" y="7039"/>
                    </a:lnTo>
                    <a:lnTo>
                      <a:pt x="562" y="7173"/>
                    </a:lnTo>
                    <a:lnTo>
                      <a:pt x="547" y="7309"/>
                    </a:lnTo>
                    <a:lnTo>
                      <a:pt x="530" y="7443"/>
                    </a:lnTo>
                    <a:lnTo>
                      <a:pt x="530" y="7443"/>
                    </a:lnTo>
                    <a:lnTo>
                      <a:pt x="511" y="7577"/>
                    </a:lnTo>
                    <a:lnTo>
                      <a:pt x="490" y="7712"/>
                    </a:lnTo>
                    <a:lnTo>
                      <a:pt x="469" y="7846"/>
                    </a:lnTo>
                    <a:lnTo>
                      <a:pt x="445" y="7979"/>
                    </a:lnTo>
                    <a:lnTo>
                      <a:pt x="421" y="8112"/>
                    </a:lnTo>
                    <a:lnTo>
                      <a:pt x="395" y="8246"/>
                    </a:lnTo>
                    <a:lnTo>
                      <a:pt x="367" y="8379"/>
                    </a:lnTo>
                    <a:lnTo>
                      <a:pt x="339" y="8511"/>
                    </a:lnTo>
                    <a:lnTo>
                      <a:pt x="339" y="8511"/>
                    </a:lnTo>
                    <a:lnTo>
                      <a:pt x="335" y="8528"/>
                    </a:lnTo>
                    <a:lnTo>
                      <a:pt x="329" y="8544"/>
                    </a:lnTo>
                    <a:lnTo>
                      <a:pt x="321" y="8558"/>
                    </a:lnTo>
                    <a:lnTo>
                      <a:pt x="312" y="8571"/>
                    </a:lnTo>
                    <a:lnTo>
                      <a:pt x="302" y="8583"/>
                    </a:lnTo>
                    <a:lnTo>
                      <a:pt x="292" y="8595"/>
                    </a:lnTo>
                    <a:lnTo>
                      <a:pt x="280" y="8606"/>
                    </a:lnTo>
                    <a:lnTo>
                      <a:pt x="267" y="8615"/>
                    </a:lnTo>
                    <a:lnTo>
                      <a:pt x="253" y="8623"/>
                    </a:lnTo>
                    <a:lnTo>
                      <a:pt x="239" y="8629"/>
                    </a:lnTo>
                    <a:lnTo>
                      <a:pt x="224" y="8634"/>
                    </a:lnTo>
                    <a:lnTo>
                      <a:pt x="209" y="8637"/>
                    </a:lnTo>
                    <a:lnTo>
                      <a:pt x="192" y="8640"/>
                    </a:lnTo>
                    <a:lnTo>
                      <a:pt x="176" y="8640"/>
                    </a:lnTo>
                    <a:lnTo>
                      <a:pt x="159" y="8639"/>
                    </a:lnTo>
                    <a:lnTo>
                      <a:pt x="144" y="8636"/>
                    </a:lnTo>
                    <a:lnTo>
                      <a:pt x="144" y="8636"/>
                    </a:lnTo>
                    <a:lnTo>
                      <a:pt x="127" y="8632"/>
                    </a:lnTo>
                    <a:lnTo>
                      <a:pt x="111" y="8626"/>
                    </a:lnTo>
                    <a:lnTo>
                      <a:pt x="97" y="8619"/>
                    </a:lnTo>
                    <a:lnTo>
                      <a:pt x="83" y="8610"/>
                    </a:lnTo>
                    <a:lnTo>
                      <a:pt x="72" y="8600"/>
                    </a:lnTo>
                    <a:lnTo>
                      <a:pt x="59" y="8589"/>
                    </a:lnTo>
                    <a:lnTo>
                      <a:pt x="49" y="8578"/>
                    </a:lnTo>
                    <a:lnTo>
                      <a:pt x="41" y="8565"/>
                    </a:lnTo>
                    <a:lnTo>
                      <a:pt x="32" y="8551"/>
                    </a:lnTo>
                    <a:lnTo>
                      <a:pt x="27" y="8537"/>
                    </a:lnTo>
                    <a:lnTo>
                      <a:pt x="21" y="8521"/>
                    </a:lnTo>
                    <a:lnTo>
                      <a:pt x="17" y="8506"/>
                    </a:lnTo>
                    <a:lnTo>
                      <a:pt x="15" y="8490"/>
                    </a:lnTo>
                    <a:lnTo>
                      <a:pt x="15" y="8473"/>
                    </a:lnTo>
                    <a:lnTo>
                      <a:pt x="15" y="8458"/>
                    </a:lnTo>
                    <a:lnTo>
                      <a:pt x="18" y="8441"/>
                    </a:lnTo>
                    <a:lnTo>
                      <a:pt x="18" y="8441"/>
                    </a:lnTo>
                    <a:lnTo>
                      <a:pt x="20" y="8435"/>
                    </a:lnTo>
                    <a:lnTo>
                      <a:pt x="21" y="8432"/>
                    </a:lnTo>
                    <a:close/>
                  </a:path>
                </a:pathLst>
              </a:custGeom>
              <a:gradFill flip="none" rotWithShape="1">
                <a:gsLst>
                  <a:gs pos="0">
                    <a:srgbClr val="5EBD63"/>
                  </a:gs>
                  <a:gs pos="65000">
                    <a:srgbClr val="447F31"/>
                  </a:gs>
                  <a:gs pos="100000">
                    <a:srgbClr val="23501F"/>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grpSp>
            <p:nvGrpSpPr>
              <p:cNvPr id="226" name="Group 165"/>
              <p:cNvGrpSpPr/>
              <p:nvPr/>
            </p:nvGrpSpPr>
            <p:grpSpPr>
              <a:xfrm rot="287009">
                <a:off x="5976808" y="4153555"/>
                <a:ext cx="864455" cy="818525"/>
                <a:chOff x="707853" y="22066"/>
                <a:chExt cx="7200902" cy="6818311"/>
              </a:xfrm>
            </p:grpSpPr>
            <p:sp>
              <p:nvSpPr>
                <p:cNvPr id="288" name="Freeform 5"/>
                <p:cNvSpPr>
                  <a:spLocks/>
                </p:cNvSpPr>
                <p:nvPr/>
              </p:nvSpPr>
              <p:spPr bwMode="auto">
                <a:xfrm>
                  <a:off x="1152890" y="118645"/>
                  <a:ext cx="6586538" cy="6713537"/>
                </a:xfrm>
                <a:custGeom>
                  <a:avLst/>
                  <a:gdLst/>
                  <a:ahLst/>
                  <a:cxnLst>
                    <a:cxn ang="0">
                      <a:pos x="4149" y="0"/>
                    </a:cxn>
                    <a:cxn ang="0">
                      <a:pos x="3889" y="307"/>
                    </a:cxn>
                    <a:cxn ang="0">
                      <a:pos x="3618" y="619"/>
                    </a:cxn>
                    <a:cxn ang="0">
                      <a:pos x="3336" y="934"/>
                    </a:cxn>
                    <a:cxn ang="0">
                      <a:pos x="3042" y="1252"/>
                    </a:cxn>
                    <a:cxn ang="0">
                      <a:pos x="2738" y="1571"/>
                    </a:cxn>
                    <a:cxn ang="0">
                      <a:pos x="2423" y="1891"/>
                    </a:cxn>
                    <a:cxn ang="0">
                      <a:pos x="2099" y="2212"/>
                    </a:cxn>
                    <a:cxn ang="0">
                      <a:pos x="1765" y="2534"/>
                    </a:cxn>
                    <a:cxn ang="0">
                      <a:pos x="858" y="3396"/>
                    </a:cxn>
                    <a:cxn ang="0">
                      <a:pos x="0" y="4204"/>
                    </a:cxn>
                    <a:cxn ang="0">
                      <a:pos x="2" y="4205"/>
                    </a:cxn>
                    <a:cxn ang="0">
                      <a:pos x="101" y="4213"/>
                    </a:cxn>
                    <a:cxn ang="0">
                      <a:pos x="292" y="4224"/>
                    </a:cxn>
                    <a:cxn ang="0">
                      <a:pos x="465" y="4229"/>
                    </a:cxn>
                    <a:cxn ang="0">
                      <a:pos x="669" y="4229"/>
                    </a:cxn>
                    <a:cxn ang="0">
                      <a:pos x="898" y="4221"/>
                    </a:cxn>
                    <a:cxn ang="0">
                      <a:pos x="1149" y="4205"/>
                    </a:cxn>
                    <a:cxn ang="0">
                      <a:pos x="1413" y="4177"/>
                    </a:cxn>
                    <a:cxn ang="0">
                      <a:pos x="1549" y="4158"/>
                    </a:cxn>
                    <a:cxn ang="0">
                      <a:pos x="1689" y="4135"/>
                    </a:cxn>
                    <a:cxn ang="0">
                      <a:pos x="1828" y="4108"/>
                    </a:cxn>
                    <a:cxn ang="0">
                      <a:pos x="1969" y="4078"/>
                    </a:cxn>
                    <a:cxn ang="0">
                      <a:pos x="2109" y="4041"/>
                    </a:cxn>
                    <a:cxn ang="0">
                      <a:pos x="2249" y="4000"/>
                    </a:cxn>
                    <a:cxn ang="0">
                      <a:pos x="2388" y="3954"/>
                    </a:cxn>
                    <a:cxn ang="0">
                      <a:pos x="2525" y="3902"/>
                    </a:cxn>
                    <a:cxn ang="0">
                      <a:pos x="2659" y="3844"/>
                    </a:cxn>
                    <a:cxn ang="0">
                      <a:pos x="2790" y="3781"/>
                    </a:cxn>
                    <a:cxn ang="0">
                      <a:pos x="2917" y="3710"/>
                    </a:cxn>
                    <a:cxn ang="0">
                      <a:pos x="3041" y="3634"/>
                    </a:cxn>
                    <a:cxn ang="0">
                      <a:pos x="3159" y="3551"/>
                    </a:cxn>
                    <a:cxn ang="0">
                      <a:pos x="3271" y="3460"/>
                    </a:cxn>
                    <a:cxn ang="0">
                      <a:pos x="3377" y="3361"/>
                    </a:cxn>
                    <a:cxn ang="0">
                      <a:pos x="3424" y="3312"/>
                    </a:cxn>
                    <a:cxn ang="0">
                      <a:pos x="3511" y="3211"/>
                    </a:cxn>
                    <a:cxn ang="0">
                      <a:pos x="3590" y="3106"/>
                    </a:cxn>
                    <a:cxn ang="0">
                      <a:pos x="3660" y="2999"/>
                    </a:cxn>
                    <a:cxn ang="0">
                      <a:pos x="3722" y="2888"/>
                    </a:cxn>
                    <a:cxn ang="0">
                      <a:pos x="3776" y="2775"/>
                    </a:cxn>
                    <a:cxn ang="0">
                      <a:pos x="3825" y="2659"/>
                    </a:cxn>
                    <a:cxn ang="0">
                      <a:pos x="3866" y="2541"/>
                    </a:cxn>
                    <a:cxn ang="0">
                      <a:pos x="3901" y="2421"/>
                    </a:cxn>
                    <a:cxn ang="0">
                      <a:pos x="3931" y="2301"/>
                    </a:cxn>
                    <a:cxn ang="0">
                      <a:pos x="3955" y="2180"/>
                    </a:cxn>
                    <a:cxn ang="0">
                      <a:pos x="3975" y="2057"/>
                    </a:cxn>
                    <a:cxn ang="0">
                      <a:pos x="3990" y="1935"/>
                    </a:cxn>
                    <a:cxn ang="0">
                      <a:pos x="4002" y="1813"/>
                    </a:cxn>
                    <a:cxn ang="0">
                      <a:pos x="4014" y="1631"/>
                    </a:cxn>
                    <a:cxn ang="0">
                      <a:pos x="4022" y="1391"/>
                    </a:cxn>
                    <a:cxn ang="0">
                      <a:pos x="4023" y="1045"/>
                    </a:cxn>
                    <a:cxn ang="0">
                      <a:pos x="4024" y="724"/>
                    </a:cxn>
                    <a:cxn ang="0">
                      <a:pos x="4030" y="528"/>
                    </a:cxn>
                    <a:cxn ang="0">
                      <a:pos x="4040" y="393"/>
                    </a:cxn>
                    <a:cxn ang="0">
                      <a:pos x="4051" y="308"/>
                    </a:cxn>
                    <a:cxn ang="0">
                      <a:pos x="4066" y="229"/>
                    </a:cxn>
                    <a:cxn ang="0">
                      <a:pos x="4083" y="156"/>
                    </a:cxn>
                    <a:cxn ang="0">
                      <a:pos x="4106" y="89"/>
                    </a:cxn>
                    <a:cxn ang="0">
                      <a:pos x="4133" y="27"/>
                    </a:cxn>
                    <a:cxn ang="0">
                      <a:pos x="4149" y="0"/>
                    </a:cxn>
                  </a:cxnLst>
                  <a:rect l="0" t="0" r="r" b="b"/>
                  <a:pathLst>
                    <a:path w="4149" h="4229">
                      <a:moveTo>
                        <a:pt x="4149" y="0"/>
                      </a:moveTo>
                      <a:lnTo>
                        <a:pt x="4149" y="0"/>
                      </a:lnTo>
                      <a:lnTo>
                        <a:pt x="4020" y="153"/>
                      </a:lnTo>
                      <a:lnTo>
                        <a:pt x="3889" y="307"/>
                      </a:lnTo>
                      <a:lnTo>
                        <a:pt x="3755" y="462"/>
                      </a:lnTo>
                      <a:lnTo>
                        <a:pt x="3618" y="619"/>
                      </a:lnTo>
                      <a:lnTo>
                        <a:pt x="3478" y="776"/>
                      </a:lnTo>
                      <a:lnTo>
                        <a:pt x="3336" y="934"/>
                      </a:lnTo>
                      <a:lnTo>
                        <a:pt x="3190" y="1092"/>
                      </a:lnTo>
                      <a:lnTo>
                        <a:pt x="3042" y="1252"/>
                      </a:lnTo>
                      <a:lnTo>
                        <a:pt x="2891" y="1411"/>
                      </a:lnTo>
                      <a:lnTo>
                        <a:pt x="2738" y="1571"/>
                      </a:lnTo>
                      <a:lnTo>
                        <a:pt x="2581" y="1731"/>
                      </a:lnTo>
                      <a:lnTo>
                        <a:pt x="2423" y="1891"/>
                      </a:lnTo>
                      <a:lnTo>
                        <a:pt x="2262" y="2052"/>
                      </a:lnTo>
                      <a:lnTo>
                        <a:pt x="2099" y="2212"/>
                      </a:lnTo>
                      <a:lnTo>
                        <a:pt x="1934" y="2373"/>
                      </a:lnTo>
                      <a:lnTo>
                        <a:pt x="1765" y="2534"/>
                      </a:lnTo>
                      <a:lnTo>
                        <a:pt x="1765" y="2534"/>
                      </a:lnTo>
                      <a:lnTo>
                        <a:pt x="858" y="3396"/>
                      </a:lnTo>
                      <a:lnTo>
                        <a:pt x="422" y="3808"/>
                      </a:lnTo>
                      <a:lnTo>
                        <a:pt x="0" y="4204"/>
                      </a:lnTo>
                      <a:lnTo>
                        <a:pt x="2" y="4205"/>
                      </a:lnTo>
                      <a:lnTo>
                        <a:pt x="2" y="4205"/>
                      </a:lnTo>
                      <a:lnTo>
                        <a:pt x="27" y="4208"/>
                      </a:lnTo>
                      <a:lnTo>
                        <a:pt x="101" y="4213"/>
                      </a:lnTo>
                      <a:lnTo>
                        <a:pt x="219" y="4221"/>
                      </a:lnTo>
                      <a:lnTo>
                        <a:pt x="292" y="4224"/>
                      </a:lnTo>
                      <a:lnTo>
                        <a:pt x="375" y="4226"/>
                      </a:lnTo>
                      <a:lnTo>
                        <a:pt x="465" y="4229"/>
                      </a:lnTo>
                      <a:lnTo>
                        <a:pt x="564" y="4229"/>
                      </a:lnTo>
                      <a:lnTo>
                        <a:pt x="669" y="4229"/>
                      </a:lnTo>
                      <a:lnTo>
                        <a:pt x="781" y="4226"/>
                      </a:lnTo>
                      <a:lnTo>
                        <a:pt x="898" y="4221"/>
                      </a:lnTo>
                      <a:lnTo>
                        <a:pt x="1021" y="4214"/>
                      </a:lnTo>
                      <a:lnTo>
                        <a:pt x="1149" y="4205"/>
                      </a:lnTo>
                      <a:lnTo>
                        <a:pt x="1279" y="4193"/>
                      </a:lnTo>
                      <a:lnTo>
                        <a:pt x="1413" y="4177"/>
                      </a:lnTo>
                      <a:lnTo>
                        <a:pt x="1481" y="4169"/>
                      </a:lnTo>
                      <a:lnTo>
                        <a:pt x="1549" y="4158"/>
                      </a:lnTo>
                      <a:lnTo>
                        <a:pt x="1619" y="4147"/>
                      </a:lnTo>
                      <a:lnTo>
                        <a:pt x="1689" y="4135"/>
                      </a:lnTo>
                      <a:lnTo>
                        <a:pt x="1758" y="4122"/>
                      </a:lnTo>
                      <a:lnTo>
                        <a:pt x="1828" y="4108"/>
                      </a:lnTo>
                      <a:lnTo>
                        <a:pt x="1899" y="4094"/>
                      </a:lnTo>
                      <a:lnTo>
                        <a:pt x="1969" y="4078"/>
                      </a:lnTo>
                      <a:lnTo>
                        <a:pt x="2040" y="4060"/>
                      </a:lnTo>
                      <a:lnTo>
                        <a:pt x="2109" y="4041"/>
                      </a:lnTo>
                      <a:lnTo>
                        <a:pt x="2179" y="4021"/>
                      </a:lnTo>
                      <a:lnTo>
                        <a:pt x="2249" y="4000"/>
                      </a:lnTo>
                      <a:lnTo>
                        <a:pt x="2318" y="3977"/>
                      </a:lnTo>
                      <a:lnTo>
                        <a:pt x="2388" y="3954"/>
                      </a:lnTo>
                      <a:lnTo>
                        <a:pt x="2457" y="3929"/>
                      </a:lnTo>
                      <a:lnTo>
                        <a:pt x="2525" y="3902"/>
                      </a:lnTo>
                      <a:lnTo>
                        <a:pt x="2592" y="3874"/>
                      </a:lnTo>
                      <a:lnTo>
                        <a:pt x="2659" y="3844"/>
                      </a:lnTo>
                      <a:lnTo>
                        <a:pt x="2726" y="3814"/>
                      </a:lnTo>
                      <a:lnTo>
                        <a:pt x="2790" y="3781"/>
                      </a:lnTo>
                      <a:lnTo>
                        <a:pt x="2855" y="3747"/>
                      </a:lnTo>
                      <a:lnTo>
                        <a:pt x="2917" y="3710"/>
                      </a:lnTo>
                      <a:lnTo>
                        <a:pt x="2980" y="3673"/>
                      </a:lnTo>
                      <a:lnTo>
                        <a:pt x="3041" y="3634"/>
                      </a:lnTo>
                      <a:lnTo>
                        <a:pt x="3100" y="3594"/>
                      </a:lnTo>
                      <a:lnTo>
                        <a:pt x="3159" y="3551"/>
                      </a:lnTo>
                      <a:lnTo>
                        <a:pt x="3215" y="3505"/>
                      </a:lnTo>
                      <a:lnTo>
                        <a:pt x="3271" y="3460"/>
                      </a:lnTo>
                      <a:lnTo>
                        <a:pt x="3325" y="3412"/>
                      </a:lnTo>
                      <a:lnTo>
                        <a:pt x="3377" y="3361"/>
                      </a:lnTo>
                      <a:lnTo>
                        <a:pt x="3377" y="3361"/>
                      </a:lnTo>
                      <a:lnTo>
                        <a:pt x="3424" y="3312"/>
                      </a:lnTo>
                      <a:lnTo>
                        <a:pt x="3468" y="3262"/>
                      </a:lnTo>
                      <a:lnTo>
                        <a:pt x="3511" y="3211"/>
                      </a:lnTo>
                      <a:lnTo>
                        <a:pt x="3551" y="3160"/>
                      </a:lnTo>
                      <a:lnTo>
                        <a:pt x="3590" y="3106"/>
                      </a:lnTo>
                      <a:lnTo>
                        <a:pt x="3626" y="3053"/>
                      </a:lnTo>
                      <a:lnTo>
                        <a:pt x="3660" y="2999"/>
                      </a:lnTo>
                      <a:lnTo>
                        <a:pt x="3692" y="2944"/>
                      </a:lnTo>
                      <a:lnTo>
                        <a:pt x="3722" y="2888"/>
                      </a:lnTo>
                      <a:lnTo>
                        <a:pt x="3751" y="2831"/>
                      </a:lnTo>
                      <a:lnTo>
                        <a:pt x="3776" y="2775"/>
                      </a:lnTo>
                      <a:lnTo>
                        <a:pt x="3802" y="2718"/>
                      </a:lnTo>
                      <a:lnTo>
                        <a:pt x="3825" y="2659"/>
                      </a:lnTo>
                      <a:lnTo>
                        <a:pt x="3846" y="2600"/>
                      </a:lnTo>
                      <a:lnTo>
                        <a:pt x="3866" y="2541"/>
                      </a:lnTo>
                      <a:lnTo>
                        <a:pt x="3884" y="2482"/>
                      </a:lnTo>
                      <a:lnTo>
                        <a:pt x="3901" y="2421"/>
                      </a:lnTo>
                      <a:lnTo>
                        <a:pt x="3916" y="2361"/>
                      </a:lnTo>
                      <a:lnTo>
                        <a:pt x="3931" y="2301"/>
                      </a:lnTo>
                      <a:lnTo>
                        <a:pt x="3943" y="2241"/>
                      </a:lnTo>
                      <a:lnTo>
                        <a:pt x="3955" y="2180"/>
                      </a:lnTo>
                      <a:lnTo>
                        <a:pt x="3965" y="2119"/>
                      </a:lnTo>
                      <a:lnTo>
                        <a:pt x="3975" y="2057"/>
                      </a:lnTo>
                      <a:lnTo>
                        <a:pt x="3983" y="1997"/>
                      </a:lnTo>
                      <a:lnTo>
                        <a:pt x="3990" y="1935"/>
                      </a:lnTo>
                      <a:lnTo>
                        <a:pt x="3996" y="1875"/>
                      </a:lnTo>
                      <a:lnTo>
                        <a:pt x="4002" y="1813"/>
                      </a:lnTo>
                      <a:lnTo>
                        <a:pt x="4007" y="1751"/>
                      </a:lnTo>
                      <a:lnTo>
                        <a:pt x="4014" y="1631"/>
                      </a:lnTo>
                      <a:lnTo>
                        <a:pt x="4019" y="1510"/>
                      </a:lnTo>
                      <a:lnTo>
                        <a:pt x="4022" y="1391"/>
                      </a:lnTo>
                      <a:lnTo>
                        <a:pt x="4023" y="1274"/>
                      </a:lnTo>
                      <a:lnTo>
                        <a:pt x="4023" y="1045"/>
                      </a:lnTo>
                      <a:lnTo>
                        <a:pt x="4023" y="828"/>
                      </a:lnTo>
                      <a:lnTo>
                        <a:pt x="4024" y="724"/>
                      </a:lnTo>
                      <a:lnTo>
                        <a:pt x="4026" y="625"/>
                      </a:lnTo>
                      <a:lnTo>
                        <a:pt x="4030" y="528"/>
                      </a:lnTo>
                      <a:lnTo>
                        <a:pt x="4036" y="437"/>
                      </a:lnTo>
                      <a:lnTo>
                        <a:pt x="4040" y="393"/>
                      </a:lnTo>
                      <a:lnTo>
                        <a:pt x="4046" y="350"/>
                      </a:lnTo>
                      <a:lnTo>
                        <a:pt x="4051" y="308"/>
                      </a:lnTo>
                      <a:lnTo>
                        <a:pt x="4058" y="268"/>
                      </a:lnTo>
                      <a:lnTo>
                        <a:pt x="4066" y="229"/>
                      </a:lnTo>
                      <a:lnTo>
                        <a:pt x="4074" y="192"/>
                      </a:lnTo>
                      <a:lnTo>
                        <a:pt x="4083" y="156"/>
                      </a:lnTo>
                      <a:lnTo>
                        <a:pt x="4094" y="121"/>
                      </a:lnTo>
                      <a:lnTo>
                        <a:pt x="4106" y="89"/>
                      </a:lnTo>
                      <a:lnTo>
                        <a:pt x="4119" y="58"/>
                      </a:lnTo>
                      <a:lnTo>
                        <a:pt x="4133" y="27"/>
                      </a:lnTo>
                      <a:lnTo>
                        <a:pt x="4149" y="0"/>
                      </a:lnTo>
                      <a:lnTo>
                        <a:pt x="414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89" name="Freeform 6"/>
                <p:cNvSpPr>
                  <a:spLocks/>
                </p:cNvSpPr>
                <p:nvPr/>
              </p:nvSpPr>
              <p:spPr bwMode="auto">
                <a:xfrm>
                  <a:off x="707853" y="22066"/>
                  <a:ext cx="7200902" cy="6818311"/>
                </a:xfrm>
                <a:custGeom>
                  <a:avLst/>
                  <a:gdLst/>
                  <a:ahLst/>
                  <a:cxnLst>
                    <a:cxn ang="0">
                      <a:pos x="4481" y="66"/>
                    </a:cxn>
                    <a:cxn ang="0">
                      <a:pos x="4536" y="0"/>
                    </a:cxn>
                    <a:cxn ang="0">
                      <a:pos x="4482" y="36"/>
                    </a:cxn>
                    <a:cxn ang="0">
                      <a:pos x="4389" y="82"/>
                    </a:cxn>
                    <a:cxn ang="0">
                      <a:pos x="4279" y="115"/>
                    </a:cxn>
                    <a:cxn ang="0">
                      <a:pos x="4155" y="141"/>
                    </a:cxn>
                    <a:cxn ang="0">
                      <a:pos x="4020" y="159"/>
                    </a:cxn>
                    <a:cxn ang="0">
                      <a:pos x="3713" y="185"/>
                    </a:cxn>
                    <a:cxn ang="0">
                      <a:pos x="3243" y="213"/>
                    </a:cxn>
                    <a:cxn ang="0">
                      <a:pos x="2857" y="249"/>
                    </a:cxn>
                    <a:cxn ang="0">
                      <a:pos x="2655" y="279"/>
                    </a:cxn>
                    <a:cxn ang="0">
                      <a:pos x="2450" y="318"/>
                    </a:cxn>
                    <a:cxn ang="0">
                      <a:pos x="2241" y="367"/>
                    </a:cxn>
                    <a:cxn ang="0">
                      <a:pos x="2029" y="430"/>
                    </a:cxn>
                    <a:cxn ang="0">
                      <a:pos x="1817" y="508"/>
                    </a:cxn>
                    <a:cxn ang="0">
                      <a:pos x="1605" y="603"/>
                    </a:cxn>
                    <a:cxn ang="0">
                      <a:pos x="1395" y="717"/>
                    </a:cxn>
                    <a:cxn ang="0">
                      <a:pos x="1186" y="851"/>
                    </a:cxn>
                    <a:cxn ang="0">
                      <a:pos x="980" y="1008"/>
                    </a:cxn>
                    <a:cxn ang="0">
                      <a:pos x="777" y="1189"/>
                    </a:cxn>
                    <a:cxn ang="0">
                      <a:pos x="651" y="1319"/>
                    </a:cxn>
                    <a:cxn ang="0">
                      <a:pos x="488" y="1517"/>
                    </a:cxn>
                    <a:cxn ang="0">
                      <a:pos x="351" y="1716"/>
                    </a:cxn>
                    <a:cxn ang="0">
                      <a:pos x="241" y="1917"/>
                    </a:cxn>
                    <a:cxn ang="0">
                      <a:pos x="154" y="2120"/>
                    </a:cxn>
                    <a:cxn ang="0">
                      <a:pos x="88" y="2319"/>
                    </a:cxn>
                    <a:cxn ang="0">
                      <a:pos x="43" y="2516"/>
                    </a:cxn>
                    <a:cxn ang="0">
                      <a:pos x="15" y="2709"/>
                    </a:cxn>
                    <a:cxn ang="0">
                      <a:pos x="1" y="2897"/>
                    </a:cxn>
                    <a:cxn ang="0">
                      <a:pos x="3" y="3079"/>
                    </a:cxn>
                    <a:cxn ang="0">
                      <a:pos x="15" y="3253"/>
                    </a:cxn>
                    <a:cxn ang="0">
                      <a:pos x="36" y="3418"/>
                    </a:cxn>
                    <a:cxn ang="0">
                      <a:pos x="64" y="3572"/>
                    </a:cxn>
                    <a:cxn ang="0">
                      <a:pos x="111" y="3760"/>
                    </a:cxn>
                    <a:cxn ang="0">
                      <a:pos x="188" y="3997"/>
                    </a:cxn>
                    <a:cxn ang="0">
                      <a:pos x="257" y="4173"/>
                    </a:cxn>
                    <a:cxn ang="0">
                      <a:pos x="316" y="4295"/>
                    </a:cxn>
                    <a:cxn ang="0">
                      <a:pos x="1174" y="3487"/>
                    </a:cxn>
                    <a:cxn ang="0">
                      <a:pos x="2250" y="2464"/>
                    </a:cxn>
                    <a:cxn ang="0">
                      <a:pos x="2739" y="1982"/>
                    </a:cxn>
                    <a:cxn ang="0">
                      <a:pos x="3207" y="1502"/>
                    </a:cxn>
                    <a:cxn ang="0">
                      <a:pos x="3652" y="1025"/>
                    </a:cxn>
                    <a:cxn ang="0">
                      <a:pos x="4071" y="553"/>
                    </a:cxn>
                    <a:cxn ang="0">
                      <a:pos x="4465" y="91"/>
                    </a:cxn>
                  </a:cxnLst>
                  <a:rect l="0" t="0" r="r" b="b"/>
                  <a:pathLst>
                    <a:path w="4536" h="4295">
                      <a:moveTo>
                        <a:pt x="4465" y="91"/>
                      </a:moveTo>
                      <a:lnTo>
                        <a:pt x="4465" y="91"/>
                      </a:lnTo>
                      <a:lnTo>
                        <a:pt x="4481" y="66"/>
                      </a:lnTo>
                      <a:lnTo>
                        <a:pt x="4498" y="42"/>
                      </a:lnTo>
                      <a:lnTo>
                        <a:pt x="4517" y="20"/>
                      </a:lnTo>
                      <a:lnTo>
                        <a:pt x="4536" y="0"/>
                      </a:lnTo>
                      <a:lnTo>
                        <a:pt x="4536" y="0"/>
                      </a:lnTo>
                      <a:lnTo>
                        <a:pt x="4511" y="19"/>
                      </a:lnTo>
                      <a:lnTo>
                        <a:pt x="4482" y="36"/>
                      </a:lnTo>
                      <a:lnTo>
                        <a:pt x="4453" y="52"/>
                      </a:lnTo>
                      <a:lnTo>
                        <a:pt x="4422" y="67"/>
                      </a:lnTo>
                      <a:lnTo>
                        <a:pt x="4389" y="82"/>
                      </a:lnTo>
                      <a:lnTo>
                        <a:pt x="4354" y="94"/>
                      </a:lnTo>
                      <a:lnTo>
                        <a:pt x="4318" y="105"/>
                      </a:lnTo>
                      <a:lnTo>
                        <a:pt x="4279" y="115"/>
                      </a:lnTo>
                      <a:lnTo>
                        <a:pt x="4240" y="125"/>
                      </a:lnTo>
                      <a:lnTo>
                        <a:pt x="4198" y="133"/>
                      </a:lnTo>
                      <a:lnTo>
                        <a:pt x="4155" y="141"/>
                      </a:lnTo>
                      <a:lnTo>
                        <a:pt x="4113" y="147"/>
                      </a:lnTo>
                      <a:lnTo>
                        <a:pt x="4067" y="154"/>
                      </a:lnTo>
                      <a:lnTo>
                        <a:pt x="4020" y="159"/>
                      </a:lnTo>
                      <a:lnTo>
                        <a:pt x="3922" y="169"/>
                      </a:lnTo>
                      <a:lnTo>
                        <a:pt x="3820" y="177"/>
                      </a:lnTo>
                      <a:lnTo>
                        <a:pt x="3713" y="185"/>
                      </a:lnTo>
                      <a:lnTo>
                        <a:pt x="3485" y="197"/>
                      </a:lnTo>
                      <a:lnTo>
                        <a:pt x="3366" y="205"/>
                      </a:lnTo>
                      <a:lnTo>
                        <a:pt x="3243" y="213"/>
                      </a:lnTo>
                      <a:lnTo>
                        <a:pt x="3117" y="222"/>
                      </a:lnTo>
                      <a:lnTo>
                        <a:pt x="2988" y="234"/>
                      </a:lnTo>
                      <a:lnTo>
                        <a:pt x="2857" y="249"/>
                      </a:lnTo>
                      <a:lnTo>
                        <a:pt x="2790" y="259"/>
                      </a:lnTo>
                      <a:lnTo>
                        <a:pt x="2723" y="268"/>
                      </a:lnTo>
                      <a:lnTo>
                        <a:pt x="2655" y="279"/>
                      </a:lnTo>
                      <a:lnTo>
                        <a:pt x="2586" y="291"/>
                      </a:lnTo>
                      <a:lnTo>
                        <a:pt x="2518" y="303"/>
                      </a:lnTo>
                      <a:lnTo>
                        <a:pt x="2450" y="318"/>
                      </a:lnTo>
                      <a:lnTo>
                        <a:pt x="2380" y="332"/>
                      </a:lnTo>
                      <a:lnTo>
                        <a:pt x="2310" y="348"/>
                      </a:lnTo>
                      <a:lnTo>
                        <a:pt x="2241" y="367"/>
                      </a:lnTo>
                      <a:lnTo>
                        <a:pt x="2170" y="386"/>
                      </a:lnTo>
                      <a:lnTo>
                        <a:pt x="2100" y="407"/>
                      </a:lnTo>
                      <a:lnTo>
                        <a:pt x="2029" y="430"/>
                      </a:lnTo>
                      <a:lnTo>
                        <a:pt x="1959" y="454"/>
                      </a:lnTo>
                      <a:lnTo>
                        <a:pt x="1888" y="480"/>
                      </a:lnTo>
                      <a:lnTo>
                        <a:pt x="1817" y="508"/>
                      </a:lnTo>
                      <a:lnTo>
                        <a:pt x="1746" y="537"/>
                      </a:lnTo>
                      <a:lnTo>
                        <a:pt x="1676" y="569"/>
                      </a:lnTo>
                      <a:lnTo>
                        <a:pt x="1605" y="603"/>
                      </a:lnTo>
                      <a:lnTo>
                        <a:pt x="1534" y="638"/>
                      </a:lnTo>
                      <a:lnTo>
                        <a:pt x="1465" y="677"/>
                      </a:lnTo>
                      <a:lnTo>
                        <a:pt x="1395" y="717"/>
                      </a:lnTo>
                      <a:lnTo>
                        <a:pt x="1324" y="758"/>
                      </a:lnTo>
                      <a:lnTo>
                        <a:pt x="1254" y="804"/>
                      </a:lnTo>
                      <a:lnTo>
                        <a:pt x="1186" y="851"/>
                      </a:lnTo>
                      <a:lnTo>
                        <a:pt x="1116" y="900"/>
                      </a:lnTo>
                      <a:lnTo>
                        <a:pt x="1048" y="953"/>
                      </a:lnTo>
                      <a:lnTo>
                        <a:pt x="980" y="1008"/>
                      </a:lnTo>
                      <a:lnTo>
                        <a:pt x="911" y="1065"/>
                      </a:lnTo>
                      <a:lnTo>
                        <a:pt x="844" y="1126"/>
                      </a:lnTo>
                      <a:lnTo>
                        <a:pt x="777" y="1189"/>
                      </a:lnTo>
                      <a:lnTo>
                        <a:pt x="777" y="1189"/>
                      </a:lnTo>
                      <a:lnTo>
                        <a:pt x="713" y="1254"/>
                      </a:lnTo>
                      <a:lnTo>
                        <a:pt x="651" y="1319"/>
                      </a:lnTo>
                      <a:lnTo>
                        <a:pt x="594" y="1384"/>
                      </a:lnTo>
                      <a:lnTo>
                        <a:pt x="539" y="1450"/>
                      </a:lnTo>
                      <a:lnTo>
                        <a:pt x="488" y="1517"/>
                      </a:lnTo>
                      <a:lnTo>
                        <a:pt x="440" y="1582"/>
                      </a:lnTo>
                      <a:lnTo>
                        <a:pt x="394" y="1649"/>
                      </a:lnTo>
                      <a:lnTo>
                        <a:pt x="351" y="1716"/>
                      </a:lnTo>
                      <a:lnTo>
                        <a:pt x="312" y="1783"/>
                      </a:lnTo>
                      <a:lnTo>
                        <a:pt x="275" y="1850"/>
                      </a:lnTo>
                      <a:lnTo>
                        <a:pt x="241" y="1917"/>
                      </a:lnTo>
                      <a:lnTo>
                        <a:pt x="209" y="1986"/>
                      </a:lnTo>
                      <a:lnTo>
                        <a:pt x="181" y="2053"/>
                      </a:lnTo>
                      <a:lnTo>
                        <a:pt x="154" y="2120"/>
                      </a:lnTo>
                      <a:lnTo>
                        <a:pt x="130" y="2185"/>
                      </a:lnTo>
                      <a:lnTo>
                        <a:pt x="109" y="2252"/>
                      </a:lnTo>
                      <a:lnTo>
                        <a:pt x="88" y="2319"/>
                      </a:lnTo>
                      <a:lnTo>
                        <a:pt x="71" y="2385"/>
                      </a:lnTo>
                      <a:lnTo>
                        <a:pt x="56" y="2451"/>
                      </a:lnTo>
                      <a:lnTo>
                        <a:pt x="43" y="2516"/>
                      </a:lnTo>
                      <a:lnTo>
                        <a:pt x="31" y="2581"/>
                      </a:lnTo>
                      <a:lnTo>
                        <a:pt x="21" y="2645"/>
                      </a:lnTo>
                      <a:lnTo>
                        <a:pt x="15" y="2709"/>
                      </a:lnTo>
                      <a:lnTo>
                        <a:pt x="8" y="2772"/>
                      </a:lnTo>
                      <a:lnTo>
                        <a:pt x="4" y="2835"/>
                      </a:lnTo>
                      <a:lnTo>
                        <a:pt x="1" y="2897"/>
                      </a:lnTo>
                      <a:lnTo>
                        <a:pt x="0" y="2959"/>
                      </a:lnTo>
                      <a:lnTo>
                        <a:pt x="1" y="3019"/>
                      </a:lnTo>
                      <a:lnTo>
                        <a:pt x="3" y="3079"/>
                      </a:lnTo>
                      <a:lnTo>
                        <a:pt x="5" y="3138"/>
                      </a:lnTo>
                      <a:lnTo>
                        <a:pt x="9" y="3196"/>
                      </a:lnTo>
                      <a:lnTo>
                        <a:pt x="15" y="3253"/>
                      </a:lnTo>
                      <a:lnTo>
                        <a:pt x="20" y="3308"/>
                      </a:lnTo>
                      <a:lnTo>
                        <a:pt x="28" y="3363"/>
                      </a:lnTo>
                      <a:lnTo>
                        <a:pt x="36" y="3418"/>
                      </a:lnTo>
                      <a:lnTo>
                        <a:pt x="44" y="3470"/>
                      </a:lnTo>
                      <a:lnTo>
                        <a:pt x="54" y="3523"/>
                      </a:lnTo>
                      <a:lnTo>
                        <a:pt x="64" y="3572"/>
                      </a:lnTo>
                      <a:lnTo>
                        <a:pt x="75" y="3622"/>
                      </a:lnTo>
                      <a:lnTo>
                        <a:pt x="87" y="3669"/>
                      </a:lnTo>
                      <a:lnTo>
                        <a:pt x="111" y="3760"/>
                      </a:lnTo>
                      <a:lnTo>
                        <a:pt x="135" y="3846"/>
                      </a:lnTo>
                      <a:lnTo>
                        <a:pt x="161" y="3925"/>
                      </a:lnTo>
                      <a:lnTo>
                        <a:pt x="188" y="3997"/>
                      </a:lnTo>
                      <a:lnTo>
                        <a:pt x="212" y="4063"/>
                      </a:lnTo>
                      <a:lnTo>
                        <a:pt x="236" y="4122"/>
                      </a:lnTo>
                      <a:lnTo>
                        <a:pt x="257" y="4173"/>
                      </a:lnTo>
                      <a:lnTo>
                        <a:pt x="276" y="4214"/>
                      </a:lnTo>
                      <a:lnTo>
                        <a:pt x="306" y="4273"/>
                      </a:lnTo>
                      <a:lnTo>
                        <a:pt x="316" y="4295"/>
                      </a:lnTo>
                      <a:lnTo>
                        <a:pt x="316" y="4295"/>
                      </a:lnTo>
                      <a:lnTo>
                        <a:pt x="738" y="3899"/>
                      </a:lnTo>
                      <a:lnTo>
                        <a:pt x="1174" y="3487"/>
                      </a:lnTo>
                      <a:lnTo>
                        <a:pt x="2081" y="2625"/>
                      </a:lnTo>
                      <a:lnTo>
                        <a:pt x="2081" y="2625"/>
                      </a:lnTo>
                      <a:lnTo>
                        <a:pt x="2250" y="2464"/>
                      </a:lnTo>
                      <a:lnTo>
                        <a:pt x="2415" y="2303"/>
                      </a:lnTo>
                      <a:lnTo>
                        <a:pt x="2578" y="2143"/>
                      </a:lnTo>
                      <a:lnTo>
                        <a:pt x="2739" y="1982"/>
                      </a:lnTo>
                      <a:lnTo>
                        <a:pt x="2897" y="1822"/>
                      </a:lnTo>
                      <a:lnTo>
                        <a:pt x="3054" y="1662"/>
                      </a:lnTo>
                      <a:lnTo>
                        <a:pt x="3207" y="1502"/>
                      </a:lnTo>
                      <a:lnTo>
                        <a:pt x="3358" y="1343"/>
                      </a:lnTo>
                      <a:lnTo>
                        <a:pt x="3506" y="1183"/>
                      </a:lnTo>
                      <a:lnTo>
                        <a:pt x="3652" y="1025"/>
                      </a:lnTo>
                      <a:lnTo>
                        <a:pt x="3794" y="867"/>
                      </a:lnTo>
                      <a:lnTo>
                        <a:pt x="3934" y="710"/>
                      </a:lnTo>
                      <a:lnTo>
                        <a:pt x="4071" y="553"/>
                      </a:lnTo>
                      <a:lnTo>
                        <a:pt x="4205" y="398"/>
                      </a:lnTo>
                      <a:lnTo>
                        <a:pt x="4336" y="244"/>
                      </a:lnTo>
                      <a:lnTo>
                        <a:pt x="4465" y="91"/>
                      </a:lnTo>
                      <a:lnTo>
                        <a:pt x="4465" y="91"/>
                      </a:lnTo>
                      <a:close/>
                    </a:path>
                  </a:pathLst>
                </a:custGeom>
                <a:gradFill flip="none" rotWithShape="1">
                  <a:gsLst>
                    <a:gs pos="0">
                      <a:srgbClr val="84BC76"/>
                    </a:gs>
                    <a:gs pos="64000">
                      <a:srgbClr val="2F6C1C"/>
                    </a:gs>
                  </a:gsLst>
                  <a:lin ang="252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7" name="Freeform 8"/>
              <p:cNvSpPr>
                <a:spLocks/>
              </p:cNvSpPr>
              <p:nvPr/>
            </p:nvSpPr>
            <p:spPr bwMode="auto">
              <a:xfrm>
                <a:off x="5840798" y="3121975"/>
                <a:ext cx="1588702" cy="539295"/>
              </a:xfrm>
              <a:custGeom>
                <a:avLst/>
                <a:gdLst/>
                <a:ahLst/>
                <a:cxnLst>
                  <a:cxn ang="0">
                    <a:pos x="38" y="785"/>
                  </a:cxn>
                  <a:cxn ang="0">
                    <a:pos x="90" y="735"/>
                  </a:cxn>
                  <a:cxn ang="0">
                    <a:pos x="165" y="679"/>
                  </a:cxn>
                  <a:cxn ang="0">
                    <a:pos x="281" y="602"/>
                  </a:cxn>
                  <a:cxn ang="0">
                    <a:pos x="361" y="559"/>
                  </a:cxn>
                  <a:cxn ang="0">
                    <a:pos x="486" y="501"/>
                  </a:cxn>
                  <a:cxn ang="0">
                    <a:pos x="613" y="451"/>
                  </a:cxn>
                  <a:cxn ang="0">
                    <a:pos x="699" y="424"/>
                  </a:cxn>
                  <a:cxn ang="0">
                    <a:pos x="830" y="390"/>
                  </a:cxn>
                  <a:cxn ang="0">
                    <a:pos x="1008" y="356"/>
                  </a:cxn>
                  <a:cxn ang="0">
                    <a:pos x="1275" y="330"/>
                  </a:cxn>
                  <a:cxn ang="0">
                    <a:pos x="1452" y="323"/>
                  </a:cxn>
                  <a:cxn ang="0">
                    <a:pos x="1715" y="300"/>
                  </a:cxn>
                  <a:cxn ang="0">
                    <a:pos x="1975" y="258"/>
                  </a:cxn>
                  <a:cxn ang="0">
                    <a:pos x="2146" y="219"/>
                  </a:cxn>
                  <a:cxn ang="0">
                    <a:pos x="2399" y="143"/>
                  </a:cxn>
                  <a:cxn ang="0">
                    <a:pos x="2523" y="96"/>
                  </a:cxn>
                  <a:cxn ang="0">
                    <a:pos x="2643" y="43"/>
                  </a:cxn>
                  <a:cxn ang="0">
                    <a:pos x="2721" y="0"/>
                  </a:cxn>
                  <a:cxn ang="0">
                    <a:pos x="2606" y="68"/>
                  </a:cxn>
                  <a:cxn ang="0">
                    <a:pos x="2486" y="125"/>
                  </a:cxn>
                  <a:cxn ang="0">
                    <a:pos x="2322" y="193"/>
                  </a:cxn>
                  <a:cxn ang="0">
                    <a:pos x="2069" y="275"/>
                  </a:cxn>
                  <a:cxn ang="0">
                    <a:pos x="1897" y="318"/>
                  </a:cxn>
                  <a:cxn ang="0">
                    <a:pos x="1634" y="368"/>
                  </a:cxn>
                  <a:cxn ang="0">
                    <a:pos x="1370" y="400"/>
                  </a:cxn>
                  <a:cxn ang="0">
                    <a:pos x="1195" y="417"/>
                  </a:cxn>
                  <a:cxn ang="0">
                    <a:pos x="939" y="465"/>
                  </a:cxn>
                  <a:cxn ang="0">
                    <a:pos x="774" y="512"/>
                  </a:cxn>
                  <a:cxn ang="0">
                    <a:pos x="692" y="540"/>
                  </a:cxn>
                  <a:cxn ang="0">
                    <a:pos x="573" y="590"/>
                  </a:cxn>
                  <a:cxn ang="0">
                    <a:pos x="459" y="648"/>
                  </a:cxn>
                  <a:cxn ang="0">
                    <a:pos x="385" y="690"/>
                  </a:cxn>
                  <a:cxn ang="0">
                    <a:pos x="281" y="761"/>
                  </a:cxn>
                  <a:cxn ang="0">
                    <a:pos x="215" y="814"/>
                  </a:cxn>
                  <a:cxn ang="0">
                    <a:pos x="155" y="869"/>
                  </a:cxn>
                  <a:cxn ang="0">
                    <a:pos x="130" y="899"/>
                  </a:cxn>
                  <a:cxn ang="0">
                    <a:pos x="94" y="923"/>
                  </a:cxn>
                  <a:cxn ang="0">
                    <a:pos x="53" y="923"/>
                  </a:cxn>
                  <a:cxn ang="0">
                    <a:pos x="27" y="910"/>
                  </a:cxn>
                  <a:cxn ang="0">
                    <a:pos x="3" y="875"/>
                  </a:cxn>
                  <a:cxn ang="0">
                    <a:pos x="3" y="833"/>
                  </a:cxn>
                  <a:cxn ang="0">
                    <a:pos x="17" y="807"/>
                  </a:cxn>
                </a:cxnLst>
                <a:rect l="0" t="0" r="r" b="b"/>
                <a:pathLst>
                  <a:path w="2721" h="926">
                    <a:moveTo>
                      <a:pt x="20" y="804"/>
                    </a:moveTo>
                    <a:lnTo>
                      <a:pt x="20" y="804"/>
                    </a:lnTo>
                    <a:lnTo>
                      <a:pt x="38" y="785"/>
                    </a:lnTo>
                    <a:lnTo>
                      <a:pt x="55" y="768"/>
                    </a:lnTo>
                    <a:lnTo>
                      <a:pt x="90" y="735"/>
                    </a:lnTo>
                    <a:lnTo>
                      <a:pt x="90" y="735"/>
                    </a:lnTo>
                    <a:lnTo>
                      <a:pt x="127" y="705"/>
                    </a:lnTo>
                    <a:lnTo>
                      <a:pt x="165" y="679"/>
                    </a:lnTo>
                    <a:lnTo>
                      <a:pt x="165" y="679"/>
                    </a:lnTo>
                    <a:lnTo>
                      <a:pt x="203" y="652"/>
                    </a:lnTo>
                    <a:lnTo>
                      <a:pt x="241" y="626"/>
                    </a:lnTo>
                    <a:lnTo>
                      <a:pt x="281" y="602"/>
                    </a:lnTo>
                    <a:lnTo>
                      <a:pt x="320" y="580"/>
                    </a:lnTo>
                    <a:lnTo>
                      <a:pt x="320" y="580"/>
                    </a:lnTo>
                    <a:lnTo>
                      <a:pt x="361" y="559"/>
                    </a:lnTo>
                    <a:lnTo>
                      <a:pt x="402" y="537"/>
                    </a:lnTo>
                    <a:lnTo>
                      <a:pt x="443" y="519"/>
                    </a:lnTo>
                    <a:lnTo>
                      <a:pt x="486" y="501"/>
                    </a:lnTo>
                    <a:lnTo>
                      <a:pt x="528" y="482"/>
                    </a:lnTo>
                    <a:lnTo>
                      <a:pt x="571" y="467"/>
                    </a:lnTo>
                    <a:lnTo>
                      <a:pt x="613" y="451"/>
                    </a:lnTo>
                    <a:lnTo>
                      <a:pt x="657" y="437"/>
                    </a:lnTo>
                    <a:lnTo>
                      <a:pt x="657" y="437"/>
                    </a:lnTo>
                    <a:lnTo>
                      <a:pt x="699" y="424"/>
                    </a:lnTo>
                    <a:lnTo>
                      <a:pt x="743" y="412"/>
                    </a:lnTo>
                    <a:lnTo>
                      <a:pt x="787" y="400"/>
                    </a:lnTo>
                    <a:lnTo>
                      <a:pt x="830" y="390"/>
                    </a:lnTo>
                    <a:lnTo>
                      <a:pt x="876" y="380"/>
                    </a:lnTo>
                    <a:lnTo>
                      <a:pt x="919" y="372"/>
                    </a:lnTo>
                    <a:lnTo>
                      <a:pt x="1008" y="356"/>
                    </a:lnTo>
                    <a:lnTo>
                      <a:pt x="1097" y="345"/>
                    </a:lnTo>
                    <a:lnTo>
                      <a:pt x="1186" y="337"/>
                    </a:lnTo>
                    <a:lnTo>
                      <a:pt x="1275" y="330"/>
                    </a:lnTo>
                    <a:lnTo>
                      <a:pt x="1366" y="327"/>
                    </a:lnTo>
                    <a:lnTo>
                      <a:pt x="1366" y="327"/>
                    </a:lnTo>
                    <a:lnTo>
                      <a:pt x="1452" y="323"/>
                    </a:lnTo>
                    <a:lnTo>
                      <a:pt x="1540" y="317"/>
                    </a:lnTo>
                    <a:lnTo>
                      <a:pt x="1627" y="310"/>
                    </a:lnTo>
                    <a:lnTo>
                      <a:pt x="1715" y="300"/>
                    </a:lnTo>
                    <a:lnTo>
                      <a:pt x="1801" y="287"/>
                    </a:lnTo>
                    <a:lnTo>
                      <a:pt x="1889" y="275"/>
                    </a:lnTo>
                    <a:lnTo>
                      <a:pt x="1975" y="258"/>
                    </a:lnTo>
                    <a:lnTo>
                      <a:pt x="2061" y="239"/>
                    </a:lnTo>
                    <a:lnTo>
                      <a:pt x="2061" y="239"/>
                    </a:lnTo>
                    <a:lnTo>
                      <a:pt x="2146" y="219"/>
                    </a:lnTo>
                    <a:lnTo>
                      <a:pt x="2230" y="197"/>
                    </a:lnTo>
                    <a:lnTo>
                      <a:pt x="2315" y="171"/>
                    </a:lnTo>
                    <a:lnTo>
                      <a:pt x="2399" y="143"/>
                    </a:lnTo>
                    <a:lnTo>
                      <a:pt x="2399" y="143"/>
                    </a:lnTo>
                    <a:lnTo>
                      <a:pt x="2482" y="113"/>
                    </a:lnTo>
                    <a:lnTo>
                      <a:pt x="2523" y="96"/>
                    </a:lnTo>
                    <a:lnTo>
                      <a:pt x="2564" y="80"/>
                    </a:lnTo>
                    <a:lnTo>
                      <a:pt x="2603" y="61"/>
                    </a:lnTo>
                    <a:lnTo>
                      <a:pt x="2643" y="43"/>
                    </a:lnTo>
                    <a:lnTo>
                      <a:pt x="2682" y="22"/>
                    </a:lnTo>
                    <a:lnTo>
                      <a:pt x="2721" y="0"/>
                    </a:lnTo>
                    <a:lnTo>
                      <a:pt x="2721" y="0"/>
                    </a:lnTo>
                    <a:lnTo>
                      <a:pt x="2684" y="24"/>
                    </a:lnTo>
                    <a:lnTo>
                      <a:pt x="2646" y="47"/>
                    </a:lnTo>
                    <a:lnTo>
                      <a:pt x="2606" y="68"/>
                    </a:lnTo>
                    <a:lnTo>
                      <a:pt x="2567" y="88"/>
                    </a:lnTo>
                    <a:lnTo>
                      <a:pt x="2527" y="106"/>
                    </a:lnTo>
                    <a:lnTo>
                      <a:pt x="2486" y="125"/>
                    </a:lnTo>
                    <a:lnTo>
                      <a:pt x="2406" y="160"/>
                    </a:lnTo>
                    <a:lnTo>
                      <a:pt x="2406" y="160"/>
                    </a:lnTo>
                    <a:lnTo>
                      <a:pt x="2322" y="193"/>
                    </a:lnTo>
                    <a:lnTo>
                      <a:pt x="2239" y="222"/>
                    </a:lnTo>
                    <a:lnTo>
                      <a:pt x="2154" y="250"/>
                    </a:lnTo>
                    <a:lnTo>
                      <a:pt x="2069" y="275"/>
                    </a:lnTo>
                    <a:lnTo>
                      <a:pt x="2069" y="275"/>
                    </a:lnTo>
                    <a:lnTo>
                      <a:pt x="1983" y="299"/>
                    </a:lnTo>
                    <a:lnTo>
                      <a:pt x="1897" y="318"/>
                    </a:lnTo>
                    <a:lnTo>
                      <a:pt x="1811" y="337"/>
                    </a:lnTo>
                    <a:lnTo>
                      <a:pt x="1723" y="354"/>
                    </a:lnTo>
                    <a:lnTo>
                      <a:pt x="1634" y="368"/>
                    </a:lnTo>
                    <a:lnTo>
                      <a:pt x="1547" y="380"/>
                    </a:lnTo>
                    <a:lnTo>
                      <a:pt x="1458" y="390"/>
                    </a:lnTo>
                    <a:lnTo>
                      <a:pt x="1370" y="400"/>
                    </a:lnTo>
                    <a:lnTo>
                      <a:pt x="1370" y="400"/>
                    </a:lnTo>
                    <a:lnTo>
                      <a:pt x="1283" y="407"/>
                    </a:lnTo>
                    <a:lnTo>
                      <a:pt x="1195" y="417"/>
                    </a:lnTo>
                    <a:lnTo>
                      <a:pt x="1109" y="430"/>
                    </a:lnTo>
                    <a:lnTo>
                      <a:pt x="1024" y="447"/>
                    </a:lnTo>
                    <a:lnTo>
                      <a:pt x="939" y="465"/>
                    </a:lnTo>
                    <a:lnTo>
                      <a:pt x="856" y="486"/>
                    </a:lnTo>
                    <a:lnTo>
                      <a:pt x="815" y="499"/>
                    </a:lnTo>
                    <a:lnTo>
                      <a:pt x="774" y="512"/>
                    </a:lnTo>
                    <a:lnTo>
                      <a:pt x="733" y="526"/>
                    </a:lnTo>
                    <a:lnTo>
                      <a:pt x="692" y="540"/>
                    </a:lnTo>
                    <a:lnTo>
                      <a:pt x="692" y="540"/>
                    </a:lnTo>
                    <a:lnTo>
                      <a:pt x="652" y="556"/>
                    </a:lnTo>
                    <a:lnTo>
                      <a:pt x="613" y="573"/>
                    </a:lnTo>
                    <a:lnTo>
                      <a:pt x="573" y="590"/>
                    </a:lnTo>
                    <a:lnTo>
                      <a:pt x="534" y="608"/>
                    </a:lnTo>
                    <a:lnTo>
                      <a:pt x="496" y="628"/>
                    </a:lnTo>
                    <a:lnTo>
                      <a:pt x="459" y="648"/>
                    </a:lnTo>
                    <a:lnTo>
                      <a:pt x="421" y="667"/>
                    </a:lnTo>
                    <a:lnTo>
                      <a:pt x="385" y="690"/>
                    </a:lnTo>
                    <a:lnTo>
                      <a:pt x="385" y="690"/>
                    </a:lnTo>
                    <a:lnTo>
                      <a:pt x="349" y="713"/>
                    </a:lnTo>
                    <a:lnTo>
                      <a:pt x="315" y="737"/>
                    </a:lnTo>
                    <a:lnTo>
                      <a:pt x="281" y="761"/>
                    </a:lnTo>
                    <a:lnTo>
                      <a:pt x="247" y="787"/>
                    </a:lnTo>
                    <a:lnTo>
                      <a:pt x="247" y="787"/>
                    </a:lnTo>
                    <a:lnTo>
                      <a:pt x="215" y="814"/>
                    </a:lnTo>
                    <a:lnTo>
                      <a:pt x="185" y="841"/>
                    </a:lnTo>
                    <a:lnTo>
                      <a:pt x="185" y="841"/>
                    </a:lnTo>
                    <a:lnTo>
                      <a:pt x="155" y="869"/>
                    </a:lnTo>
                    <a:lnTo>
                      <a:pt x="131" y="898"/>
                    </a:lnTo>
                    <a:lnTo>
                      <a:pt x="130" y="899"/>
                    </a:lnTo>
                    <a:lnTo>
                      <a:pt x="130" y="899"/>
                    </a:lnTo>
                    <a:lnTo>
                      <a:pt x="120" y="909"/>
                    </a:lnTo>
                    <a:lnTo>
                      <a:pt x="107" y="917"/>
                    </a:lnTo>
                    <a:lnTo>
                      <a:pt x="94" y="923"/>
                    </a:lnTo>
                    <a:lnTo>
                      <a:pt x="80" y="926"/>
                    </a:lnTo>
                    <a:lnTo>
                      <a:pt x="66" y="926"/>
                    </a:lnTo>
                    <a:lnTo>
                      <a:pt x="53" y="923"/>
                    </a:lnTo>
                    <a:lnTo>
                      <a:pt x="39" y="917"/>
                    </a:lnTo>
                    <a:lnTo>
                      <a:pt x="27" y="910"/>
                    </a:lnTo>
                    <a:lnTo>
                      <a:pt x="27" y="910"/>
                    </a:lnTo>
                    <a:lnTo>
                      <a:pt x="17" y="899"/>
                    </a:lnTo>
                    <a:lnTo>
                      <a:pt x="8" y="888"/>
                    </a:lnTo>
                    <a:lnTo>
                      <a:pt x="3" y="875"/>
                    </a:lnTo>
                    <a:lnTo>
                      <a:pt x="0" y="861"/>
                    </a:lnTo>
                    <a:lnTo>
                      <a:pt x="0" y="847"/>
                    </a:lnTo>
                    <a:lnTo>
                      <a:pt x="3" y="833"/>
                    </a:lnTo>
                    <a:lnTo>
                      <a:pt x="8" y="820"/>
                    </a:lnTo>
                    <a:lnTo>
                      <a:pt x="17" y="807"/>
                    </a:lnTo>
                    <a:lnTo>
                      <a:pt x="17" y="807"/>
                    </a:lnTo>
                    <a:lnTo>
                      <a:pt x="20" y="804"/>
                    </a:lnTo>
                    <a:lnTo>
                      <a:pt x="20" y="804"/>
                    </a:lnTo>
                    <a:close/>
                  </a:path>
                </a:pathLst>
              </a:custGeom>
              <a:gradFill flip="none" rotWithShape="1">
                <a:gsLst>
                  <a:gs pos="0">
                    <a:srgbClr val="5EBD63"/>
                  </a:gs>
                  <a:gs pos="65000">
                    <a:srgbClr val="447F31"/>
                  </a:gs>
                  <a:gs pos="100000">
                    <a:srgbClr val="23501F"/>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grpSp>
            <p:nvGrpSpPr>
              <p:cNvPr id="228" name="Group 168"/>
              <p:cNvGrpSpPr/>
              <p:nvPr/>
            </p:nvGrpSpPr>
            <p:grpSpPr>
              <a:xfrm rot="18617175">
                <a:off x="6718459" y="3075594"/>
                <a:ext cx="340137" cy="167559"/>
                <a:chOff x="793750" y="0"/>
                <a:chExt cx="7556501" cy="2116991"/>
              </a:xfrm>
            </p:grpSpPr>
            <p:sp>
              <p:nvSpPr>
                <p:cNvPr id="286" name="Freeform 7"/>
                <p:cNvSpPr>
                  <a:spLocks/>
                </p:cNvSpPr>
                <p:nvPr/>
              </p:nvSpPr>
              <p:spPr bwMode="auto">
                <a:xfrm>
                  <a:off x="793750" y="696178"/>
                  <a:ext cx="7413625" cy="1420813"/>
                </a:xfrm>
                <a:custGeom>
                  <a:avLst/>
                  <a:gdLst/>
                  <a:ahLst/>
                  <a:cxnLst>
                    <a:cxn ang="0">
                      <a:pos x="9339" y="0"/>
                    </a:cxn>
                    <a:cxn ang="0">
                      <a:pos x="8708" y="106"/>
                    </a:cxn>
                    <a:cxn ang="0">
                      <a:pos x="8060" y="203"/>
                    </a:cxn>
                    <a:cxn ang="0">
                      <a:pos x="7395" y="293"/>
                    </a:cxn>
                    <a:cxn ang="0">
                      <a:pos x="6713" y="375"/>
                    </a:cxn>
                    <a:cxn ang="0">
                      <a:pos x="6018" y="448"/>
                    </a:cxn>
                    <a:cxn ang="0">
                      <a:pos x="5307" y="514"/>
                    </a:cxn>
                    <a:cxn ang="0">
                      <a:pos x="4586" y="568"/>
                    </a:cxn>
                    <a:cxn ang="0">
                      <a:pos x="3853" y="615"/>
                    </a:cxn>
                    <a:cxn ang="0">
                      <a:pos x="1868" y="724"/>
                    </a:cxn>
                    <a:cxn ang="0">
                      <a:pos x="2" y="820"/>
                    </a:cxn>
                    <a:cxn ang="0">
                      <a:pos x="0" y="822"/>
                    </a:cxn>
                    <a:cxn ang="0">
                      <a:pos x="113" y="870"/>
                    </a:cxn>
                    <a:cxn ang="0">
                      <a:pos x="431" y="997"/>
                    </a:cxn>
                    <a:cxn ang="0">
                      <a:pos x="657" y="1081"/>
                    </a:cxn>
                    <a:cxn ang="0">
                      <a:pos x="921" y="1173"/>
                    </a:cxn>
                    <a:cxn ang="0">
                      <a:pos x="1223" y="1270"/>
                    </a:cxn>
                    <a:cxn ang="0">
                      <a:pos x="1559" y="1369"/>
                    </a:cxn>
                    <a:cxn ang="0">
                      <a:pos x="1922" y="1465"/>
                    </a:cxn>
                    <a:cxn ang="0">
                      <a:pos x="2310" y="1555"/>
                    </a:cxn>
                    <a:cxn ang="0">
                      <a:pos x="2718" y="1635"/>
                    </a:cxn>
                    <a:cxn ang="0">
                      <a:pos x="2930" y="1672"/>
                    </a:cxn>
                    <a:cxn ang="0">
                      <a:pos x="3146" y="1703"/>
                    </a:cxn>
                    <a:cxn ang="0">
                      <a:pos x="3363" y="1731"/>
                    </a:cxn>
                    <a:cxn ang="0">
                      <a:pos x="3585" y="1753"/>
                    </a:cxn>
                    <a:cxn ang="0">
                      <a:pos x="3809" y="1771"/>
                    </a:cxn>
                    <a:cxn ang="0">
                      <a:pos x="4035" y="1785"/>
                    </a:cxn>
                    <a:cxn ang="0">
                      <a:pos x="4263" y="1790"/>
                    </a:cxn>
                    <a:cxn ang="0">
                      <a:pos x="4491" y="1790"/>
                    </a:cxn>
                    <a:cxn ang="0">
                      <a:pos x="4720" y="1783"/>
                    </a:cxn>
                    <a:cxn ang="0">
                      <a:pos x="4949" y="1767"/>
                    </a:cxn>
                    <a:cxn ang="0">
                      <a:pos x="5057" y="1759"/>
                    </a:cxn>
                    <a:cxn ang="0">
                      <a:pos x="5267" y="1734"/>
                    </a:cxn>
                    <a:cxn ang="0">
                      <a:pos x="5469" y="1705"/>
                    </a:cxn>
                    <a:cxn ang="0">
                      <a:pos x="5665" y="1672"/>
                    </a:cxn>
                    <a:cxn ang="0">
                      <a:pos x="5853" y="1632"/>
                    </a:cxn>
                    <a:cxn ang="0">
                      <a:pos x="6037" y="1588"/>
                    </a:cxn>
                    <a:cxn ang="0">
                      <a:pos x="6213" y="1540"/>
                    </a:cxn>
                    <a:cxn ang="0">
                      <a:pos x="6383" y="1487"/>
                    </a:cxn>
                    <a:cxn ang="0">
                      <a:pos x="6548" y="1432"/>
                    </a:cxn>
                    <a:cxn ang="0">
                      <a:pos x="6708" y="1374"/>
                    </a:cxn>
                    <a:cxn ang="0">
                      <a:pos x="6863" y="1312"/>
                    </a:cxn>
                    <a:cxn ang="0">
                      <a:pos x="7085" y="1216"/>
                    </a:cxn>
                    <a:cxn ang="0">
                      <a:pos x="7367" y="1081"/>
                    </a:cxn>
                    <a:cxn ang="0">
                      <a:pos x="7629" y="942"/>
                    </a:cxn>
                    <a:cxn ang="0">
                      <a:pos x="7878" y="801"/>
                    </a:cxn>
                    <a:cxn ang="0">
                      <a:pos x="8112" y="660"/>
                    </a:cxn>
                    <a:cxn ang="0">
                      <a:pos x="8549" y="394"/>
                    </a:cxn>
                    <a:cxn ang="0">
                      <a:pos x="8755" y="274"/>
                    </a:cxn>
                    <a:cxn ang="0">
                      <a:pos x="8953" y="166"/>
                    </a:cxn>
                    <a:cxn ang="0">
                      <a:pos x="9148" y="74"/>
                    </a:cxn>
                    <a:cxn ang="0">
                      <a:pos x="9244" y="34"/>
                    </a:cxn>
                    <a:cxn ang="0">
                      <a:pos x="9339" y="0"/>
                    </a:cxn>
                  </a:cxnLst>
                  <a:rect l="0" t="0" r="r" b="b"/>
                  <a:pathLst>
                    <a:path w="9339" h="1790">
                      <a:moveTo>
                        <a:pt x="9339" y="0"/>
                      </a:moveTo>
                      <a:lnTo>
                        <a:pt x="9339" y="0"/>
                      </a:lnTo>
                      <a:lnTo>
                        <a:pt x="9026" y="53"/>
                      </a:lnTo>
                      <a:lnTo>
                        <a:pt x="8708" y="106"/>
                      </a:lnTo>
                      <a:lnTo>
                        <a:pt x="8387" y="156"/>
                      </a:lnTo>
                      <a:lnTo>
                        <a:pt x="8060" y="203"/>
                      </a:lnTo>
                      <a:lnTo>
                        <a:pt x="7730" y="250"/>
                      </a:lnTo>
                      <a:lnTo>
                        <a:pt x="7395" y="293"/>
                      </a:lnTo>
                      <a:lnTo>
                        <a:pt x="7056" y="335"/>
                      </a:lnTo>
                      <a:lnTo>
                        <a:pt x="6713" y="375"/>
                      </a:lnTo>
                      <a:lnTo>
                        <a:pt x="6368" y="413"/>
                      </a:lnTo>
                      <a:lnTo>
                        <a:pt x="6018" y="448"/>
                      </a:lnTo>
                      <a:lnTo>
                        <a:pt x="5664" y="483"/>
                      </a:lnTo>
                      <a:lnTo>
                        <a:pt x="5307" y="514"/>
                      </a:lnTo>
                      <a:lnTo>
                        <a:pt x="4949" y="542"/>
                      </a:lnTo>
                      <a:lnTo>
                        <a:pt x="4586" y="568"/>
                      </a:lnTo>
                      <a:lnTo>
                        <a:pt x="4221" y="592"/>
                      </a:lnTo>
                      <a:lnTo>
                        <a:pt x="3853" y="615"/>
                      </a:lnTo>
                      <a:lnTo>
                        <a:pt x="3853" y="615"/>
                      </a:lnTo>
                      <a:lnTo>
                        <a:pt x="1868" y="724"/>
                      </a:lnTo>
                      <a:lnTo>
                        <a:pt x="919" y="775"/>
                      </a:lnTo>
                      <a:lnTo>
                        <a:pt x="2" y="820"/>
                      </a:lnTo>
                      <a:lnTo>
                        <a:pt x="0" y="822"/>
                      </a:lnTo>
                      <a:lnTo>
                        <a:pt x="0" y="822"/>
                      </a:lnTo>
                      <a:lnTo>
                        <a:pt x="30" y="834"/>
                      </a:lnTo>
                      <a:lnTo>
                        <a:pt x="113" y="870"/>
                      </a:lnTo>
                      <a:lnTo>
                        <a:pt x="249" y="926"/>
                      </a:lnTo>
                      <a:lnTo>
                        <a:pt x="431" y="997"/>
                      </a:lnTo>
                      <a:lnTo>
                        <a:pt x="539" y="1037"/>
                      </a:lnTo>
                      <a:lnTo>
                        <a:pt x="657" y="1081"/>
                      </a:lnTo>
                      <a:lnTo>
                        <a:pt x="784" y="1126"/>
                      </a:lnTo>
                      <a:lnTo>
                        <a:pt x="921" y="1173"/>
                      </a:lnTo>
                      <a:lnTo>
                        <a:pt x="1069" y="1221"/>
                      </a:lnTo>
                      <a:lnTo>
                        <a:pt x="1223" y="1270"/>
                      </a:lnTo>
                      <a:lnTo>
                        <a:pt x="1387" y="1319"/>
                      </a:lnTo>
                      <a:lnTo>
                        <a:pt x="1559" y="1369"/>
                      </a:lnTo>
                      <a:lnTo>
                        <a:pt x="1736" y="1418"/>
                      </a:lnTo>
                      <a:lnTo>
                        <a:pt x="1922" y="1465"/>
                      </a:lnTo>
                      <a:lnTo>
                        <a:pt x="2113" y="1512"/>
                      </a:lnTo>
                      <a:lnTo>
                        <a:pt x="2310" y="1555"/>
                      </a:lnTo>
                      <a:lnTo>
                        <a:pt x="2511" y="1597"/>
                      </a:lnTo>
                      <a:lnTo>
                        <a:pt x="2718" y="1635"/>
                      </a:lnTo>
                      <a:lnTo>
                        <a:pt x="2824" y="1654"/>
                      </a:lnTo>
                      <a:lnTo>
                        <a:pt x="2930" y="1672"/>
                      </a:lnTo>
                      <a:lnTo>
                        <a:pt x="3036" y="1687"/>
                      </a:lnTo>
                      <a:lnTo>
                        <a:pt x="3146" y="1703"/>
                      </a:lnTo>
                      <a:lnTo>
                        <a:pt x="3253" y="1717"/>
                      </a:lnTo>
                      <a:lnTo>
                        <a:pt x="3363" y="1731"/>
                      </a:lnTo>
                      <a:lnTo>
                        <a:pt x="3474" y="1743"/>
                      </a:lnTo>
                      <a:lnTo>
                        <a:pt x="3585" y="1753"/>
                      </a:lnTo>
                      <a:lnTo>
                        <a:pt x="3696" y="1764"/>
                      </a:lnTo>
                      <a:lnTo>
                        <a:pt x="3809" y="1771"/>
                      </a:lnTo>
                      <a:lnTo>
                        <a:pt x="3922" y="1778"/>
                      </a:lnTo>
                      <a:lnTo>
                        <a:pt x="4035" y="1785"/>
                      </a:lnTo>
                      <a:lnTo>
                        <a:pt x="4148" y="1788"/>
                      </a:lnTo>
                      <a:lnTo>
                        <a:pt x="4263" y="1790"/>
                      </a:lnTo>
                      <a:lnTo>
                        <a:pt x="4378" y="1790"/>
                      </a:lnTo>
                      <a:lnTo>
                        <a:pt x="4491" y="1790"/>
                      </a:lnTo>
                      <a:lnTo>
                        <a:pt x="4605" y="1786"/>
                      </a:lnTo>
                      <a:lnTo>
                        <a:pt x="4720" y="1783"/>
                      </a:lnTo>
                      <a:lnTo>
                        <a:pt x="4835" y="1776"/>
                      </a:lnTo>
                      <a:lnTo>
                        <a:pt x="4949" y="1767"/>
                      </a:lnTo>
                      <a:lnTo>
                        <a:pt x="4949" y="1767"/>
                      </a:lnTo>
                      <a:lnTo>
                        <a:pt x="5057" y="1759"/>
                      </a:lnTo>
                      <a:lnTo>
                        <a:pt x="5163" y="1746"/>
                      </a:lnTo>
                      <a:lnTo>
                        <a:pt x="5267" y="1734"/>
                      </a:lnTo>
                      <a:lnTo>
                        <a:pt x="5368" y="1720"/>
                      </a:lnTo>
                      <a:lnTo>
                        <a:pt x="5469" y="1705"/>
                      </a:lnTo>
                      <a:lnTo>
                        <a:pt x="5568" y="1689"/>
                      </a:lnTo>
                      <a:lnTo>
                        <a:pt x="5665" y="1672"/>
                      </a:lnTo>
                      <a:lnTo>
                        <a:pt x="5759" y="1653"/>
                      </a:lnTo>
                      <a:lnTo>
                        <a:pt x="5853" y="1632"/>
                      </a:lnTo>
                      <a:lnTo>
                        <a:pt x="5945" y="1611"/>
                      </a:lnTo>
                      <a:lnTo>
                        <a:pt x="6037" y="1588"/>
                      </a:lnTo>
                      <a:lnTo>
                        <a:pt x="6126" y="1564"/>
                      </a:lnTo>
                      <a:lnTo>
                        <a:pt x="6213" y="1540"/>
                      </a:lnTo>
                      <a:lnTo>
                        <a:pt x="6300" y="1513"/>
                      </a:lnTo>
                      <a:lnTo>
                        <a:pt x="6383" y="1487"/>
                      </a:lnTo>
                      <a:lnTo>
                        <a:pt x="6467" y="1461"/>
                      </a:lnTo>
                      <a:lnTo>
                        <a:pt x="6548" y="1432"/>
                      </a:lnTo>
                      <a:lnTo>
                        <a:pt x="6630" y="1404"/>
                      </a:lnTo>
                      <a:lnTo>
                        <a:pt x="6708" y="1374"/>
                      </a:lnTo>
                      <a:lnTo>
                        <a:pt x="6786" y="1343"/>
                      </a:lnTo>
                      <a:lnTo>
                        <a:pt x="6863" y="1312"/>
                      </a:lnTo>
                      <a:lnTo>
                        <a:pt x="6939" y="1281"/>
                      </a:lnTo>
                      <a:lnTo>
                        <a:pt x="7085" y="1216"/>
                      </a:lnTo>
                      <a:lnTo>
                        <a:pt x="7228" y="1150"/>
                      </a:lnTo>
                      <a:lnTo>
                        <a:pt x="7367" y="1081"/>
                      </a:lnTo>
                      <a:lnTo>
                        <a:pt x="7499" y="1011"/>
                      </a:lnTo>
                      <a:lnTo>
                        <a:pt x="7629" y="942"/>
                      </a:lnTo>
                      <a:lnTo>
                        <a:pt x="7756" y="870"/>
                      </a:lnTo>
                      <a:lnTo>
                        <a:pt x="7878" y="801"/>
                      </a:lnTo>
                      <a:lnTo>
                        <a:pt x="7996" y="730"/>
                      </a:lnTo>
                      <a:lnTo>
                        <a:pt x="8112" y="660"/>
                      </a:lnTo>
                      <a:lnTo>
                        <a:pt x="8337" y="524"/>
                      </a:lnTo>
                      <a:lnTo>
                        <a:pt x="8549" y="394"/>
                      </a:lnTo>
                      <a:lnTo>
                        <a:pt x="8653" y="333"/>
                      </a:lnTo>
                      <a:lnTo>
                        <a:pt x="8755" y="274"/>
                      </a:lnTo>
                      <a:lnTo>
                        <a:pt x="8854" y="219"/>
                      </a:lnTo>
                      <a:lnTo>
                        <a:pt x="8953" y="166"/>
                      </a:lnTo>
                      <a:lnTo>
                        <a:pt x="9051" y="118"/>
                      </a:lnTo>
                      <a:lnTo>
                        <a:pt x="9148" y="74"/>
                      </a:lnTo>
                      <a:lnTo>
                        <a:pt x="9197" y="53"/>
                      </a:lnTo>
                      <a:lnTo>
                        <a:pt x="9244" y="34"/>
                      </a:lnTo>
                      <a:lnTo>
                        <a:pt x="9292" y="17"/>
                      </a:lnTo>
                      <a:lnTo>
                        <a:pt x="9339" y="0"/>
                      </a:lnTo>
                      <a:lnTo>
                        <a:pt x="933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87" name="Freeform 8"/>
                <p:cNvSpPr>
                  <a:spLocks/>
                </p:cNvSpPr>
                <p:nvPr/>
              </p:nvSpPr>
              <p:spPr bwMode="auto">
                <a:xfrm>
                  <a:off x="795338" y="0"/>
                  <a:ext cx="7554913" cy="1363663"/>
                </a:xfrm>
                <a:custGeom>
                  <a:avLst/>
                  <a:gdLst/>
                  <a:ahLst/>
                  <a:cxnLst>
                    <a:cxn ang="0">
                      <a:pos x="9337" y="899"/>
                    </a:cxn>
                    <a:cxn ang="0">
                      <a:pos x="9428" y="874"/>
                    </a:cxn>
                    <a:cxn ang="0">
                      <a:pos x="9518" y="862"/>
                    </a:cxn>
                    <a:cxn ang="0">
                      <a:pos x="9466" y="860"/>
                    </a:cxn>
                    <a:cxn ang="0">
                      <a:pos x="9362" y="852"/>
                    </a:cxn>
                    <a:cxn ang="0">
                      <a:pos x="9200" y="827"/>
                    </a:cxn>
                    <a:cxn ang="0">
                      <a:pos x="8971" y="780"/>
                    </a:cxn>
                    <a:cxn ang="0">
                      <a:pos x="8727" y="720"/>
                    </a:cxn>
                    <a:cxn ang="0">
                      <a:pos x="8331" y="608"/>
                    </a:cxn>
                    <a:cxn ang="0">
                      <a:pos x="7891" y="481"/>
                    </a:cxn>
                    <a:cxn ang="0">
                      <a:pos x="7572" y="395"/>
                    </a:cxn>
                    <a:cxn ang="0">
                      <a:pos x="7229" y="308"/>
                    </a:cxn>
                    <a:cxn ang="0">
                      <a:pos x="6861" y="226"/>
                    </a:cxn>
                    <a:cxn ang="0">
                      <a:pos x="6466" y="153"/>
                    </a:cxn>
                    <a:cxn ang="0">
                      <a:pos x="6152" y="104"/>
                    </a:cxn>
                    <a:cxn ang="0">
                      <a:pos x="5933" y="76"/>
                    </a:cxn>
                    <a:cxn ang="0">
                      <a:pos x="5707" y="52"/>
                    </a:cxn>
                    <a:cxn ang="0">
                      <a:pos x="5474" y="31"/>
                    </a:cxn>
                    <a:cxn ang="0">
                      <a:pos x="5231" y="16"/>
                    </a:cxn>
                    <a:cxn ang="0">
                      <a:pos x="4982" y="5"/>
                    </a:cxn>
                    <a:cxn ang="0">
                      <a:pos x="4723" y="0"/>
                    </a:cxn>
                    <a:cxn ang="0">
                      <a:pos x="4456" y="0"/>
                    </a:cxn>
                    <a:cxn ang="0">
                      <a:pos x="4181" y="7"/>
                    </a:cxn>
                    <a:cxn ang="0">
                      <a:pos x="3896" y="19"/>
                    </a:cxn>
                    <a:cxn ang="0">
                      <a:pos x="3750" y="28"/>
                    </a:cxn>
                    <a:cxn ang="0">
                      <a:pos x="3463" y="52"/>
                    </a:cxn>
                    <a:cxn ang="0">
                      <a:pos x="3192" y="82"/>
                    </a:cxn>
                    <a:cxn ang="0">
                      <a:pos x="2935" y="118"/>
                    </a:cxn>
                    <a:cxn ang="0">
                      <a:pos x="2692" y="160"/>
                    </a:cxn>
                    <a:cxn ang="0">
                      <a:pos x="2461" y="209"/>
                    </a:cxn>
                    <a:cxn ang="0">
                      <a:pos x="2243" y="261"/>
                    </a:cxn>
                    <a:cxn ang="0">
                      <a:pos x="2038" y="316"/>
                    </a:cxn>
                    <a:cxn ang="0">
                      <a:pos x="1847" y="377"/>
                    </a:cxn>
                    <a:cxn ang="0">
                      <a:pos x="1666" y="441"/>
                    </a:cxn>
                    <a:cxn ang="0">
                      <a:pos x="1496" y="509"/>
                    </a:cxn>
                    <a:cxn ang="0">
                      <a:pos x="1338" y="579"/>
                    </a:cxn>
                    <a:cxn ang="0">
                      <a:pos x="1192" y="650"/>
                    </a:cxn>
                    <a:cxn ang="0">
                      <a:pos x="1055" y="721"/>
                    </a:cxn>
                    <a:cxn ang="0">
                      <a:pos x="928" y="796"/>
                    </a:cxn>
                    <a:cxn ang="0">
                      <a:pos x="811" y="869"/>
                    </a:cxn>
                    <a:cxn ang="0">
                      <a:pos x="705" y="944"/>
                    </a:cxn>
                    <a:cxn ang="0">
                      <a:pos x="606" y="1017"/>
                    </a:cxn>
                    <a:cxn ang="0">
                      <a:pos x="518" y="1090"/>
                    </a:cxn>
                    <a:cxn ang="0">
                      <a:pos x="436" y="1161"/>
                    </a:cxn>
                    <a:cxn ang="0">
                      <a:pos x="299" y="1295"/>
                    </a:cxn>
                    <a:cxn ang="0">
                      <a:pos x="191" y="1418"/>
                    </a:cxn>
                    <a:cxn ang="0">
                      <a:pos x="111" y="1526"/>
                    </a:cxn>
                    <a:cxn ang="0">
                      <a:pos x="54" y="1613"/>
                    </a:cxn>
                    <a:cxn ang="0">
                      <a:pos x="19" y="1677"/>
                    </a:cxn>
                    <a:cxn ang="0">
                      <a:pos x="0" y="1719"/>
                    </a:cxn>
                    <a:cxn ang="0">
                      <a:pos x="917" y="1674"/>
                    </a:cxn>
                    <a:cxn ang="0">
                      <a:pos x="3851" y="1514"/>
                    </a:cxn>
                    <a:cxn ang="0">
                      <a:pos x="4219" y="1491"/>
                    </a:cxn>
                    <a:cxn ang="0">
                      <a:pos x="4947" y="1441"/>
                    </a:cxn>
                    <a:cxn ang="0">
                      <a:pos x="5662" y="1382"/>
                    </a:cxn>
                    <a:cxn ang="0">
                      <a:pos x="6366" y="1312"/>
                    </a:cxn>
                    <a:cxn ang="0">
                      <a:pos x="7054" y="1234"/>
                    </a:cxn>
                    <a:cxn ang="0">
                      <a:pos x="7728" y="1149"/>
                    </a:cxn>
                    <a:cxn ang="0">
                      <a:pos x="8385" y="1055"/>
                    </a:cxn>
                    <a:cxn ang="0">
                      <a:pos x="9024" y="952"/>
                    </a:cxn>
                    <a:cxn ang="0">
                      <a:pos x="9337" y="899"/>
                    </a:cxn>
                  </a:cxnLst>
                  <a:rect l="0" t="0" r="r" b="b"/>
                  <a:pathLst>
                    <a:path w="9518" h="1719">
                      <a:moveTo>
                        <a:pt x="9337" y="899"/>
                      </a:moveTo>
                      <a:lnTo>
                        <a:pt x="9337" y="899"/>
                      </a:lnTo>
                      <a:lnTo>
                        <a:pt x="9382" y="885"/>
                      </a:lnTo>
                      <a:lnTo>
                        <a:pt x="9428" y="874"/>
                      </a:lnTo>
                      <a:lnTo>
                        <a:pt x="9473" y="867"/>
                      </a:lnTo>
                      <a:lnTo>
                        <a:pt x="9518" y="862"/>
                      </a:lnTo>
                      <a:lnTo>
                        <a:pt x="9518" y="862"/>
                      </a:lnTo>
                      <a:lnTo>
                        <a:pt x="9466" y="860"/>
                      </a:lnTo>
                      <a:lnTo>
                        <a:pt x="9414" y="857"/>
                      </a:lnTo>
                      <a:lnTo>
                        <a:pt x="9362" y="852"/>
                      </a:lnTo>
                      <a:lnTo>
                        <a:pt x="9308" y="845"/>
                      </a:lnTo>
                      <a:lnTo>
                        <a:pt x="9200" y="827"/>
                      </a:lnTo>
                      <a:lnTo>
                        <a:pt x="9087" y="806"/>
                      </a:lnTo>
                      <a:lnTo>
                        <a:pt x="8971" y="780"/>
                      </a:lnTo>
                      <a:lnTo>
                        <a:pt x="8851" y="753"/>
                      </a:lnTo>
                      <a:lnTo>
                        <a:pt x="8727" y="720"/>
                      </a:lnTo>
                      <a:lnTo>
                        <a:pt x="8600" y="685"/>
                      </a:lnTo>
                      <a:lnTo>
                        <a:pt x="8331" y="608"/>
                      </a:lnTo>
                      <a:lnTo>
                        <a:pt x="8043" y="525"/>
                      </a:lnTo>
                      <a:lnTo>
                        <a:pt x="7891" y="481"/>
                      </a:lnTo>
                      <a:lnTo>
                        <a:pt x="7735" y="438"/>
                      </a:lnTo>
                      <a:lnTo>
                        <a:pt x="7572" y="395"/>
                      </a:lnTo>
                      <a:lnTo>
                        <a:pt x="7403" y="351"/>
                      </a:lnTo>
                      <a:lnTo>
                        <a:pt x="7229" y="308"/>
                      </a:lnTo>
                      <a:lnTo>
                        <a:pt x="7049" y="266"/>
                      </a:lnTo>
                      <a:lnTo>
                        <a:pt x="6861" y="226"/>
                      </a:lnTo>
                      <a:lnTo>
                        <a:pt x="6666" y="189"/>
                      </a:lnTo>
                      <a:lnTo>
                        <a:pt x="6466" y="153"/>
                      </a:lnTo>
                      <a:lnTo>
                        <a:pt x="6258" y="120"/>
                      </a:lnTo>
                      <a:lnTo>
                        <a:pt x="6152" y="104"/>
                      </a:lnTo>
                      <a:lnTo>
                        <a:pt x="6044" y="90"/>
                      </a:lnTo>
                      <a:lnTo>
                        <a:pt x="5933" y="76"/>
                      </a:lnTo>
                      <a:lnTo>
                        <a:pt x="5822" y="64"/>
                      </a:lnTo>
                      <a:lnTo>
                        <a:pt x="5707" y="52"/>
                      </a:lnTo>
                      <a:lnTo>
                        <a:pt x="5592" y="42"/>
                      </a:lnTo>
                      <a:lnTo>
                        <a:pt x="5474" y="31"/>
                      </a:lnTo>
                      <a:lnTo>
                        <a:pt x="5354" y="23"/>
                      </a:lnTo>
                      <a:lnTo>
                        <a:pt x="5231" y="16"/>
                      </a:lnTo>
                      <a:lnTo>
                        <a:pt x="5107" y="10"/>
                      </a:lnTo>
                      <a:lnTo>
                        <a:pt x="4982" y="5"/>
                      </a:lnTo>
                      <a:lnTo>
                        <a:pt x="4854" y="2"/>
                      </a:lnTo>
                      <a:lnTo>
                        <a:pt x="4723" y="0"/>
                      </a:lnTo>
                      <a:lnTo>
                        <a:pt x="4591" y="0"/>
                      </a:lnTo>
                      <a:lnTo>
                        <a:pt x="4456" y="0"/>
                      </a:lnTo>
                      <a:lnTo>
                        <a:pt x="4318" y="2"/>
                      </a:lnTo>
                      <a:lnTo>
                        <a:pt x="4181" y="7"/>
                      </a:lnTo>
                      <a:lnTo>
                        <a:pt x="4039" y="12"/>
                      </a:lnTo>
                      <a:lnTo>
                        <a:pt x="3896" y="19"/>
                      </a:lnTo>
                      <a:lnTo>
                        <a:pt x="3750" y="28"/>
                      </a:lnTo>
                      <a:lnTo>
                        <a:pt x="3750" y="28"/>
                      </a:lnTo>
                      <a:lnTo>
                        <a:pt x="3606" y="38"/>
                      </a:lnTo>
                      <a:lnTo>
                        <a:pt x="3463" y="52"/>
                      </a:lnTo>
                      <a:lnTo>
                        <a:pt x="3326" y="66"/>
                      </a:lnTo>
                      <a:lnTo>
                        <a:pt x="3192" y="82"/>
                      </a:lnTo>
                      <a:lnTo>
                        <a:pt x="3062" y="99"/>
                      </a:lnTo>
                      <a:lnTo>
                        <a:pt x="2935" y="118"/>
                      </a:lnTo>
                      <a:lnTo>
                        <a:pt x="2812" y="139"/>
                      </a:lnTo>
                      <a:lnTo>
                        <a:pt x="2692" y="160"/>
                      </a:lnTo>
                      <a:lnTo>
                        <a:pt x="2575" y="184"/>
                      </a:lnTo>
                      <a:lnTo>
                        <a:pt x="2461" y="209"/>
                      </a:lnTo>
                      <a:lnTo>
                        <a:pt x="2351" y="233"/>
                      </a:lnTo>
                      <a:lnTo>
                        <a:pt x="2243" y="261"/>
                      </a:lnTo>
                      <a:lnTo>
                        <a:pt x="2139" y="289"/>
                      </a:lnTo>
                      <a:lnTo>
                        <a:pt x="2038" y="316"/>
                      </a:lnTo>
                      <a:lnTo>
                        <a:pt x="1941" y="348"/>
                      </a:lnTo>
                      <a:lnTo>
                        <a:pt x="1847" y="377"/>
                      </a:lnTo>
                      <a:lnTo>
                        <a:pt x="1755" y="410"/>
                      </a:lnTo>
                      <a:lnTo>
                        <a:pt x="1666" y="441"/>
                      </a:lnTo>
                      <a:lnTo>
                        <a:pt x="1579" y="474"/>
                      </a:lnTo>
                      <a:lnTo>
                        <a:pt x="1496" y="509"/>
                      </a:lnTo>
                      <a:lnTo>
                        <a:pt x="1416" y="544"/>
                      </a:lnTo>
                      <a:lnTo>
                        <a:pt x="1338" y="579"/>
                      </a:lnTo>
                      <a:lnTo>
                        <a:pt x="1263" y="614"/>
                      </a:lnTo>
                      <a:lnTo>
                        <a:pt x="1192" y="650"/>
                      </a:lnTo>
                      <a:lnTo>
                        <a:pt x="1122" y="685"/>
                      </a:lnTo>
                      <a:lnTo>
                        <a:pt x="1055" y="721"/>
                      </a:lnTo>
                      <a:lnTo>
                        <a:pt x="990" y="760"/>
                      </a:lnTo>
                      <a:lnTo>
                        <a:pt x="928" y="796"/>
                      </a:lnTo>
                      <a:lnTo>
                        <a:pt x="869" y="833"/>
                      </a:lnTo>
                      <a:lnTo>
                        <a:pt x="811" y="869"/>
                      </a:lnTo>
                      <a:lnTo>
                        <a:pt x="757" y="907"/>
                      </a:lnTo>
                      <a:lnTo>
                        <a:pt x="705" y="944"/>
                      </a:lnTo>
                      <a:lnTo>
                        <a:pt x="655" y="980"/>
                      </a:lnTo>
                      <a:lnTo>
                        <a:pt x="606" y="1017"/>
                      </a:lnTo>
                      <a:lnTo>
                        <a:pt x="561" y="1053"/>
                      </a:lnTo>
                      <a:lnTo>
                        <a:pt x="518" y="1090"/>
                      </a:lnTo>
                      <a:lnTo>
                        <a:pt x="476" y="1125"/>
                      </a:lnTo>
                      <a:lnTo>
                        <a:pt x="436" y="1161"/>
                      </a:lnTo>
                      <a:lnTo>
                        <a:pt x="365" y="1229"/>
                      </a:lnTo>
                      <a:lnTo>
                        <a:pt x="299" y="1295"/>
                      </a:lnTo>
                      <a:lnTo>
                        <a:pt x="241" y="1359"/>
                      </a:lnTo>
                      <a:lnTo>
                        <a:pt x="191" y="1418"/>
                      </a:lnTo>
                      <a:lnTo>
                        <a:pt x="147" y="1474"/>
                      </a:lnTo>
                      <a:lnTo>
                        <a:pt x="111" y="1526"/>
                      </a:lnTo>
                      <a:lnTo>
                        <a:pt x="80" y="1573"/>
                      </a:lnTo>
                      <a:lnTo>
                        <a:pt x="54" y="1613"/>
                      </a:lnTo>
                      <a:lnTo>
                        <a:pt x="33" y="1648"/>
                      </a:lnTo>
                      <a:lnTo>
                        <a:pt x="19" y="1677"/>
                      </a:lnTo>
                      <a:lnTo>
                        <a:pt x="8" y="1698"/>
                      </a:lnTo>
                      <a:lnTo>
                        <a:pt x="0" y="1719"/>
                      </a:lnTo>
                      <a:lnTo>
                        <a:pt x="0" y="1719"/>
                      </a:lnTo>
                      <a:lnTo>
                        <a:pt x="917" y="1674"/>
                      </a:lnTo>
                      <a:lnTo>
                        <a:pt x="1866" y="1623"/>
                      </a:lnTo>
                      <a:lnTo>
                        <a:pt x="3851" y="1514"/>
                      </a:lnTo>
                      <a:lnTo>
                        <a:pt x="3851" y="1514"/>
                      </a:lnTo>
                      <a:lnTo>
                        <a:pt x="4219" y="1491"/>
                      </a:lnTo>
                      <a:lnTo>
                        <a:pt x="4584" y="1467"/>
                      </a:lnTo>
                      <a:lnTo>
                        <a:pt x="4947" y="1441"/>
                      </a:lnTo>
                      <a:lnTo>
                        <a:pt x="5305" y="1413"/>
                      </a:lnTo>
                      <a:lnTo>
                        <a:pt x="5662" y="1382"/>
                      </a:lnTo>
                      <a:lnTo>
                        <a:pt x="6016" y="1347"/>
                      </a:lnTo>
                      <a:lnTo>
                        <a:pt x="6366" y="1312"/>
                      </a:lnTo>
                      <a:lnTo>
                        <a:pt x="6711" y="1274"/>
                      </a:lnTo>
                      <a:lnTo>
                        <a:pt x="7054" y="1234"/>
                      </a:lnTo>
                      <a:lnTo>
                        <a:pt x="7393" y="1192"/>
                      </a:lnTo>
                      <a:lnTo>
                        <a:pt x="7728" y="1149"/>
                      </a:lnTo>
                      <a:lnTo>
                        <a:pt x="8058" y="1102"/>
                      </a:lnTo>
                      <a:lnTo>
                        <a:pt x="8385" y="1055"/>
                      </a:lnTo>
                      <a:lnTo>
                        <a:pt x="8706" y="1005"/>
                      </a:lnTo>
                      <a:lnTo>
                        <a:pt x="9024" y="952"/>
                      </a:lnTo>
                      <a:lnTo>
                        <a:pt x="9337" y="899"/>
                      </a:lnTo>
                      <a:lnTo>
                        <a:pt x="9337" y="899"/>
                      </a:lnTo>
                      <a:close/>
                    </a:path>
                  </a:pathLst>
                </a:custGeom>
                <a:gradFill flip="none" rotWithShape="1">
                  <a:gsLst>
                    <a:gs pos="0">
                      <a:srgbClr val="84BC76"/>
                    </a:gs>
                    <a:gs pos="100000">
                      <a:srgbClr val="2F6C1C"/>
                    </a:gs>
                  </a:gsLst>
                  <a:lin ang="516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229" name="Group 168"/>
              <p:cNvGrpSpPr/>
              <p:nvPr/>
            </p:nvGrpSpPr>
            <p:grpSpPr>
              <a:xfrm rot="550500">
                <a:off x="5079515" y="3730271"/>
                <a:ext cx="820427" cy="229847"/>
                <a:chOff x="793750" y="0"/>
                <a:chExt cx="7556501" cy="2116991"/>
              </a:xfrm>
            </p:grpSpPr>
            <p:sp>
              <p:nvSpPr>
                <p:cNvPr id="284" name="Freeform 7"/>
                <p:cNvSpPr>
                  <a:spLocks/>
                </p:cNvSpPr>
                <p:nvPr/>
              </p:nvSpPr>
              <p:spPr bwMode="auto">
                <a:xfrm>
                  <a:off x="793750" y="696178"/>
                  <a:ext cx="7413625" cy="1420813"/>
                </a:xfrm>
                <a:custGeom>
                  <a:avLst/>
                  <a:gdLst/>
                  <a:ahLst/>
                  <a:cxnLst>
                    <a:cxn ang="0">
                      <a:pos x="9339" y="0"/>
                    </a:cxn>
                    <a:cxn ang="0">
                      <a:pos x="8708" y="106"/>
                    </a:cxn>
                    <a:cxn ang="0">
                      <a:pos x="8060" y="203"/>
                    </a:cxn>
                    <a:cxn ang="0">
                      <a:pos x="7395" y="293"/>
                    </a:cxn>
                    <a:cxn ang="0">
                      <a:pos x="6713" y="375"/>
                    </a:cxn>
                    <a:cxn ang="0">
                      <a:pos x="6018" y="448"/>
                    </a:cxn>
                    <a:cxn ang="0">
                      <a:pos x="5307" y="514"/>
                    </a:cxn>
                    <a:cxn ang="0">
                      <a:pos x="4586" y="568"/>
                    </a:cxn>
                    <a:cxn ang="0">
                      <a:pos x="3853" y="615"/>
                    </a:cxn>
                    <a:cxn ang="0">
                      <a:pos x="1868" y="724"/>
                    </a:cxn>
                    <a:cxn ang="0">
                      <a:pos x="2" y="820"/>
                    </a:cxn>
                    <a:cxn ang="0">
                      <a:pos x="0" y="822"/>
                    </a:cxn>
                    <a:cxn ang="0">
                      <a:pos x="113" y="870"/>
                    </a:cxn>
                    <a:cxn ang="0">
                      <a:pos x="431" y="997"/>
                    </a:cxn>
                    <a:cxn ang="0">
                      <a:pos x="657" y="1081"/>
                    </a:cxn>
                    <a:cxn ang="0">
                      <a:pos x="921" y="1173"/>
                    </a:cxn>
                    <a:cxn ang="0">
                      <a:pos x="1223" y="1270"/>
                    </a:cxn>
                    <a:cxn ang="0">
                      <a:pos x="1559" y="1369"/>
                    </a:cxn>
                    <a:cxn ang="0">
                      <a:pos x="1922" y="1465"/>
                    </a:cxn>
                    <a:cxn ang="0">
                      <a:pos x="2310" y="1555"/>
                    </a:cxn>
                    <a:cxn ang="0">
                      <a:pos x="2718" y="1635"/>
                    </a:cxn>
                    <a:cxn ang="0">
                      <a:pos x="2930" y="1672"/>
                    </a:cxn>
                    <a:cxn ang="0">
                      <a:pos x="3146" y="1703"/>
                    </a:cxn>
                    <a:cxn ang="0">
                      <a:pos x="3363" y="1731"/>
                    </a:cxn>
                    <a:cxn ang="0">
                      <a:pos x="3585" y="1753"/>
                    </a:cxn>
                    <a:cxn ang="0">
                      <a:pos x="3809" y="1771"/>
                    </a:cxn>
                    <a:cxn ang="0">
                      <a:pos x="4035" y="1785"/>
                    </a:cxn>
                    <a:cxn ang="0">
                      <a:pos x="4263" y="1790"/>
                    </a:cxn>
                    <a:cxn ang="0">
                      <a:pos x="4491" y="1790"/>
                    </a:cxn>
                    <a:cxn ang="0">
                      <a:pos x="4720" y="1783"/>
                    </a:cxn>
                    <a:cxn ang="0">
                      <a:pos x="4949" y="1767"/>
                    </a:cxn>
                    <a:cxn ang="0">
                      <a:pos x="5057" y="1759"/>
                    </a:cxn>
                    <a:cxn ang="0">
                      <a:pos x="5267" y="1734"/>
                    </a:cxn>
                    <a:cxn ang="0">
                      <a:pos x="5469" y="1705"/>
                    </a:cxn>
                    <a:cxn ang="0">
                      <a:pos x="5665" y="1672"/>
                    </a:cxn>
                    <a:cxn ang="0">
                      <a:pos x="5853" y="1632"/>
                    </a:cxn>
                    <a:cxn ang="0">
                      <a:pos x="6037" y="1588"/>
                    </a:cxn>
                    <a:cxn ang="0">
                      <a:pos x="6213" y="1540"/>
                    </a:cxn>
                    <a:cxn ang="0">
                      <a:pos x="6383" y="1487"/>
                    </a:cxn>
                    <a:cxn ang="0">
                      <a:pos x="6548" y="1432"/>
                    </a:cxn>
                    <a:cxn ang="0">
                      <a:pos x="6708" y="1374"/>
                    </a:cxn>
                    <a:cxn ang="0">
                      <a:pos x="6863" y="1312"/>
                    </a:cxn>
                    <a:cxn ang="0">
                      <a:pos x="7085" y="1216"/>
                    </a:cxn>
                    <a:cxn ang="0">
                      <a:pos x="7367" y="1081"/>
                    </a:cxn>
                    <a:cxn ang="0">
                      <a:pos x="7629" y="942"/>
                    </a:cxn>
                    <a:cxn ang="0">
                      <a:pos x="7878" y="801"/>
                    </a:cxn>
                    <a:cxn ang="0">
                      <a:pos x="8112" y="660"/>
                    </a:cxn>
                    <a:cxn ang="0">
                      <a:pos x="8549" y="394"/>
                    </a:cxn>
                    <a:cxn ang="0">
                      <a:pos x="8755" y="274"/>
                    </a:cxn>
                    <a:cxn ang="0">
                      <a:pos x="8953" y="166"/>
                    </a:cxn>
                    <a:cxn ang="0">
                      <a:pos x="9148" y="74"/>
                    </a:cxn>
                    <a:cxn ang="0">
                      <a:pos x="9244" y="34"/>
                    </a:cxn>
                    <a:cxn ang="0">
                      <a:pos x="9339" y="0"/>
                    </a:cxn>
                  </a:cxnLst>
                  <a:rect l="0" t="0" r="r" b="b"/>
                  <a:pathLst>
                    <a:path w="9339" h="1790">
                      <a:moveTo>
                        <a:pt x="9339" y="0"/>
                      </a:moveTo>
                      <a:lnTo>
                        <a:pt x="9339" y="0"/>
                      </a:lnTo>
                      <a:lnTo>
                        <a:pt x="9026" y="53"/>
                      </a:lnTo>
                      <a:lnTo>
                        <a:pt x="8708" y="106"/>
                      </a:lnTo>
                      <a:lnTo>
                        <a:pt x="8387" y="156"/>
                      </a:lnTo>
                      <a:lnTo>
                        <a:pt x="8060" y="203"/>
                      </a:lnTo>
                      <a:lnTo>
                        <a:pt x="7730" y="250"/>
                      </a:lnTo>
                      <a:lnTo>
                        <a:pt x="7395" y="293"/>
                      </a:lnTo>
                      <a:lnTo>
                        <a:pt x="7056" y="335"/>
                      </a:lnTo>
                      <a:lnTo>
                        <a:pt x="6713" y="375"/>
                      </a:lnTo>
                      <a:lnTo>
                        <a:pt x="6368" y="413"/>
                      </a:lnTo>
                      <a:lnTo>
                        <a:pt x="6018" y="448"/>
                      </a:lnTo>
                      <a:lnTo>
                        <a:pt x="5664" y="483"/>
                      </a:lnTo>
                      <a:lnTo>
                        <a:pt x="5307" y="514"/>
                      </a:lnTo>
                      <a:lnTo>
                        <a:pt x="4949" y="542"/>
                      </a:lnTo>
                      <a:lnTo>
                        <a:pt x="4586" y="568"/>
                      </a:lnTo>
                      <a:lnTo>
                        <a:pt x="4221" y="592"/>
                      </a:lnTo>
                      <a:lnTo>
                        <a:pt x="3853" y="615"/>
                      </a:lnTo>
                      <a:lnTo>
                        <a:pt x="3853" y="615"/>
                      </a:lnTo>
                      <a:lnTo>
                        <a:pt x="1868" y="724"/>
                      </a:lnTo>
                      <a:lnTo>
                        <a:pt x="919" y="775"/>
                      </a:lnTo>
                      <a:lnTo>
                        <a:pt x="2" y="820"/>
                      </a:lnTo>
                      <a:lnTo>
                        <a:pt x="0" y="822"/>
                      </a:lnTo>
                      <a:lnTo>
                        <a:pt x="0" y="822"/>
                      </a:lnTo>
                      <a:lnTo>
                        <a:pt x="30" y="834"/>
                      </a:lnTo>
                      <a:lnTo>
                        <a:pt x="113" y="870"/>
                      </a:lnTo>
                      <a:lnTo>
                        <a:pt x="249" y="926"/>
                      </a:lnTo>
                      <a:lnTo>
                        <a:pt x="431" y="997"/>
                      </a:lnTo>
                      <a:lnTo>
                        <a:pt x="539" y="1037"/>
                      </a:lnTo>
                      <a:lnTo>
                        <a:pt x="657" y="1081"/>
                      </a:lnTo>
                      <a:lnTo>
                        <a:pt x="784" y="1126"/>
                      </a:lnTo>
                      <a:lnTo>
                        <a:pt x="921" y="1173"/>
                      </a:lnTo>
                      <a:lnTo>
                        <a:pt x="1069" y="1221"/>
                      </a:lnTo>
                      <a:lnTo>
                        <a:pt x="1223" y="1270"/>
                      </a:lnTo>
                      <a:lnTo>
                        <a:pt x="1387" y="1319"/>
                      </a:lnTo>
                      <a:lnTo>
                        <a:pt x="1559" y="1369"/>
                      </a:lnTo>
                      <a:lnTo>
                        <a:pt x="1736" y="1418"/>
                      </a:lnTo>
                      <a:lnTo>
                        <a:pt x="1922" y="1465"/>
                      </a:lnTo>
                      <a:lnTo>
                        <a:pt x="2113" y="1512"/>
                      </a:lnTo>
                      <a:lnTo>
                        <a:pt x="2310" y="1555"/>
                      </a:lnTo>
                      <a:lnTo>
                        <a:pt x="2511" y="1597"/>
                      </a:lnTo>
                      <a:lnTo>
                        <a:pt x="2718" y="1635"/>
                      </a:lnTo>
                      <a:lnTo>
                        <a:pt x="2824" y="1654"/>
                      </a:lnTo>
                      <a:lnTo>
                        <a:pt x="2930" y="1672"/>
                      </a:lnTo>
                      <a:lnTo>
                        <a:pt x="3036" y="1687"/>
                      </a:lnTo>
                      <a:lnTo>
                        <a:pt x="3146" y="1703"/>
                      </a:lnTo>
                      <a:lnTo>
                        <a:pt x="3253" y="1717"/>
                      </a:lnTo>
                      <a:lnTo>
                        <a:pt x="3363" y="1731"/>
                      </a:lnTo>
                      <a:lnTo>
                        <a:pt x="3474" y="1743"/>
                      </a:lnTo>
                      <a:lnTo>
                        <a:pt x="3585" y="1753"/>
                      </a:lnTo>
                      <a:lnTo>
                        <a:pt x="3696" y="1764"/>
                      </a:lnTo>
                      <a:lnTo>
                        <a:pt x="3809" y="1771"/>
                      </a:lnTo>
                      <a:lnTo>
                        <a:pt x="3922" y="1778"/>
                      </a:lnTo>
                      <a:lnTo>
                        <a:pt x="4035" y="1785"/>
                      </a:lnTo>
                      <a:lnTo>
                        <a:pt x="4148" y="1788"/>
                      </a:lnTo>
                      <a:lnTo>
                        <a:pt x="4263" y="1790"/>
                      </a:lnTo>
                      <a:lnTo>
                        <a:pt x="4378" y="1790"/>
                      </a:lnTo>
                      <a:lnTo>
                        <a:pt x="4491" y="1790"/>
                      </a:lnTo>
                      <a:lnTo>
                        <a:pt x="4605" y="1786"/>
                      </a:lnTo>
                      <a:lnTo>
                        <a:pt x="4720" y="1783"/>
                      </a:lnTo>
                      <a:lnTo>
                        <a:pt x="4835" y="1776"/>
                      </a:lnTo>
                      <a:lnTo>
                        <a:pt x="4949" y="1767"/>
                      </a:lnTo>
                      <a:lnTo>
                        <a:pt x="4949" y="1767"/>
                      </a:lnTo>
                      <a:lnTo>
                        <a:pt x="5057" y="1759"/>
                      </a:lnTo>
                      <a:lnTo>
                        <a:pt x="5163" y="1746"/>
                      </a:lnTo>
                      <a:lnTo>
                        <a:pt x="5267" y="1734"/>
                      </a:lnTo>
                      <a:lnTo>
                        <a:pt x="5368" y="1720"/>
                      </a:lnTo>
                      <a:lnTo>
                        <a:pt x="5469" y="1705"/>
                      </a:lnTo>
                      <a:lnTo>
                        <a:pt x="5568" y="1689"/>
                      </a:lnTo>
                      <a:lnTo>
                        <a:pt x="5665" y="1672"/>
                      </a:lnTo>
                      <a:lnTo>
                        <a:pt x="5759" y="1653"/>
                      </a:lnTo>
                      <a:lnTo>
                        <a:pt x="5853" y="1632"/>
                      </a:lnTo>
                      <a:lnTo>
                        <a:pt x="5945" y="1611"/>
                      </a:lnTo>
                      <a:lnTo>
                        <a:pt x="6037" y="1588"/>
                      </a:lnTo>
                      <a:lnTo>
                        <a:pt x="6126" y="1564"/>
                      </a:lnTo>
                      <a:lnTo>
                        <a:pt x="6213" y="1540"/>
                      </a:lnTo>
                      <a:lnTo>
                        <a:pt x="6300" y="1513"/>
                      </a:lnTo>
                      <a:lnTo>
                        <a:pt x="6383" y="1487"/>
                      </a:lnTo>
                      <a:lnTo>
                        <a:pt x="6467" y="1461"/>
                      </a:lnTo>
                      <a:lnTo>
                        <a:pt x="6548" y="1432"/>
                      </a:lnTo>
                      <a:lnTo>
                        <a:pt x="6630" y="1404"/>
                      </a:lnTo>
                      <a:lnTo>
                        <a:pt x="6708" y="1374"/>
                      </a:lnTo>
                      <a:lnTo>
                        <a:pt x="6786" y="1343"/>
                      </a:lnTo>
                      <a:lnTo>
                        <a:pt x="6863" y="1312"/>
                      </a:lnTo>
                      <a:lnTo>
                        <a:pt x="6939" y="1281"/>
                      </a:lnTo>
                      <a:lnTo>
                        <a:pt x="7085" y="1216"/>
                      </a:lnTo>
                      <a:lnTo>
                        <a:pt x="7228" y="1150"/>
                      </a:lnTo>
                      <a:lnTo>
                        <a:pt x="7367" y="1081"/>
                      </a:lnTo>
                      <a:lnTo>
                        <a:pt x="7499" y="1011"/>
                      </a:lnTo>
                      <a:lnTo>
                        <a:pt x="7629" y="942"/>
                      </a:lnTo>
                      <a:lnTo>
                        <a:pt x="7756" y="870"/>
                      </a:lnTo>
                      <a:lnTo>
                        <a:pt x="7878" y="801"/>
                      </a:lnTo>
                      <a:lnTo>
                        <a:pt x="7996" y="730"/>
                      </a:lnTo>
                      <a:lnTo>
                        <a:pt x="8112" y="660"/>
                      </a:lnTo>
                      <a:lnTo>
                        <a:pt x="8337" y="524"/>
                      </a:lnTo>
                      <a:lnTo>
                        <a:pt x="8549" y="394"/>
                      </a:lnTo>
                      <a:lnTo>
                        <a:pt x="8653" y="333"/>
                      </a:lnTo>
                      <a:lnTo>
                        <a:pt x="8755" y="274"/>
                      </a:lnTo>
                      <a:lnTo>
                        <a:pt x="8854" y="219"/>
                      </a:lnTo>
                      <a:lnTo>
                        <a:pt x="8953" y="166"/>
                      </a:lnTo>
                      <a:lnTo>
                        <a:pt x="9051" y="118"/>
                      </a:lnTo>
                      <a:lnTo>
                        <a:pt x="9148" y="74"/>
                      </a:lnTo>
                      <a:lnTo>
                        <a:pt x="9197" y="53"/>
                      </a:lnTo>
                      <a:lnTo>
                        <a:pt x="9244" y="34"/>
                      </a:lnTo>
                      <a:lnTo>
                        <a:pt x="9292" y="17"/>
                      </a:lnTo>
                      <a:lnTo>
                        <a:pt x="9339" y="0"/>
                      </a:lnTo>
                      <a:lnTo>
                        <a:pt x="933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85" name="Freeform 8"/>
                <p:cNvSpPr>
                  <a:spLocks/>
                </p:cNvSpPr>
                <p:nvPr/>
              </p:nvSpPr>
              <p:spPr bwMode="auto">
                <a:xfrm>
                  <a:off x="795338" y="0"/>
                  <a:ext cx="7554913" cy="1363663"/>
                </a:xfrm>
                <a:custGeom>
                  <a:avLst/>
                  <a:gdLst/>
                  <a:ahLst/>
                  <a:cxnLst>
                    <a:cxn ang="0">
                      <a:pos x="9337" y="899"/>
                    </a:cxn>
                    <a:cxn ang="0">
                      <a:pos x="9428" y="874"/>
                    </a:cxn>
                    <a:cxn ang="0">
                      <a:pos x="9518" y="862"/>
                    </a:cxn>
                    <a:cxn ang="0">
                      <a:pos x="9466" y="860"/>
                    </a:cxn>
                    <a:cxn ang="0">
                      <a:pos x="9362" y="852"/>
                    </a:cxn>
                    <a:cxn ang="0">
                      <a:pos x="9200" y="827"/>
                    </a:cxn>
                    <a:cxn ang="0">
                      <a:pos x="8971" y="780"/>
                    </a:cxn>
                    <a:cxn ang="0">
                      <a:pos x="8727" y="720"/>
                    </a:cxn>
                    <a:cxn ang="0">
                      <a:pos x="8331" y="608"/>
                    </a:cxn>
                    <a:cxn ang="0">
                      <a:pos x="7891" y="481"/>
                    </a:cxn>
                    <a:cxn ang="0">
                      <a:pos x="7572" y="395"/>
                    </a:cxn>
                    <a:cxn ang="0">
                      <a:pos x="7229" y="308"/>
                    </a:cxn>
                    <a:cxn ang="0">
                      <a:pos x="6861" y="226"/>
                    </a:cxn>
                    <a:cxn ang="0">
                      <a:pos x="6466" y="153"/>
                    </a:cxn>
                    <a:cxn ang="0">
                      <a:pos x="6152" y="104"/>
                    </a:cxn>
                    <a:cxn ang="0">
                      <a:pos x="5933" y="76"/>
                    </a:cxn>
                    <a:cxn ang="0">
                      <a:pos x="5707" y="52"/>
                    </a:cxn>
                    <a:cxn ang="0">
                      <a:pos x="5474" y="31"/>
                    </a:cxn>
                    <a:cxn ang="0">
                      <a:pos x="5231" y="16"/>
                    </a:cxn>
                    <a:cxn ang="0">
                      <a:pos x="4982" y="5"/>
                    </a:cxn>
                    <a:cxn ang="0">
                      <a:pos x="4723" y="0"/>
                    </a:cxn>
                    <a:cxn ang="0">
                      <a:pos x="4456" y="0"/>
                    </a:cxn>
                    <a:cxn ang="0">
                      <a:pos x="4181" y="7"/>
                    </a:cxn>
                    <a:cxn ang="0">
                      <a:pos x="3896" y="19"/>
                    </a:cxn>
                    <a:cxn ang="0">
                      <a:pos x="3750" y="28"/>
                    </a:cxn>
                    <a:cxn ang="0">
                      <a:pos x="3463" y="52"/>
                    </a:cxn>
                    <a:cxn ang="0">
                      <a:pos x="3192" y="82"/>
                    </a:cxn>
                    <a:cxn ang="0">
                      <a:pos x="2935" y="118"/>
                    </a:cxn>
                    <a:cxn ang="0">
                      <a:pos x="2692" y="160"/>
                    </a:cxn>
                    <a:cxn ang="0">
                      <a:pos x="2461" y="209"/>
                    </a:cxn>
                    <a:cxn ang="0">
                      <a:pos x="2243" y="261"/>
                    </a:cxn>
                    <a:cxn ang="0">
                      <a:pos x="2038" y="316"/>
                    </a:cxn>
                    <a:cxn ang="0">
                      <a:pos x="1847" y="377"/>
                    </a:cxn>
                    <a:cxn ang="0">
                      <a:pos x="1666" y="441"/>
                    </a:cxn>
                    <a:cxn ang="0">
                      <a:pos x="1496" y="509"/>
                    </a:cxn>
                    <a:cxn ang="0">
                      <a:pos x="1338" y="579"/>
                    </a:cxn>
                    <a:cxn ang="0">
                      <a:pos x="1192" y="650"/>
                    </a:cxn>
                    <a:cxn ang="0">
                      <a:pos x="1055" y="721"/>
                    </a:cxn>
                    <a:cxn ang="0">
                      <a:pos x="928" y="796"/>
                    </a:cxn>
                    <a:cxn ang="0">
                      <a:pos x="811" y="869"/>
                    </a:cxn>
                    <a:cxn ang="0">
                      <a:pos x="705" y="944"/>
                    </a:cxn>
                    <a:cxn ang="0">
                      <a:pos x="606" y="1017"/>
                    </a:cxn>
                    <a:cxn ang="0">
                      <a:pos x="518" y="1090"/>
                    </a:cxn>
                    <a:cxn ang="0">
                      <a:pos x="436" y="1161"/>
                    </a:cxn>
                    <a:cxn ang="0">
                      <a:pos x="299" y="1295"/>
                    </a:cxn>
                    <a:cxn ang="0">
                      <a:pos x="191" y="1418"/>
                    </a:cxn>
                    <a:cxn ang="0">
                      <a:pos x="111" y="1526"/>
                    </a:cxn>
                    <a:cxn ang="0">
                      <a:pos x="54" y="1613"/>
                    </a:cxn>
                    <a:cxn ang="0">
                      <a:pos x="19" y="1677"/>
                    </a:cxn>
                    <a:cxn ang="0">
                      <a:pos x="0" y="1719"/>
                    </a:cxn>
                    <a:cxn ang="0">
                      <a:pos x="917" y="1674"/>
                    </a:cxn>
                    <a:cxn ang="0">
                      <a:pos x="3851" y="1514"/>
                    </a:cxn>
                    <a:cxn ang="0">
                      <a:pos x="4219" y="1491"/>
                    </a:cxn>
                    <a:cxn ang="0">
                      <a:pos x="4947" y="1441"/>
                    </a:cxn>
                    <a:cxn ang="0">
                      <a:pos x="5662" y="1382"/>
                    </a:cxn>
                    <a:cxn ang="0">
                      <a:pos x="6366" y="1312"/>
                    </a:cxn>
                    <a:cxn ang="0">
                      <a:pos x="7054" y="1234"/>
                    </a:cxn>
                    <a:cxn ang="0">
                      <a:pos x="7728" y="1149"/>
                    </a:cxn>
                    <a:cxn ang="0">
                      <a:pos x="8385" y="1055"/>
                    </a:cxn>
                    <a:cxn ang="0">
                      <a:pos x="9024" y="952"/>
                    </a:cxn>
                    <a:cxn ang="0">
                      <a:pos x="9337" y="899"/>
                    </a:cxn>
                  </a:cxnLst>
                  <a:rect l="0" t="0" r="r" b="b"/>
                  <a:pathLst>
                    <a:path w="9518" h="1719">
                      <a:moveTo>
                        <a:pt x="9337" y="899"/>
                      </a:moveTo>
                      <a:lnTo>
                        <a:pt x="9337" y="899"/>
                      </a:lnTo>
                      <a:lnTo>
                        <a:pt x="9382" y="885"/>
                      </a:lnTo>
                      <a:lnTo>
                        <a:pt x="9428" y="874"/>
                      </a:lnTo>
                      <a:lnTo>
                        <a:pt x="9473" y="867"/>
                      </a:lnTo>
                      <a:lnTo>
                        <a:pt x="9518" y="862"/>
                      </a:lnTo>
                      <a:lnTo>
                        <a:pt x="9518" y="862"/>
                      </a:lnTo>
                      <a:lnTo>
                        <a:pt x="9466" y="860"/>
                      </a:lnTo>
                      <a:lnTo>
                        <a:pt x="9414" y="857"/>
                      </a:lnTo>
                      <a:lnTo>
                        <a:pt x="9362" y="852"/>
                      </a:lnTo>
                      <a:lnTo>
                        <a:pt x="9308" y="845"/>
                      </a:lnTo>
                      <a:lnTo>
                        <a:pt x="9200" y="827"/>
                      </a:lnTo>
                      <a:lnTo>
                        <a:pt x="9087" y="806"/>
                      </a:lnTo>
                      <a:lnTo>
                        <a:pt x="8971" y="780"/>
                      </a:lnTo>
                      <a:lnTo>
                        <a:pt x="8851" y="753"/>
                      </a:lnTo>
                      <a:lnTo>
                        <a:pt x="8727" y="720"/>
                      </a:lnTo>
                      <a:lnTo>
                        <a:pt x="8600" y="685"/>
                      </a:lnTo>
                      <a:lnTo>
                        <a:pt x="8331" y="608"/>
                      </a:lnTo>
                      <a:lnTo>
                        <a:pt x="8043" y="525"/>
                      </a:lnTo>
                      <a:lnTo>
                        <a:pt x="7891" y="481"/>
                      </a:lnTo>
                      <a:lnTo>
                        <a:pt x="7735" y="438"/>
                      </a:lnTo>
                      <a:lnTo>
                        <a:pt x="7572" y="395"/>
                      </a:lnTo>
                      <a:lnTo>
                        <a:pt x="7403" y="351"/>
                      </a:lnTo>
                      <a:lnTo>
                        <a:pt x="7229" y="308"/>
                      </a:lnTo>
                      <a:lnTo>
                        <a:pt x="7049" y="266"/>
                      </a:lnTo>
                      <a:lnTo>
                        <a:pt x="6861" y="226"/>
                      </a:lnTo>
                      <a:lnTo>
                        <a:pt x="6666" y="189"/>
                      </a:lnTo>
                      <a:lnTo>
                        <a:pt x="6466" y="153"/>
                      </a:lnTo>
                      <a:lnTo>
                        <a:pt x="6258" y="120"/>
                      </a:lnTo>
                      <a:lnTo>
                        <a:pt x="6152" y="104"/>
                      </a:lnTo>
                      <a:lnTo>
                        <a:pt x="6044" y="90"/>
                      </a:lnTo>
                      <a:lnTo>
                        <a:pt x="5933" y="76"/>
                      </a:lnTo>
                      <a:lnTo>
                        <a:pt x="5822" y="64"/>
                      </a:lnTo>
                      <a:lnTo>
                        <a:pt x="5707" y="52"/>
                      </a:lnTo>
                      <a:lnTo>
                        <a:pt x="5592" y="42"/>
                      </a:lnTo>
                      <a:lnTo>
                        <a:pt x="5474" y="31"/>
                      </a:lnTo>
                      <a:lnTo>
                        <a:pt x="5354" y="23"/>
                      </a:lnTo>
                      <a:lnTo>
                        <a:pt x="5231" y="16"/>
                      </a:lnTo>
                      <a:lnTo>
                        <a:pt x="5107" y="10"/>
                      </a:lnTo>
                      <a:lnTo>
                        <a:pt x="4982" y="5"/>
                      </a:lnTo>
                      <a:lnTo>
                        <a:pt x="4854" y="2"/>
                      </a:lnTo>
                      <a:lnTo>
                        <a:pt x="4723" y="0"/>
                      </a:lnTo>
                      <a:lnTo>
                        <a:pt x="4591" y="0"/>
                      </a:lnTo>
                      <a:lnTo>
                        <a:pt x="4456" y="0"/>
                      </a:lnTo>
                      <a:lnTo>
                        <a:pt x="4318" y="2"/>
                      </a:lnTo>
                      <a:lnTo>
                        <a:pt x="4181" y="7"/>
                      </a:lnTo>
                      <a:lnTo>
                        <a:pt x="4039" y="12"/>
                      </a:lnTo>
                      <a:lnTo>
                        <a:pt x="3896" y="19"/>
                      </a:lnTo>
                      <a:lnTo>
                        <a:pt x="3750" y="28"/>
                      </a:lnTo>
                      <a:lnTo>
                        <a:pt x="3750" y="28"/>
                      </a:lnTo>
                      <a:lnTo>
                        <a:pt x="3606" y="38"/>
                      </a:lnTo>
                      <a:lnTo>
                        <a:pt x="3463" y="52"/>
                      </a:lnTo>
                      <a:lnTo>
                        <a:pt x="3326" y="66"/>
                      </a:lnTo>
                      <a:lnTo>
                        <a:pt x="3192" y="82"/>
                      </a:lnTo>
                      <a:lnTo>
                        <a:pt x="3062" y="99"/>
                      </a:lnTo>
                      <a:lnTo>
                        <a:pt x="2935" y="118"/>
                      </a:lnTo>
                      <a:lnTo>
                        <a:pt x="2812" y="139"/>
                      </a:lnTo>
                      <a:lnTo>
                        <a:pt x="2692" y="160"/>
                      </a:lnTo>
                      <a:lnTo>
                        <a:pt x="2575" y="184"/>
                      </a:lnTo>
                      <a:lnTo>
                        <a:pt x="2461" y="209"/>
                      </a:lnTo>
                      <a:lnTo>
                        <a:pt x="2351" y="233"/>
                      </a:lnTo>
                      <a:lnTo>
                        <a:pt x="2243" y="261"/>
                      </a:lnTo>
                      <a:lnTo>
                        <a:pt x="2139" y="289"/>
                      </a:lnTo>
                      <a:lnTo>
                        <a:pt x="2038" y="316"/>
                      </a:lnTo>
                      <a:lnTo>
                        <a:pt x="1941" y="348"/>
                      </a:lnTo>
                      <a:lnTo>
                        <a:pt x="1847" y="377"/>
                      </a:lnTo>
                      <a:lnTo>
                        <a:pt x="1755" y="410"/>
                      </a:lnTo>
                      <a:lnTo>
                        <a:pt x="1666" y="441"/>
                      </a:lnTo>
                      <a:lnTo>
                        <a:pt x="1579" y="474"/>
                      </a:lnTo>
                      <a:lnTo>
                        <a:pt x="1496" y="509"/>
                      </a:lnTo>
                      <a:lnTo>
                        <a:pt x="1416" y="544"/>
                      </a:lnTo>
                      <a:lnTo>
                        <a:pt x="1338" y="579"/>
                      </a:lnTo>
                      <a:lnTo>
                        <a:pt x="1263" y="614"/>
                      </a:lnTo>
                      <a:lnTo>
                        <a:pt x="1192" y="650"/>
                      </a:lnTo>
                      <a:lnTo>
                        <a:pt x="1122" y="685"/>
                      </a:lnTo>
                      <a:lnTo>
                        <a:pt x="1055" y="721"/>
                      </a:lnTo>
                      <a:lnTo>
                        <a:pt x="990" y="760"/>
                      </a:lnTo>
                      <a:lnTo>
                        <a:pt x="928" y="796"/>
                      </a:lnTo>
                      <a:lnTo>
                        <a:pt x="869" y="833"/>
                      </a:lnTo>
                      <a:lnTo>
                        <a:pt x="811" y="869"/>
                      </a:lnTo>
                      <a:lnTo>
                        <a:pt x="757" y="907"/>
                      </a:lnTo>
                      <a:lnTo>
                        <a:pt x="705" y="944"/>
                      </a:lnTo>
                      <a:lnTo>
                        <a:pt x="655" y="980"/>
                      </a:lnTo>
                      <a:lnTo>
                        <a:pt x="606" y="1017"/>
                      </a:lnTo>
                      <a:lnTo>
                        <a:pt x="561" y="1053"/>
                      </a:lnTo>
                      <a:lnTo>
                        <a:pt x="518" y="1090"/>
                      </a:lnTo>
                      <a:lnTo>
                        <a:pt x="476" y="1125"/>
                      </a:lnTo>
                      <a:lnTo>
                        <a:pt x="436" y="1161"/>
                      </a:lnTo>
                      <a:lnTo>
                        <a:pt x="365" y="1229"/>
                      </a:lnTo>
                      <a:lnTo>
                        <a:pt x="299" y="1295"/>
                      </a:lnTo>
                      <a:lnTo>
                        <a:pt x="241" y="1359"/>
                      </a:lnTo>
                      <a:lnTo>
                        <a:pt x="191" y="1418"/>
                      </a:lnTo>
                      <a:lnTo>
                        <a:pt x="147" y="1474"/>
                      </a:lnTo>
                      <a:lnTo>
                        <a:pt x="111" y="1526"/>
                      </a:lnTo>
                      <a:lnTo>
                        <a:pt x="80" y="1573"/>
                      </a:lnTo>
                      <a:lnTo>
                        <a:pt x="54" y="1613"/>
                      </a:lnTo>
                      <a:lnTo>
                        <a:pt x="33" y="1648"/>
                      </a:lnTo>
                      <a:lnTo>
                        <a:pt x="19" y="1677"/>
                      </a:lnTo>
                      <a:lnTo>
                        <a:pt x="8" y="1698"/>
                      </a:lnTo>
                      <a:lnTo>
                        <a:pt x="0" y="1719"/>
                      </a:lnTo>
                      <a:lnTo>
                        <a:pt x="0" y="1719"/>
                      </a:lnTo>
                      <a:lnTo>
                        <a:pt x="917" y="1674"/>
                      </a:lnTo>
                      <a:lnTo>
                        <a:pt x="1866" y="1623"/>
                      </a:lnTo>
                      <a:lnTo>
                        <a:pt x="3851" y="1514"/>
                      </a:lnTo>
                      <a:lnTo>
                        <a:pt x="3851" y="1514"/>
                      </a:lnTo>
                      <a:lnTo>
                        <a:pt x="4219" y="1491"/>
                      </a:lnTo>
                      <a:lnTo>
                        <a:pt x="4584" y="1467"/>
                      </a:lnTo>
                      <a:lnTo>
                        <a:pt x="4947" y="1441"/>
                      </a:lnTo>
                      <a:lnTo>
                        <a:pt x="5305" y="1413"/>
                      </a:lnTo>
                      <a:lnTo>
                        <a:pt x="5662" y="1382"/>
                      </a:lnTo>
                      <a:lnTo>
                        <a:pt x="6016" y="1347"/>
                      </a:lnTo>
                      <a:lnTo>
                        <a:pt x="6366" y="1312"/>
                      </a:lnTo>
                      <a:lnTo>
                        <a:pt x="6711" y="1274"/>
                      </a:lnTo>
                      <a:lnTo>
                        <a:pt x="7054" y="1234"/>
                      </a:lnTo>
                      <a:lnTo>
                        <a:pt x="7393" y="1192"/>
                      </a:lnTo>
                      <a:lnTo>
                        <a:pt x="7728" y="1149"/>
                      </a:lnTo>
                      <a:lnTo>
                        <a:pt x="8058" y="1102"/>
                      </a:lnTo>
                      <a:lnTo>
                        <a:pt x="8385" y="1055"/>
                      </a:lnTo>
                      <a:lnTo>
                        <a:pt x="8706" y="1005"/>
                      </a:lnTo>
                      <a:lnTo>
                        <a:pt x="9024" y="952"/>
                      </a:lnTo>
                      <a:lnTo>
                        <a:pt x="9337" y="899"/>
                      </a:lnTo>
                      <a:lnTo>
                        <a:pt x="9337" y="899"/>
                      </a:lnTo>
                      <a:close/>
                    </a:path>
                  </a:pathLst>
                </a:custGeom>
                <a:gradFill flip="none" rotWithShape="1">
                  <a:gsLst>
                    <a:gs pos="0">
                      <a:srgbClr val="84BC76"/>
                    </a:gs>
                    <a:gs pos="100000">
                      <a:srgbClr val="2F6C1C"/>
                    </a:gs>
                  </a:gsLst>
                  <a:lin ang="516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230" name="Group 168"/>
              <p:cNvGrpSpPr/>
              <p:nvPr/>
            </p:nvGrpSpPr>
            <p:grpSpPr>
              <a:xfrm rot="14856880">
                <a:off x="5668393" y="4447194"/>
                <a:ext cx="340137" cy="167559"/>
                <a:chOff x="793750" y="0"/>
                <a:chExt cx="7556501" cy="2116991"/>
              </a:xfrm>
            </p:grpSpPr>
            <p:sp>
              <p:nvSpPr>
                <p:cNvPr id="282" name="Freeform 7"/>
                <p:cNvSpPr>
                  <a:spLocks/>
                </p:cNvSpPr>
                <p:nvPr/>
              </p:nvSpPr>
              <p:spPr bwMode="auto">
                <a:xfrm>
                  <a:off x="793750" y="696178"/>
                  <a:ext cx="7413625" cy="1420813"/>
                </a:xfrm>
                <a:custGeom>
                  <a:avLst/>
                  <a:gdLst/>
                  <a:ahLst/>
                  <a:cxnLst>
                    <a:cxn ang="0">
                      <a:pos x="9339" y="0"/>
                    </a:cxn>
                    <a:cxn ang="0">
                      <a:pos x="8708" y="106"/>
                    </a:cxn>
                    <a:cxn ang="0">
                      <a:pos x="8060" y="203"/>
                    </a:cxn>
                    <a:cxn ang="0">
                      <a:pos x="7395" y="293"/>
                    </a:cxn>
                    <a:cxn ang="0">
                      <a:pos x="6713" y="375"/>
                    </a:cxn>
                    <a:cxn ang="0">
                      <a:pos x="6018" y="448"/>
                    </a:cxn>
                    <a:cxn ang="0">
                      <a:pos x="5307" y="514"/>
                    </a:cxn>
                    <a:cxn ang="0">
                      <a:pos x="4586" y="568"/>
                    </a:cxn>
                    <a:cxn ang="0">
                      <a:pos x="3853" y="615"/>
                    </a:cxn>
                    <a:cxn ang="0">
                      <a:pos x="1868" y="724"/>
                    </a:cxn>
                    <a:cxn ang="0">
                      <a:pos x="2" y="820"/>
                    </a:cxn>
                    <a:cxn ang="0">
                      <a:pos x="0" y="822"/>
                    </a:cxn>
                    <a:cxn ang="0">
                      <a:pos x="113" y="870"/>
                    </a:cxn>
                    <a:cxn ang="0">
                      <a:pos x="431" y="997"/>
                    </a:cxn>
                    <a:cxn ang="0">
                      <a:pos x="657" y="1081"/>
                    </a:cxn>
                    <a:cxn ang="0">
                      <a:pos x="921" y="1173"/>
                    </a:cxn>
                    <a:cxn ang="0">
                      <a:pos x="1223" y="1270"/>
                    </a:cxn>
                    <a:cxn ang="0">
                      <a:pos x="1559" y="1369"/>
                    </a:cxn>
                    <a:cxn ang="0">
                      <a:pos x="1922" y="1465"/>
                    </a:cxn>
                    <a:cxn ang="0">
                      <a:pos x="2310" y="1555"/>
                    </a:cxn>
                    <a:cxn ang="0">
                      <a:pos x="2718" y="1635"/>
                    </a:cxn>
                    <a:cxn ang="0">
                      <a:pos x="2930" y="1672"/>
                    </a:cxn>
                    <a:cxn ang="0">
                      <a:pos x="3146" y="1703"/>
                    </a:cxn>
                    <a:cxn ang="0">
                      <a:pos x="3363" y="1731"/>
                    </a:cxn>
                    <a:cxn ang="0">
                      <a:pos x="3585" y="1753"/>
                    </a:cxn>
                    <a:cxn ang="0">
                      <a:pos x="3809" y="1771"/>
                    </a:cxn>
                    <a:cxn ang="0">
                      <a:pos x="4035" y="1785"/>
                    </a:cxn>
                    <a:cxn ang="0">
                      <a:pos x="4263" y="1790"/>
                    </a:cxn>
                    <a:cxn ang="0">
                      <a:pos x="4491" y="1790"/>
                    </a:cxn>
                    <a:cxn ang="0">
                      <a:pos x="4720" y="1783"/>
                    </a:cxn>
                    <a:cxn ang="0">
                      <a:pos x="4949" y="1767"/>
                    </a:cxn>
                    <a:cxn ang="0">
                      <a:pos x="5057" y="1759"/>
                    </a:cxn>
                    <a:cxn ang="0">
                      <a:pos x="5267" y="1734"/>
                    </a:cxn>
                    <a:cxn ang="0">
                      <a:pos x="5469" y="1705"/>
                    </a:cxn>
                    <a:cxn ang="0">
                      <a:pos x="5665" y="1672"/>
                    </a:cxn>
                    <a:cxn ang="0">
                      <a:pos x="5853" y="1632"/>
                    </a:cxn>
                    <a:cxn ang="0">
                      <a:pos x="6037" y="1588"/>
                    </a:cxn>
                    <a:cxn ang="0">
                      <a:pos x="6213" y="1540"/>
                    </a:cxn>
                    <a:cxn ang="0">
                      <a:pos x="6383" y="1487"/>
                    </a:cxn>
                    <a:cxn ang="0">
                      <a:pos x="6548" y="1432"/>
                    </a:cxn>
                    <a:cxn ang="0">
                      <a:pos x="6708" y="1374"/>
                    </a:cxn>
                    <a:cxn ang="0">
                      <a:pos x="6863" y="1312"/>
                    </a:cxn>
                    <a:cxn ang="0">
                      <a:pos x="7085" y="1216"/>
                    </a:cxn>
                    <a:cxn ang="0">
                      <a:pos x="7367" y="1081"/>
                    </a:cxn>
                    <a:cxn ang="0">
                      <a:pos x="7629" y="942"/>
                    </a:cxn>
                    <a:cxn ang="0">
                      <a:pos x="7878" y="801"/>
                    </a:cxn>
                    <a:cxn ang="0">
                      <a:pos x="8112" y="660"/>
                    </a:cxn>
                    <a:cxn ang="0">
                      <a:pos x="8549" y="394"/>
                    </a:cxn>
                    <a:cxn ang="0">
                      <a:pos x="8755" y="274"/>
                    </a:cxn>
                    <a:cxn ang="0">
                      <a:pos x="8953" y="166"/>
                    </a:cxn>
                    <a:cxn ang="0">
                      <a:pos x="9148" y="74"/>
                    </a:cxn>
                    <a:cxn ang="0">
                      <a:pos x="9244" y="34"/>
                    </a:cxn>
                    <a:cxn ang="0">
                      <a:pos x="9339" y="0"/>
                    </a:cxn>
                  </a:cxnLst>
                  <a:rect l="0" t="0" r="r" b="b"/>
                  <a:pathLst>
                    <a:path w="9339" h="1790">
                      <a:moveTo>
                        <a:pt x="9339" y="0"/>
                      </a:moveTo>
                      <a:lnTo>
                        <a:pt x="9339" y="0"/>
                      </a:lnTo>
                      <a:lnTo>
                        <a:pt x="9026" y="53"/>
                      </a:lnTo>
                      <a:lnTo>
                        <a:pt x="8708" y="106"/>
                      </a:lnTo>
                      <a:lnTo>
                        <a:pt x="8387" y="156"/>
                      </a:lnTo>
                      <a:lnTo>
                        <a:pt x="8060" y="203"/>
                      </a:lnTo>
                      <a:lnTo>
                        <a:pt x="7730" y="250"/>
                      </a:lnTo>
                      <a:lnTo>
                        <a:pt x="7395" y="293"/>
                      </a:lnTo>
                      <a:lnTo>
                        <a:pt x="7056" y="335"/>
                      </a:lnTo>
                      <a:lnTo>
                        <a:pt x="6713" y="375"/>
                      </a:lnTo>
                      <a:lnTo>
                        <a:pt x="6368" y="413"/>
                      </a:lnTo>
                      <a:lnTo>
                        <a:pt x="6018" y="448"/>
                      </a:lnTo>
                      <a:lnTo>
                        <a:pt x="5664" y="483"/>
                      </a:lnTo>
                      <a:lnTo>
                        <a:pt x="5307" y="514"/>
                      </a:lnTo>
                      <a:lnTo>
                        <a:pt x="4949" y="542"/>
                      </a:lnTo>
                      <a:lnTo>
                        <a:pt x="4586" y="568"/>
                      </a:lnTo>
                      <a:lnTo>
                        <a:pt x="4221" y="592"/>
                      </a:lnTo>
                      <a:lnTo>
                        <a:pt x="3853" y="615"/>
                      </a:lnTo>
                      <a:lnTo>
                        <a:pt x="3853" y="615"/>
                      </a:lnTo>
                      <a:lnTo>
                        <a:pt x="1868" y="724"/>
                      </a:lnTo>
                      <a:lnTo>
                        <a:pt x="919" y="775"/>
                      </a:lnTo>
                      <a:lnTo>
                        <a:pt x="2" y="820"/>
                      </a:lnTo>
                      <a:lnTo>
                        <a:pt x="0" y="822"/>
                      </a:lnTo>
                      <a:lnTo>
                        <a:pt x="0" y="822"/>
                      </a:lnTo>
                      <a:lnTo>
                        <a:pt x="30" y="834"/>
                      </a:lnTo>
                      <a:lnTo>
                        <a:pt x="113" y="870"/>
                      </a:lnTo>
                      <a:lnTo>
                        <a:pt x="249" y="926"/>
                      </a:lnTo>
                      <a:lnTo>
                        <a:pt x="431" y="997"/>
                      </a:lnTo>
                      <a:lnTo>
                        <a:pt x="539" y="1037"/>
                      </a:lnTo>
                      <a:lnTo>
                        <a:pt x="657" y="1081"/>
                      </a:lnTo>
                      <a:lnTo>
                        <a:pt x="784" y="1126"/>
                      </a:lnTo>
                      <a:lnTo>
                        <a:pt x="921" y="1173"/>
                      </a:lnTo>
                      <a:lnTo>
                        <a:pt x="1069" y="1221"/>
                      </a:lnTo>
                      <a:lnTo>
                        <a:pt x="1223" y="1270"/>
                      </a:lnTo>
                      <a:lnTo>
                        <a:pt x="1387" y="1319"/>
                      </a:lnTo>
                      <a:lnTo>
                        <a:pt x="1559" y="1369"/>
                      </a:lnTo>
                      <a:lnTo>
                        <a:pt x="1736" y="1418"/>
                      </a:lnTo>
                      <a:lnTo>
                        <a:pt x="1922" y="1465"/>
                      </a:lnTo>
                      <a:lnTo>
                        <a:pt x="2113" y="1512"/>
                      </a:lnTo>
                      <a:lnTo>
                        <a:pt x="2310" y="1555"/>
                      </a:lnTo>
                      <a:lnTo>
                        <a:pt x="2511" y="1597"/>
                      </a:lnTo>
                      <a:lnTo>
                        <a:pt x="2718" y="1635"/>
                      </a:lnTo>
                      <a:lnTo>
                        <a:pt x="2824" y="1654"/>
                      </a:lnTo>
                      <a:lnTo>
                        <a:pt x="2930" y="1672"/>
                      </a:lnTo>
                      <a:lnTo>
                        <a:pt x="3036" y="1687"/>
                      </a:lnTo>
                      <a:lnTo>
                        <a:pt x="3146" y="1703"/>
                      </a:lnTo>
                      <a:lnTo>
                        <a:pt x="3253" y="1717"/>
                      </a:lnTo>
                      <a:lnTo>
                        <a:pt x="3363" y="1731"/>
                      </a:lnTo>
                      <a:lnTo>
                        <a:pt x="3474" y="1743"/>
                      </a:lnTo>
                      <a:lnTo>
                        <a:pt x="3585" y="1753"/>
                      </a:lnTo>
                      <a:lnTo>
                        <a:pt x="3696" y="1764"/>
                      </a:lnTo>
                      <a:lnTo>
                        <a:pt x="3809" y="1771"/>
                      </a:lnTo>
                      <a:lnTo>
                        <a:pt x="3922" y="1778"/>
                      </a:lnTo>
                      <a:lnTo>
                        <a:pt x="4035" y="1785"/>
                      </a:lnTo>
                      <a:lnTo>
                        <a:pt x="4148" y="1788"/>
                      </a:lnTo>
                      <a:lnTo>
                        <a:pt x="4263" y="1790"/>
                      </a:lnTo>
                      <a:lnTo>
                        <a:pt x="4378" y="1790"/>
                      </a:lnTo>
                      <a:lnTo>
                        <a:pt x="4491" y="1790"/>
                      </a:lnTo>
                      <a:lnTo>
                        <a:pt x="4605" y="1786"/>
                      </a:lnTo>
                      <a:lnTo>
                        <a:pt x="4720" y="1783"/>
                      </a:lnTo>
                      <a:lnTo>
                        <a:pt x="4835" y="1776"/>
                      </a:lnTo>
                      <a:lnTo>
                        <a:pt x="4949" y="1767"/>
                      </a:lnTo>
                      <a:lnTo>
                        <a:pt x="4949" y="1767"/>
                      </a:lnTo>
                      <a:lnTo>
                        <a:pt x="5057" y="1759"/>
                      </a:lnTo>
                      <a:lnTo>
                        <a:pt x="5163" y="1746"/>
                      </a:lnTo>
                      <a:lnTo>
                        <a:pt x="5267" y="1734"/>
                      </a:lnTo>
                      <a:lnTo>
                        <a:pt x="5368" y="1720"/>
                      </a:lnTo>
                      <a:lnTo>
                        <a:pt x="5469" y="1705"/>
                      </a:lnTo>
                      <a:lnTo>
                        <a:pt x="5568" y="1689"/>
                      </a:lnTo>
                      <a:lnTo>
                        <a:pt x="5665" y="1672"/>
                      </a:lnTo>
                      <a:lnTo>
                        <a:pt x="5759" y="1653"/>
                      </a:lnTo>
                      <a:lnTo>
                        <a:pt x="5853" y="1632"/>
                      </a:lnTo>
                      <a:lnTo>
                        <a:pt x="5945" y="1611"/>
                      </a:lnTo>
                      <a:lnTo>
                        <a:pt x="6037" y="1588"/>
                      </a:lnTo>
                      <a:lnTo>
                        <a:pt x="6126" y="1564"/>
                      </a:lnTo>
                      <a:lnTo>
                        <a:pt x="6213" y="1540"/>
                      </a:lnTo>
                      <a:lnTo>
                        <a:pt x="6300" y="1513"/>
                      </a:lnTo>
                      <a:lnTo>
                        <a:pt x="6383" y="1487"/>
                      </a:lnTo>
                      <a:lnTo>
                        <a:pt x="6467" y="1461"/>
                      </a:lnTo>
                      <a:lnTo>
                        <a:pt x="6548" y="1432"/>
                      </a:lnTo>
                      <a:lnTo>
                        <a:pt x="6630" y="1404"/>
                      </a:lnTo>
                      <a:lnTo>
                        <a:pt x="6708" y="1374"/>
                      </a:lnTo>
                      <a:lnTo>
                        <a:pt x="6786" y="1343"/>
                      </a:lnTo>
                      <a:lnTo>
                        <a:pt x="6863" y="1312"/>
                      </a:lnTo>
                      <a:lnTo>
                        <a:pt x="6939" y="1281"/>
                      </a:lnTo>
                      <a:lnTo>
                        <a:pt x="7085" y="1216"/>
                      </a:lnTo>
                      <a:lnTo>
                        <a:pt x="7228" y="1150"/>
                      </a:lnTo>
                      <a:lnTo>
                        <a:pt x="7367" y="1081"/>
                      </a:lnTo>
                      <a:lnTo>
                        <a:pt x="7499" y="1011"/>
                      </a:lnTo>
                      <a:lnTo>
                        <a:pt x="7629" y="942"/>
                      </a:lnTo>
                      <a:lnTo>
                        <a:pt x="7756" y="870"/>
                      </a:lnTo>
                      <a:lnTo>
                        <a:pt x="7878" y="801"/>
                      </a:lnTo>
                      <a:lnTo>
                        <a:pt x="7996" y="730"/>
                      </a:lnTo>
                      <a:lnTo>
                        <a:pt x="8112" y="660"/>
                      </a:lnTo>
                      <a:lnTo>
                        <a:pt x="8337" y="524"/>
                      </a:lnTo>
                      <a:lnTo>
                        <a:pt x="8549" y="394"/>
                      </a:lnTo>
                      <a:lnTo>
                        <a:pt x="8653" y="333"/>
                      </a:lnTo>
                      <a:lnTo>
                        <a:pt x="8755" y="274"/>
                      </a:lnTo>
                      <a:lnTo>
                        <a:pt x="8854" y="219"/>
                      </a:lnTo>
                      <a:lnTo>
                        <a:pt x="8953" y="166"/>
                      </a:lnTo>
                      <a:lnTo>
                        <a:pt x="9051" y="118"/>
                      </a:lnTo>
                      <a:lnTo>
                        <a:pt x="9148" y="74"/>
                      </a:lnTo>
                      <a:lnTo>
                        <a:pt x="9197" y="53"/>
                      </a:lnTo>
                      <a:lnTo>
                        <a:pt x="9244" y="34"/>
                      </a:lnTo>
                      <a:lnTo>
                        <a:pt x="9292" y="17"/>
                      </a:lnTo>
                      <a:lnTo>
                        <a:pt x="9339" y="0"/>
                      </a:lnTo>
                      <a:lnTo>
                        <a:pt x="933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83" name="Freeform 8"/>
                <p:cNvSpPr>
                  <a:spLocks/>
                </p:cNvSpPr>
                <p:nvPr/>
              </p:nvSpPr>
              <p:spPr bwMode="auto">
                <a:xfrm>
                  <a:off x="795338" y="0"/>
                  <a:ext cx="7554913" cy="1363663"/>
                </a:xfrm>
                <a:custGeom>
                  <a:avLst/>
                  <a:gdLst/>
                  <a:ahLst/>
                  <a:cxnLst>
                    <a:cxn ang="0">
                      <a:pos x="9337" y="899"/>
                    </a:cxn>
                    <a:cxn ang="0">
                      <a:pos x="9428" y="874"/>
                    </a:cxn>
                    <a:cxn ang="0">
                      <a:pos x="9518" y="862"/>
                    </a:cxn>
                    <a:cxn ang="0">
                      <a:pos x="9466" y="860"/>
                    </a:cxn>
                    <a:cxn ang="0">
                      <a:pos x="9362" y="852"/>
                    </a:cxn>
                    <a:cxn ang="0">
                      <a:pos x="9200" y="827"/>
                    </a:cxn>
                    <a:cxn ang="0">
                      <a:pos x="8971" y="780"/>
                    </a:cxn>
                    <a:cxn ang="0">
                      <a:pos x="8727" y="720"/>
                    </a:cxn>
                    <a:cxn ang="0">
                      <a:pos x="8331" y="608"/>
                    </a:cxn>
                    <a:cxn ang="0">
                      <a:pos x="7891" y="481"/>
                    </a:cxn>
                    <a:cxn ang="0">
                      <a:pos x="7572" y="395"/>
                    </a:cxn>
                    <a:cxn ang="0">
                      <a:pos x="7229" y="308"/>
                    </a:cxn>
                    <a:cxn ang="0">
                      <a:pos x="6861" y="226"/>
                    </a:cxn>
                    <a:cxn ang="0">
                      <a:pos x="6466" y="153"/>
                    </a:cxn>
                    <a:cxn ang="0">
                      <a:pos x="6152" y="104"/>
                    </a:cxn>
                    <a:cxn ang="0">
                      <a:pos x="5933" y="76"/>
                    </a:cxn>
                    <a:cxn ang="0">
                      <a:pos x="5707" y="52"/>
                    </a:cxn>
                    <a:cxn ang="0">
                      <a:pos x="5474" y="31"/>
                    </a:cxn>
                    <a:cxn ang="0">
                      <a:pos x="5231" y="16"/>
                    </a:cxn>
                    <a:cxn ang="0">
                      <a:pos x="4982" y="5"/>
                    </a:cxn>
                    <a:cxn ang="0">
                      <a:pos x="4723" y="0"/>
                    </a:cxn>
                    <a:cxn ang="0">
                      <a:pos x="4456" y="0"/>
                    </a:cxn>
                    <a:cxn ang="0">
                      <a:pos x="4181" y="7"/>
                    </a:cxn>
                    <a:cxn ang="0">
                      <a:pos x="3896" y="19"/>
                    </a:cxn>
                    <a:cxn ang="0">
                      <a:pos x="3750" y="28"/>
                    </a:cxn>
                    <a:cxn ang="0">
                      <a:pos x="3463" y="52"/>
                    </a:cxn>
                    <a:cxn ang="0">
                      <a:pos x="3192" y="82"/>
                    </a:cxn>
                    <a:cxn ang="0">
                      <a:pos x="2935" y="118"/>
                    </a:cxn>
                    <a:cxn ang="0">
                      <a:pos x="2692" y="160"/>
                    </a:cxn>
                    <a:cxn ang="0">
                      <a:pos x="2461" y="209"/>
                    </a:cxn>
                    <a:cxn ang="0">
                      <a:pos x="2243" y="261"/>
                    </a:cxn>
                    <a:cxn ang="0">
                      <a:pos x="2038" y="316"/>
                    </a:cxn>
                    <a:cxn ang="0">
                      <a:pos x="1847" y="377"/>
                    </a:cxn>
                    <a:cxn ang="0">
                      <a:pos x="1666" y="441"/>
                    </a:cxn>
                    <a:cxn ang="0">
                      <a:pos x="1496" y="509"/>
                    </a:cxn>
                    <a:cxn ang="0">
                      <a:pos x="1338" y="579"/>
                    </a:cxn>
                    <a:cxn ang="0">
                      <a:pos x="1192" y="650"/>
                    </a:cxn>
                    <a:cxn ang="0">
                      <a:pos x="1055" y="721"/>
                    </a:cxn>
                    <a:cxn ang="0">
                      <a:pos x="928" y="796"/>
                    </a:cxn>
                    <a:cxn ang="0">
                      <a:pos x="811" y="869"/>
                    </a:cxn>
                    <a:cxn ang="0">
                      <a:pos x="705" y="944"/>
                    </a:cxn>
                    <a:cxn ang="0">
                      <a:pos x="606" y="1017"/>
                    </a:cxn>
                    <a:cxn ang="0">
                      <a:pos x="518" y="1090"/>
                    </a:cxn>
                    <a:cxn ang="0">
                      <a:pos x="436" y="1161"/>
                    </a:cxn>
                    <a:cxn ang="0">
                      <a:pos x="299" y="1295"/>
                    </a:cxn>
                    <a:cxn ang="0">
                      <a:pos x="191" y="1418"/>
                    </a:cxn>
                    <a:cxn ang="0">
                      <a:pos x="111" y="1526"/>
                    </a:cxn>
                    <a:cxn ang="0">
                      <a:pos x="54" y="1613"/>
                    </a:cxn>
                    <a:cxn ang="0">
                      <a:pos x="19" y="1677"/>
                    </a:cxn>
                    <a:cxn ang="0">
                      <a:pos x="0" y="1719"/>
                    </a:cxn>
                    <a:cxn ang="0">
                      <a:pos x="917" y="1674"/>
                    </a:cxn>
                    <a:cxn ang="0">
                      <a:pos x="3851" y="1514"/>
                    </a:cxn>
                    <a:cxn ang="0">
                      <a:pos x="4219" y="1491"/>
                    </a:cxn>
                    <a:cxn ang="0">
                      <a:pos x="4947" y="1441"/>
                    </a:cxn>
                    <a:cxn ang="0">
                      <a:pos x="5662" y="1382"/>
                    </a:cxn>
                    <a:cxn ang="0">
                      <a:pos x="6366" y="1312"/>
                    </a:cxn>
                    <a:cxn ang="0">
                      <a:pos x="7054" y="1234"/>
                    </a:cxn>
                    <a:cxn ang="0">
                      <a:pos x="7728" y="1149"/>
                    </a:cxn>
                    <a:cxn ang="0">
                      <a:pos x="8385" y="1055"/>
                    </a:cxn>
                    <a:cxn ang="0">
                      <a:pos x="9024" y="952"/>
                    </a:cxn>
                    <a:cxn ang="0">
                      <a:pos x="9337" y="899"/>
                    </a:cxn>
                  </a:cxnLst>
                  <a:rect l="0" t="0" r="r" b="b"/>
                  <a:pathLst>
                    <a:path w="9518" h="1719">
                      <a:moveTo>
                        <a:pt x="9337" y="899"/>
                      </a:moveTo>
                      <a:lnTo>
                        <a:pt x="9337" y="899"/>
                      </a:lnTo>
                      <a:lnTo>
                        <a:pt x="9382" y="885"/>
                      </a:lnTo>
                      <a:lnTo>
                        <a:pt x="9428" y="874"/>
                      </a:lnTo>
                      <a:lnTo>
                        <a:pt x="9473" y="867"/>
                      </a:lnTo>
                      <a:lnTo>
                        <a:pt x="9518" y="862"/>
                      </a:lnTo>
                      <a:lnTo>
                        <a:pt x="9518" y="862"/>
                      </a:lnTo>
                      <a:lnTo>
                        <a:pt x="9466" y="860"/>
                      </a:lnTo>
                      <a:lnTo>
                        <a:pt x="9414" y="857"/>
                      </a:lnTo>
                      <a:lnTo>
                        <a:pt x="9362" y="852"/>
                      </a:lnTo>
                      <a:lnTo>
                        <a:pt x="9308" y="845"/>
                      </a:lnTo>
                      <a:lnTo>
                        <a:pt x="9200" y="827"/>
                      </a:lnTo>
                      <a:lnTo>
                        <a:pt x="9087" y="806"/>
                      </a:lnTo>
                      <a:lnTo>
                        <a:pt x="8971" y="780"/>
                      </a:lnTo>
                      <a:lnTo>
                        <a:pt x="8851" y="753"/>
                      </a:lnTo>
                      <a:lnTo>
                        <a:pt x="8727" y="720"/>
                      </a:lnTo>
                      <a:lnTo>
                        <a:pt x="8600" y="685"/>
                      </a:lnTo>
                      <a:lnTo>
                        <a:pt x="8331" y="608"/>
                      </a:lnTo>
                      <a:lnTo>
                        <a:pt x="8043" y="525"/>
                      </a:lnTo>
                      <a:lnTo>
                        <a:pt x="7891" y="481"/>
                      </a:lnTo>
                      <a:lnTo>
                        <a:pt x="7735" y="438"/>
                      </a:lnTo>
                      <a:lnTo>
                        <a:pt x="7572" y="395"/>
                      </a:lnTo>
                      <a:lnTo>
                        <a:pt x="7403" y="351"/>
                      </a:lnTo>
                      <a:lnTo>
                        <a:pt x="7229" y="308"/>
                      </a:lnTo>
                      <a:lnTo>
                        <a:pt x="7049" y="266"/>
                      </a:lnTo>
                      <a:lnTo>
                        <a:pt x="6861" y="226"/>
                      </a:lnTo>
                      <a:lnTo>
                        <a:pt x="6666" y="189"/>
                      </a:lnTo>
                      <a:lnTo>
                        <a:pt x="6466" y="153"/>
                      </a:lnTo>
                      <a:lnTo>
                        <a:pt x="6258" y="120"/>
                      </a:lnTo>
                      <a:lnTo>
                        <a:pt x="6152" y="104"/>
                      </a:lnTo>
                      <a:lnTo>
                        <a:pt x="6044" y="90"/>
                      </a:lnTo>
                      <a:lnTo>
                        <a:pt x="5933" y="76"/>
                      </a:lnTo>
                      <a:lnTo>
                        <a:pt x="5822" y="64"/>
                      </a:lnTo>
                      <a:lnTo>
                        <a:pt x="5707" y="52"/>
                      </a:lnTo>
                      <a:lnTo>
                        <a:pt x="5592" y="42"/>
                      </a:lnTo>
                      <a:lnTo>
                        <a:pt x="5474" y="31"/>
                      </a:lnTo>
                      <a:lnTo>
                        <a:pt x="5354" y="23"/>
                      </a:lnTo>
                      <a:lnTo>
                        <a:pt x="5231" y="16"/>
                      </a:lnTo>
                      <a:lnTo>
                        <a:pt x="5107" y="10"/>
                      </a:lnTo>
                      <a:lnTo>
                        <a:pt x="4982" y="5"/>
                      </a:lnTo>
                      <a:lnTo>
                        <a:pt x="4854" y="2"/>
                      </a:lnTo>
                      <a:lnTo>
                        <a:pt x="4723" y="0"/>
                      </a:lnTo>
                      <a:lnTo>
                        <a:pt x="4591" y="0"/>
                      </a:lnTo>
                      <a:lnTo>
                        <a:pt x="4456" y="0"/>
                      </a:lnTo>
                      <a:lnTo>
                        <a:pt x="4318" y="2"/>
                      </a:lnTo>
                      <a:lnTo>
                        <a:pt x="4181" y="7"/>
                      </a:lnTo>
                      <a:lnTo>
                        <a:pt x="4039" y="12"/>
                      </a:lnTo>
                      <a:lnTo>
                        <a:pt x="3896" y="19"/>
                      </a:lnTo>
                      <a:lnTo>
                        <a:pt x="3750" y="28"/>
                      </a:lnTo>
                      <a:lnTo>
                        <a:pt x="3750" y="28"/>
                      </a:lnTo>
                      <a:lnTo>
                        <a:pt x="3606" y="38"/>
                      </a:lnTo>
                      <a:lnTo>
                        <a:pt x="3463" y="52"/>
                      </a:lnTo>
                      <a:lnTo>
                        <a:pt x="3326" y="66"/>
                      </a:lnTo>
                      <a:lnTo>
                        <a:pt x="3192" y="82"/>
                      </a:lnTo>
                      <a:lnTo>
                        <a:pt x="3062" y="99"/>
                      </a:lnTo>
                      <a:lnTo>
                        <a:pt x="2935" y="118"/>
                      </a:lnTo>
                      <a:lnTo>
                        <a:pt x="2812" y="139"/>
                      </a:lnTo>
                      <a:lnTo>
                        <a:pt x="2692" y="160"/>
                      </a:lnTo>
                      <a:lnTo>
                        <a:pt x="2575" y="184"/>
                      </a:lnTo>
                      <a:lnTo>
                        <a:pt x="2461" y="209"/>
                      </a:lnTo>
                      <a:lnTo>
                        <a:pt x="2351" y="233"/>
                      </a:lnTo>
                      <a:lnTo>
                        <a:pt x="2243" y="261"/>
                      </a:lnTo>
                      <a:lnTo>
                        <a:pt x="2139" y="289"/>
                      </a:lnTo>
                      <a:lnTo>
                        <a:pt x="2038" y="316"/>
                      </a:lnTo>
                      <a:lnTo>
                        <a:pt x="1941" y="348"/>
                      </a:lnTo>
                      <a:lnTo>
                        <a:pt x="1847" y="377"/>
                      </a:lnTo>
                      <a:lnTo>
                        <a:pt x="1755" y="410"/>
                      </a:lnTo>
                      <a:lnTo>
                        <a:pt x="1666" y="441"/>
                      </a:lnTo>
                      <a:lnTo>
                        <a:pt x="1579" y="474"/>
                      </a:lnTo>
                      <a:lnTo>
                        <a:pt x="1496" y="509"/>
                      </a:lnTo>
                      <a:lnTo>
                        <a:pt x="1416" y="544"/>
                      </a:lnTo>
                      <a:lnTo>
                        <a:pt x="1338" y="579"/>
                      </a:lnTo>
                      <a:lnTo>
                        <a:pt x="1263" y="614"/>
                      </a:lnTo>
                      <a:lnTo>
                        <a:pt x="1192" y="650"/>
                      </a:lnTo>
                      <a:lnTo>
                        <a:pt x="1122" y="685"/>
                      </a:lnTo>
                      <a:lnTo>
                        <a:pt x="1055" y="721"/>
                      </a:lnTo>
                      <a:lnTo>
                        <a:pt x="990" y="760"/>
                      </a:lnTo>
                      <a:lnTo>
                        <a:pt x="928" y="796"/>
                      </a:lnTo>
                      <a:lnTo>
                        <a:pt x="869" y="833"/>
                      </a:lnTo>
                      <a:lnTo>
                        <a:pt x="811" y="869"/>
                      </a:lnTo>
                      <a:lnTo>
                        <a:pt x="757" y="907"/>
                      </a:lnTo>
                      <a:lnTo>
                        <a:pt x="705" y="944"/>
                      </a:lnTo>
                      <a:lnTo>
                        <a:pt x="655" y="980"/>
                      </a:lnTo>
                      <a:lnTo>
                        <a:pt x="606" y="1017"/>
                      </a:lnTo>
                      <a:lnTo>
                        <a:pt x="561" y="1053"/>
                      </a:lnTo>
                      <a:lnTo>
                        <a:pt x="518" y="1090"/>
                      </a:lnTo>
                      <a:lnTo>
                        <a:pt x="476" y="1125"/>
                      </a:lnTo>
                      <a:lnTo>
                        <a:pt x="436" y="1161"/>
                      </a:lnTo>
                      <a:lnTo>
                        <a:pt x="365" y="1229"/>
                      </a:lnTo>
                      <a:lnTo>
                        <a:pt x="299" y="1295"/>
                      </a:lnTo>
                      <a:lnTo>
                        <a:pt x="241" y="1359"/>
                      </a:lnTo>
                      <a:lnTo>
                        <a:pt x="191" y="1418"/>
                      </a:lnTo>
                      <a:lnTo>
                        <a:pt x="147" y="1474"/>
                      </a:lnTo>
                      <a:lnTo>
                        <a:pt x="111" y="1526"/>
                      </a:lnTo>
                      <a:lnTo>
                        <a:pt x="80" y="1573"/>
                      </a:lnTo>
                      <a:lnTo>
                        <a:pt x="54" y="1613"/>
                      </a:lnTo>
                      <a:lnTo>
                        <a:pt x="33" y="1648"/>
                      </a:lnTo>
                      <a:lnTo>
                        <a:pt x="19" y="1677"/>
                      </a:lnTo>
                      <a:lnTo>
                        <a:pt x="8" y="1698"/>
                      </a:lnTo>
                      <a:lnTo>
                        <a:pt x="0" y="1719"/>
                      </a:lnTo>
                      <a:lnTo>
                        <a:pt x="0" y="1719"/>
                      </a:lnTo>
                      <a:lnTo>
                        <a:pt x="917" y="1674"/>
                      </a:lnTo>
                      <a:lnTo>
                        <a:pt x="1866" y="1623"/>
                      </a:lnTo>
                      <a:lnTo>
                        <a:pt x="3851" y="1514"/>
                      </a:lnTo>
                      <a:lnTo>
                        <a:pt x="3851" y="1514"/>
                      </a:lnTo>
                      <a:lnTo>
                        <a:pt x="4219" y="1491"/>
                      </a:lnTo>
                      <a:lnTo>
                        <a:pt x="4584" y="1467"/>
                      </a:lnTo>
                      <a:lnTo>
                        <a:pt x="4947" y="1441"/>
                      </a:lnTo>
                      <a:lnTo>
                        <a:pt x="5305" y="1413"/>
                      </a:lnTo>
                      <a:lnTo>
                        <a:pt x="5662" y="1382"/>
                      </a:lnTo>
                      <a:lnTo>
                        <a:pt x="6016" y="1347"/>
                      </a:lnTo>
                      <a:lnTo>
                        <a:pt x="6366" y="1312"/>
                      </a:lnTo>
                      <a:lnTo>
                        <a:pt x="6711" y="1274"/>
                      </a:lnTo>
                      <a:lnTo>
                        <a:pt x="7054" y="1234"/>
                      </a:lnTo>
                      <a:lnTo>
                        <a:pt x="7393" y="1192"/>
                      </a:lnTo>
                      <a:lnTo>
                        <a:pt x="7728" y="1149"/>
                      </a:lnTo>
                      <a:lnTo>
                        <a:pt x="8058" y="1102"/>
                      </a:lnTo>
                      <a:lnTo>
                        <a:pt x="8385" y="1055"/>
                      </a:lnTo>
                      <a:lnTo>
                        <a:pt x="8706" y="1005"/>
                      </a:lnTo>
                      <a:lnTo>
                        <a:pt x="9024" y="952"/>
                      </a:lnTo>
                      <a:lnTo>
                        <a:pt x="9337" y="899"/>
                      </a:lnTo>
                      <a:lnTo>
                        <a:pt x="9337" y="899"/>
                      </a:lnTo>
                      <a:close/>
                    </a:path>
                  </a:pathLst>
                </a:custGeom>
                <a:gradFill flip="none" rotWithShape="1">
                  <a:gsLst>
                    <a:gs pos="0">
                      <a:srgbClr val="84BC76"/>
                    </a:gs>
                    <a:gs pos="100000">
                      <a:srgbClr val="2F6C1C"/>
                    </a:gs>
                  </a:gsLst>
                  <a:lin ang="516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231" name="Group 168"/>
              <p:cNvGrpSpPr/>
              <p:nvPr/>
            </p:nvGrpSpPr>
            <p:grpSpPr>
              <a:xfrm rot="19919584">
                <a:off x="6966926" y="3094189"/>
                <a:ext cx="383462" cy="160775"/>
                <a:chOff x="793750" y="0"/>
                <a:chExt cx="7556501" cy="2116991"/>
              </a:xfrm>
            </p:grpSpPr>
            <p:sp>
              <p:nvSpPr>
                <p:cNvPr id="280" name="Freeform 7"/>
                <p:cNvSpPr>
                  <a:spLocks/>
                </p:cNvSpPr>
                <p:nvPr/>
              </p:nvSpPr>
              <p:spPr bwMode="auto">
                <a:xfrm>
                  <a:off x="793750" y="696178"/>
                  <a:ext cx="7413625" cy="1420813"/>
                </a:xfrm>
                <a:custGeom>
                  <a:avLst/>
                  <a:gdLst/>
                  <a:ahLst/>
                  <a:cxnLst>
                    <a:cxn ang="0">
                      <a:pos x="9339" y="0"/>
                    </a:cxn>
                    <a:cxn ang="0">
                      <a:pos x="8708" y="106"/>
                    </a:cxn>
                    <a:cxn ang="0">
                      <a:pos x="8060" y="203"/>
                    </a:cxn>
                    <a:cxn ang="0">
                      <a:pos x="7395" y="293"/>
                    </a:cxn>
                    <a:cxn ang="0">
                      <a:pos x="6713" y="375"/>
                    </a:cxn>
                    <a:cxn ang="0">
                      <a:pos x="6018" y="448"/>
                    </a:cxn>
                    <a:cxn ang="0">
                      <a:pos x="5307" y="514"/>
                    </a:cxn>
                    <a:cxn ang="0">
                      <a:pos x="4586" y="568"/>
                    </a:cxn>
                    <a:cxn ang="0">
                      <a:pos x="3853" y="615"/>
                    </a:cxn>
                    <a:cxn ang="0">
                      <a:pos x="1868" y="724"/>
                    </a:cxn>
                    <a:cxn ang="0">
                      <a:pos x="2" y="820"/>
                    </a:cxn>
                    <a:cxn ang="0">
                      <a:pos x="0" y="822"/>
                    </a:cxn>
                    <a:cxn ang="0">
                      <a:pos x="113" y="870"/>
                    </a:cxn>
                    <a:cxn ang="0">
                      <a:pos x="431" y="997"/>
                    </a:cxn>
                    <a:cxn ang="0">
                      <a:pos x="657" y="1081"/>
                    </a:cxn>
                    <a:cxn ang="0">
                      <a:pos x="921" y="1173"/>
                    </a:cxn>
                    <a:cxn ang="0">
                      <a:pos x="1223" y="1270"/>
                    </a:cxn>
                    <a:cxn ang="0">
                      <a:pos x="1559" y="1369"/>
                    </a:cxn>
                    <a:cxn ang="0">
                      <a:pos x="1922" y="1465"/>
                    </a:cxn>
                    <a:cxn ang="0">
                      <a:pos x="2310" y="1555"/>
                    </a:cxn>
                    <a:cxn ang="0">
                      <a:pos x="2718" y="1635"/>
                    </a:cxn>
                    <a:cxn ang="0">
                      <a:pos x="2930" y="1672"/>
                    </a:cxn>
                    <a:cxn ang="0">
                      <a:pos x="3146" y="1703"/>
                    </a:cxn>
                    <a:cxn ang="0">
                      <a:pos x="3363" y="1731"/>
                    </a:cxn>
                    <a:cxn ang="0">
                      <a:pos x="3585" y="1753"/>
                    </a:cxn>
                    <a:cxn ang="0">
                      <a:pos x="3809" y="1771"/>
                    </a:cxn>
                    <a:cxn ang="0">
                      <a:pos x="4035" y="1785"/>
                    </a:cxn>
                    <a:cxn ang="0">
                      <a:pos x="4263" y="1790"/>
                    </a:cxn>
                    <a:cxn ang="0">
                      <a:pos x="4491" y="1790"/>
                    </a:cxn>
                    <a:cxn ang="0">
                      <a:pos x="4720" y="1783"/>
                    </a:cxn>
                    <a:cxn ang="0">
                      <a:pos x="4949" y="1767"/>
                    </a:cxn>
                    <a:cxn ang="0">
                      <a:pos x="5057" y="1759"/>
                    </a:cxn>
                    <a:cxn ang="0">
                      <a:pos x="5267" y="1734"/>
                    </a:cxn>
                    <a:cxn ang="0">
                      <a:pos x="5469" y="1705"/>
                    </a:cxn>
                    <a:cxn ang="0">
                      <a:pos x="5665" y="1672"/>
                    </a:cxn>
                    <a:cxn ang="0">
                      <a:pos x="5853" y="1632"/>
                    </a:cxn>
                    <a:cxn ang="0">
                      <a:pos x="6037" y="1588"/>
                    </a:cxn>
                    <a:cxn ang="0">
                      <a:pos x="6213" y="1540"/>
                    </a:cxn>
                    <a:cxn ang="0">
                      <a:pos x="6383" y="1487"/>
                    </a:cxn>
                    <a:cxn ang="0">
                      <a:pos x="6548" y="1432"/>
                    </a:cxn>
                    <a:cxn ang="0">
                      <a:pos x="6708" y="1374"/>
                    </a:cxn>
                    <a:cxn ang="0">
                      <a:pos x="6863" y="1312"/>
                    </a:cxn>
                    <a:cxn ang="0">
                      <a:pos x="7085" y="1216"/>
                    </a:cxn>
                    <a:cxn ang="0">
                      <a:pos x="7367" y="1081"/>
                    </a:cxn>
                    <a:cxn ang="0">
                      <a:pos x="7629" y="942"/>
                    </a:cxn>
                    <a:cxn ang="0">
                      <a:pos x="7878" y="801"/>
                    </a:cxn>
                    <a:cxn ang="0">
                      <a:pos x="8112" y="660"/>
                    </a:cxn>
                    <a:cxn ang="0">
                      <a:pos x="8549" y="394"/>
                    </a:cxn>
                    <a:cxn ang="0">
                      <a:pos x="8755" y="274"/>
                    </a:cxn>
                    <a:cxn ang="0">
                      <a:pos x="8953" y="166"/>
                    </a:cxn>
                    <a:cxn ang="0">
                      <a:pos x="9148" y="74"/>
                    </a:cxn>
                    <a:cxn ang="0">
                      <a:pos x="9244" y="34"/>
                    </a:cxn>
                    <a:cxn ang="0">
                      <a:pos x="9339" y="0"/>
                    </a:cxn>
                  </a:cxnLst>
                  <a:rect l="0" t="0" r="r" b="b"/>
                  <a:pathLst>
                    <a:path w="9339" h="1790">
                      <a:moveTo>
                        <a:pt x="9339" y="0"/>
                      </a:moveTo>
                      <a:lnTo>
                        <a:pt x="9339" y="0"/>
                      </a:lnTo>
                      <a:lnTo>
                        <a:pt x="9026" y="53"/>
                      </a:lnTo>
                      <a:lnTo>
                        <a:pt x="8708" y="106"/>
                      </a:lnTo>
                      <a:lnTo>
                        <a:pt x="8387" y="156"/>
                      </a:lnTo>
                      <a:lnTo>
                        <a:pt x="8060" y="203"/>
                      </a:lnTo>
                      <a:lnTo>
                        <a:pt x="7730" y="250"/>
                      </a:lnTo>
                      <a:lnTo>
                        <a:pt x="7395" y="293"/>
                      </a:lnTo>
                      <a:lnTo>
                        <a:pt x="7056" y="335"/>
                      </a:lnTo>
                      <a:lnTo>
                        <a:pt x="6713" y="375"/>
                      </a:lnTo>
                      <a:lnTo>
                        <a:pt x="6368" y="413"/>
                      </a:lnTo>
                      <a:lnTo>
                        <a:pt x="6018" y="448"/>
                      </a:lnTo>
                      <a:lnTo>
                        <a:pt x="5664" y="483"/>
                      </a:lnTo>
                      <a:lnTo>
                        <a:pt x="5307" y="514"/>
                      </a:lnTo>
                      <a:lnTo>
                        <a:pt x="4949" y="542"/>
                      </a:lnTo>
                      <a:lnTo>
                        <a:pt x="4586" y="568"/>
                      </a:lnTo>
                      <a:lnTo>
                        <a:pt x="4221" y="592"/>
                      </a:lnTo>
                      <a:lnTo>
                        <a:pt x="3853" y="615"/>
                      </a:lnTo>
                      <a:lnTo>
                        <a:pt x="3853" y="615"/>
                      </a:lnTo>
                      <a:lnTo>
                        <a:pt x="1868" y="724"/>
                      </a:lnTo>
                      <a:lnTo>
                        <a:pt x="919" y="775"/>
                      </a:lnTo>
                      <a:lnTo>
                        <a:pt x="2" y="820"/>
                      </a:lnTo>
                      <a:lnTo>
                        <a:pt x="0" y="822"/>
                      </a:lnTo>
                      <a:lnTo>
                        <a:pt x="0" y="822"/>
                      </a:lnTo>
                      <a:lnTo>
                        <a:pt x="30" y="834"/>
                      </a:lnTo>
                      <a:lnTo>
                        <a:pt x="113" y="870"/>
                      </a:lnTo>
                      <a:lnTo>
                        <a:pt x="249" y="926"/>
                      </a:lnTo>
                      <a:lnTo>
                        <a:pt x="431" y="997"/>
                      </a:lnTo>
                      <a:lnTo>
                        <a:pt x="539" y="1037"/>
                      </a:lnTo>
                      <a:lnTo>
                        <a:pt x="657" y="1081"/>
                      </a:lnTo>
                      <a:lnTo>
                        <a:pt x="784" y="1126"/>
                      </a:lnTo>
                      <a:lnTo>
                        <a:pt x="921" y="1173"/>
                      </a:lnTo>
                      <a:lnTo>
                        <a:pt x="1069" y="1221"/>
                      </a:lnTo>
                      <a:lnTo>
                        <a:pt x="1223" y="1270"/>
                      </a:lnTo>
                      <a:lnTo>
                        <a:pt x="1387" y="1319"/>
                      </a:lnTo>
                      <a:lnTo>
                        <a:pt x="1559" y="1369"/>
                      </a:lnTo>
                      <a:lnTo>
                        <a:pt x="1736" y="1418"/>
                      </a:lnTo>
                      <a:lnTo>
                        <a:pt x="1922" y="1465"/>
                      </a:lnTo>
                      <a:lnTo>
                        <a:pt x="2113" y="1512"/>
                      </a:lnTo>
                      <a:lnTo>
                        <a:pt x="2310" y="1555"/>
                      </a:lnTo>
                      <a:lnTo>
                        <a:pt x="2511" y="1597"/>
                      </a:lnTo>
                      <a:lnTo>
                        <a:pt x="2718" y="1635"/>
                      </a:lnTo>
                      <a:lnTo>
                        <a:pt x="2824" y="1654"/>
                      </a:lnTo>
                      <a:lnTo>
                        <a:pt x="2930" y="1672"/>
                      </a:lnTo>
                      <a:lnTo>
                        <a:pt x="3036" y="1687"/>
                      </a:lnTo>
                      <a:lnTo>
                        <a:pt x="3146" y="1703"/>
                      </a:lnTo>
                      <a:lnTo>
                        <a:pt x="3253" y="1717"/>
                      </a:lnTo>
                      <a:lnTo>
                        <a:pt x="3363" y="1731"/>
                      </a:lnTo>
                      <a:lnTo>
                        <a:pt x="3474" y="1743"/>
                      </a:lnTo>
                      <a:lnTo>
                        <a:pt x="3585" y="1753"/>
                      </a:lnTo>
                      <a:lnTo>
                        <a:pt x="3696" y="1764"/>
                      </a:lnTo>
                      <a:lnTo>
                        <a:pt x="3809" y="1771"/>
                      </a:lnTo>
                      <a:lnTo>
                        <a:pt x="3922" y="1778"/>
                      </a:lnTo>
                      <a:lnTo>
                        <a:pt x="4035" y="1785"/>
                      </a:lnTo>
                      <a:lnTo>
                        <a:pt x="4148" y="1788"/>
                      </a:lnTo>
                      <a:lnTo>
                        <a:pt x="4263" y="1790"/>
                      </a:lnTo>
                      <a:lnTo>
                        <a:pt x="4378" y="1790"/>
                      </a:lnTo>
                      <a:lnTo>
                        <a:pt x="4491" y="1790"/>
                      </a:lnTo>
                      <a:lnTo>
                        <a:pt x="4605" y="1786"/>
                      </a:lnTo>
                      <a:lnTo>
                        <a:pt x="4720" y="1783"/>
                      </a:lnTo>
                      <a:lnTo>
                        <a:pt x="4835" y="1776"/>
                      </a:lnTo>
                      <a:lnTo>
                        <a:pt x="4949" y="1767"/>
                      </a:lnTo>
                      <a:lnTo>
                        <a:pt x="4949" y="1767"/>
                      </a:lnTo>
                      <a:lnTo>
                        <a:pt x="5057" y="1759"/>
                      </a:lnTo>
                      <a:lnTo>
                        <a:pt x="5163" y="1746"/>
                      </a:lnTo>
                      <a:lnTo>
                        <a:pt x="5267" y="1734"/>
                      </a:lnTo>
                      <a:lnTo>
                        <a:pt x="5368" y="1720"/>
                      </a:lnTo>
                      <a:lnTo>
                        <a:pt x="5469" y="1705"/>
                      </a:lnTo>
                      <a:lnTo>
                        <a:pt x="5568" y="1689"/>
                      </a:lnTo>
                      <a:lnTo>
                        <a:pt x="5665" y="1672"/>
                      </a:lnTo>
                      <a:lnTo>
                        <a:pt x="5759" y="1653"/>
                      </a:lnTo>
                      <a:lnTo>
                        <a:pt x="5853" y="1632"/>
                      </a:lnTo>
                      <a:lnTo>
                        <a:pt x="5945" y="1611"/>
                      </a:lnTo>
                      <a:lnTo>
                        <a:pt x="6037" y="1588"/>
                      </a:lnTo>
                      <a:lnTo>
                        <a:pt x="6126" y="1564"/>
                      </a:lnTo>
                      <a:lnTo>
                        <a:pt x="6213" y="1540"/>
                      </a:lnTo>
                      <a:lnTo>
                        <a:pt x="6300" y="1513"/>
                      </a:lnTo>
                      <a:lnTo>
                        <a:pt x="6383" y="1487"/>
                      </a:lnTo>
                      <a:lnTo>
                        <a:pt x="6467" y="1461"/>
                      </a:lnTo>
                      <a:lnTo>
                        <a:pt x="6548" y="1432"/>
                      </a:lnTo>
                      <a:lnTo>
                        <a:pt x="6630" y="1404"/>
                      </a:lnTo>
                      <a:lnTo>
                        <a:pt x="6708" y="1374"/>
                      </a:lnTo>
                      <a:lnTo>
                        <a:pt x="6786" y="1343"/>
                      </a:lnTo>
                      <a:lnTo>
                        <a:pt x="6863" y="1312"/>
                      </a:lnTo>
                      <a:lnTo>
                        <a:pt x="6939" y="1281"/>
                      </a:lnTo>
                      <a:lnTo>
                        <a:pt x="7085" y="1216"/>
                      </a:lnTo>
                      <a:lnTo>
                        <a:pt x="7228" y="1150"/>
                      </a:lnTo>
                      <a:lnTo>
                        <a:pt x="7367" y="1081"/>
                      </a:lnTo>
                      <a:lnTo>
                        <a:pt x="7499" y="1011"/>
                      </a:lnTo>
                      <a:lnTo>
                        <a:pt x="7629" y="942"/>
                      </a:lnTo>
                      <a:lnTo>
                        <a:pt x="7756" y="870"/>
                      </a:lnTo>
                      <a:lnTo>
                        <a:pt x="7878" y="801"/>
                      </a:lnTo>
                      <a:lnTo>
                        <a:pt x="7996" y="730"/>
                      </a:lnTo>
                      <a:lnTo>
                        <a:pt x="8112" y="660"/>
                      </a:lnTo>
                      <a:lnTo>
                        <a:pt x="8337" y="524"/>
                      </a:lnTo>
                      <a:lnTo>
                        <a:pt x="8549" y="394"/>
                      </a:lnTo>
                      <a:lnTo>
                        <a:pt x="8653" y="333"/>
                      </a:lnTo>
                      <a:lnTo>
                        <a:pt x="8755" y="274"/>
                      </a:lnTo>
                      <a:lnTo>
                        <a:pt x="8854" y="219"/>
                      </a:lnTo>
                      <a:lnTo>
                        <a:pt x="8953" y="166"/>
                      </a:lnTo>
                      <a:lnTo>
                        <a:pt x="9051" y="118"/>
                      </a:lnTo>
                      <a:lnTo>
                        <a:pt x="9148" y="74"/>
                      </a:lnTo>
                      <a:lnTo>
                        <a:pt x="9197" y="53"/>
                      </a:lnTo>
                      <a:lnTo>
                        <a:pt x="9244" y="34"/>
                      </a:lnTo>
                      <a:lnTo>
                        <a:pt x="9292" y="17"/>
                      </a:lnTo>
                      <a:lnTo>
                        <a:pt x="9339" y="0"/>
                      </a:lnTo>
                      <a:lnTo>
                        <a:pt x="933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81" name="Freeform 8"/>
                <p:cNvSpPr>
                  <a:spLocks/>
                </p:cNvSpPr>
                <p:nvPr/>
              </p:nvSpPr>
              <p:spPr bwMode="auto">
                <a:xfrm>
                  <a:off x="795338" y="0"/>
                  <a:ext cx="7554913" cy="1363663"/>
                </a:xfrm>
                <a:custGeom>
                  <a:avLst/>
                  <a:gdLst/>
                  <a:ahLst/>
                  <a:cxnLst>
                    <a:cxn ang="0">
                      <a:pos x="9337" y="899"/>
                    </a:cxn>
                    <a:cxn ang="0">
                      <a:pos x="9428" y="874"/>
                    </a:cxn>
                    <a:cxn ang="0">
                      <a:pos x="9518" y="862"/>
                    </a:cxn>
                    <a:cxn ang="0">
                      <a:pos x="9466" y="860"/>
                    </a:cxn>
                    <a:cxn ang="0">
                      <a:pos x="9362" y="852"/>
                    </a:cxn>
                    <a:cxn ang="0">
                      <a:pos x="9200" y="827"/>
                    </a:cxn>
                    <a:cxn ang="0">
                      <a:pos x="8971" y="780"/>
                    </a:cxn>
                    <a:cxn ang="0">
                      <a:pos x="8727" y="720"/>
                    </a:cxn>
                    <a:cxn ang="0">
                      <a:pos x="8331" y="608"/>
                    </a:cxn>
                    <a:cxn ang="0">
                      <a:pos x="7891" y="481"/>
                    </a:cxn>
                    <a:cxn ang="0">
                      <a:pos x="7572" y="395"/>
                    </a:cxn>
                    <a:cxn ang="0">
                      <a:pos x="7229" y="308"/>
                    </a:cxn>
                    <a:cxn ang="0">
                      <a:pos x="6861" y="226"/>
                    </a:cxn>
                    <a:cxn ang="0">
                      <a:pos x="6466" y="153"/>
                    </a:cxn>
                    <a:cxn ang="0">
                      <a:pos x="6152" y="104"/>
                    </a:cxn>
                    <a:cxn ang="0">
                      <a:pos x="5933" y="76"/>
                    </a:cxn>
                    <a:cxn ang="0">
                      <a:pos x="5707" y="52"/>
                    </a:cxn>
                    <a:cxn ang="0">
                      <a:pos x="5474" y="31"/>
                    </a:cxn>
                    <a:cxn ang="0">
                      <a:pos x="5231" y="16"/>
                    </a:cxn>
                    <a:cxn ang="0">
                      <a:pos x="4982" y="5"/>
                    </a:cxn>
                    <a:cxn ang="0">
                      <a:pos x="4723" y="0"/>
                    </a:cxn>
                    <a:cxn ang="0">
                      <a:pos x="4456" y="0"/>
                    </a:cxn>
                    <a:cxn ang="0">
                      <a:pos x="4181" y="7"/>
                    </a:cxn>
                    <a:cxn ang="0">
                      <a:pos x="3896" y="19"/>
                    </a:cxn>
                    <a:cxn ang="0">
                      <a:pos x="3750" y="28"/>
                    </a:cxn>
                    <a:cxn ang="0">
                      <a:pos x="3463" y="52"/>
                    </a:cxn>
                    <a:cxn ang="0">
                      <a:pos x="3192" y="82"/>
                    </a:cxn>
                    <a:cxn ang="0">
                      <a:pos x="2935" y="118"/>
                    </a:cxn>
                    <a:cxn ang="0">
                      <a:pos x="2692" y="160"/>
                    </a:cxn>
                    <a:cxn ang="0">
                      <a:pos x="2461" y="209"/>
                    </a:cxn>
                    <a:cxn ang="0">
                      <a:pos x="2243" y="261"/>
                    </a:cxn>
                    <a:cxn ang="0">
                      <a:pos x="2038" y="316"/>
                    </a:cxn>
                    <a:cxn ang="0">
                      <a:pos x="1847" y="377"/>
                    </a:cxn>
                    <a:cxn ang="0">
                      <a:pos x="1666" y="441"/>
                    </a:cxn>
                    <a:cxn ang="0">
                      <a:pos x="1496" y="509"/>
                    </a:cxn>
                    <a:cxn ang="0">
                      <a:pos x="1338" y="579"/>
                    </a:cxn>
                    <a:cxn ang="0">
                      <a:pos x="1192" y="650"/>
                    </a:cxn>
                    <a:cxn ang="0">
                      <a:pos x="1055" y="721"/>
                    </a:cxn>
                    <a:cxn ang="0">
                      <a:pos x="928" y="796"/>
                    </a:cxn>
                    <a:cxn ang="0">
                      <a:pos x="811" y="869"/>
                    </a:cxn>
                    <a:cxn ang="0">
                      <a:pos x="705" y="944"/>
                    </a:cxn>
                    <a:cxn ang="0">
                      <a:pos x="606" y="1017"/>
                    </a:cxn>
                    <a:cxn ang="0">
                      <a:pos x="518" y="1090"/>
                    </a:cxn>
                    <a:cxn ang="0">
                      <a:pos x="436" y="1161"/>
                    </a:cxn>
                    <a:cxn ang="0">
                      <a:pos x="299" y="1295"/>
                    </a:cxn>
                    <a:cxn ang="0">
                      <a:pos x="191" y="1418"/>
                    </a:cxn>
                    <a:cxn ang="0">
                      <a:pos x="111" y="1526"/>
                    </a:cxn>
                    <a:cxn ang="0">
                      <a:pos x="54" y="1613"/>
                    </a:cxn>
                    <a:cxn ang="0">
                      <a:pos x="19" y="1677"/>
                    </a:cxn>
                    <a:cxn ang="0">
                      <a:pos x="0" y="1719"/>
                    </a:cxn>
                    <a:cxn ang="0">
                      <a:pos x="917" y="1674"/>
                    </a:cxn>
                    <a:cxn ang="0">
                      <a:pos x="3851" y="1514"/>
                    </a:cxn>
                    <a:cxn ang="0">
                      <a:pos x="4219" y="1491"/>
                    </a:cxn>
                    <a:cxn ang="0">
                      <a:pos x="4947" y="1441"/>
                    </a:cxn>
                    <a:cxn ang="0">
                      <a:pos x="5662" y="1382"/>
                    </a:cxn>
                    <a:cxn ang="0">
                      <a:pos x="6366" y="1312"/>
                    </a:cxn>
                    <a:cxn ang="0">
                      <a:pos x="7054" y="1234"/>
                    </a:cxn>
                    <a:cxn ang="0">
                      <a:pos x="7728" y="1149"/>
                    </a:cxn>
                    <a:cxn ang="0">
                      <a:pos x="8385" y="1055"/>
                    </a:cxn>
                    <a:cxn ang="0">
                      <a:pos x="9024" y="952"/>
                    </a:cxn>
                    <a:cxn ang="0">
                      <a:pos x="9337" y="899"/>
                    </a:cxn>
                  </a:cxnLst>
                  <a:rect l="0" t="0" r="r" b="b"/>
                  <a:pathLst>
                    <a:path w="9518" h="1719">
                      <a:moveTo>
                        <a:pt x="9337" y="899"/>
                      </a:moveTo>
                      <a:lnTo>
                        <a:pt x="9337" y="899"/>
                      </a:lnTo>
                      <a:lnTo>
                        <a:pt x="9382" y="885"/>
                      </a:lnTo>
                      <a:lnTo>
                        <a:pt x="9428" y="874"/>
                      </a:lnTo>
                      <a:lnTo>
                        <a:pt x="9473" y="867"/>
                      </a:lnTo>
                      <a:lnTo>
                        <a:pt x="9518" y="862"/>
                      </a:lnTo>
                      <a:lnTo>
                        <a:pt x="9518" y="862"/>
                      </a:lnTo>
                      <a:lnTo>
                        <a:pt x="9466" y="860"/>
                      </a:lnTo>
                      <a:lnTo>
                        <a:pt x="9414" y="857"/>
                      </a:lnTo>
                      <a:lnTo>
                        <a:pt x="9362" y="852"/>
                      </a:lnTo>
                      <a:lnTo>
                        <a:pt x="9308" y="845"/>
                      </a:lnTo>
                      <a:lnTo>
                        <a:pt x="9200" y="827"/>
                      </a:lnTo>
                      <a:lnTo>
                        <a:pt x="9087" y="806"/>
                      </a:lnTo>
                      <a:lnTo>
                        <a:pt x="8971" y="780"/>
                      </a:lnTo>
                      <a:lnTo>
                        <a:pt x="8851" y="753"/>
                      </a:lnTo>
                      <a:lnTo>
                        <a:pt x="8727" y="720"/>
                      </a:lnTo>
                      <a:lnTo>
                        <a:pt x="8600" y="685"/>
                      </a:lnTo>
                      <a:lnTo>
                        <a:pt x="8331" y="608"/>
                      </a:lnTo>
                      <a:lnTo>
                        <a:pt x="8043" y="525"/>
                      </a:lnTo>
                      <a:lnTo>
                        <a:pt x="7891" y="481"/>
                      </a:lnTo>
                      <a:lnTo>
                        <a:pt x="7735" y="438"/>
                      </a:lnTo>
                      <a:lnTo>
                        <a:pt x="7572" y="395"/>
                      </a:lnTo>
                      <a:lnTo>
                        <a:pt x="7403" y="351"/>
                      </a:lnTo>
                      <a:lnTo>
                        <a:pt x="7229" y="308"/>
                      </a:lnTo>
                      <a:lnTo>
                        <a:pt x="7049" y="266"/>
                      </a:lnTo>
                      <a:lnTo>
                        <a:pt x="6861" y="226"/>
                      </a:lnTo>
                      <a:lnTo>
                        <a:pt x="6666" y="189"/>
                      </a:lnTo>
                      <a:lnTo>
                        <a:pt x="6466" y="153"/>
                      </a:lnTo>
                      <a:lnTo>
                        <a:pt x="6258" y="120"/>
                      </a:lnTo>
                      <a:lnTo>
                        <a:pt x="6152" y="104"/>
                      </a:lnTo>
                      <a:lnTo>
                        <a:pt x="6044" y="90"/>
                      </a:lnTo>
                      <a:lnTo>
                        <a:pt x="5933" y="76"/>
                      </a:lnTo>
                      <a:lnTo>
                        <a:pt x="5822" y="64"/>
                      </a:lnTo>
                      <a:lnTo>
                        <a:pt x="5707" y="52"/>
                      </a:lnTo>
                      <a:lnTo>
                        <a:pt x="5592" y="42"/>
                      </a:lnTo>
                      <a:lnTo>
                        <a:pt x="5474" y="31"/>
                      </a:lnTo>
                      <a:lnTo>
                        <a:pt x="5354" y="23"/>
                      </a:lnTo>
                      <a:lnTo>
                        <a:pt x="5231" y="16"/>
                      </a:lnTo>
                      <a:lnTo>
                        <a:pt x="5107" y="10"/>
                      </a:lnTo>
                      <a:lnTo>
                        <a:pt x="4982" y="5"/>
                      </a:lnTo>
                      <a:lnTo>
                        <a:pt x="4854" y="2"/>
                      </a:lnTo>
                      <a:lnTo>
                        <a:pt x="4723" y="0"/>
                      </a:lnTo>
                      <a:lnTo>
                        <a:pt x="4591" y="0"/>
                      </a:lnTo>
                      <a:lnTo>
                        <a:pt x="4456" y="0"/>
                      </a:lnTo>
                      <a:lnTo>
                        <a:pt x="4318" y="2"/>
                      </a:lnTo>
                      <a:lnTo>
                        <a:pt x="4181" y="7"/>
                      </a:lnTo>
                      <a:lnTo>
                        <a:pt x="4039" y="12"/>
                      </a:lnTo>
                      <a:lnTo>
                        <a:pt x="3896" y="19"/>
                      </a:lnTo>
                      <a:lnTo>
                        <a:pt x="3750" y="28"/>
                      </a:lnTo>
                      <a:lnTo>
                        <a:pt x="3750" y="28"/>
                      </a:lnTo>
                      <a:lnTo>
                        <a:pt x="3606" y="38"/>
                      </a:lnTo>
                      <a:lnTo>
                        <a:pt x="3463" y="52"/>
                      </a:lnTo>
                      <a:lnTo>
                        <a:pt x="3326" y="66"/>
                      </a:lnTo>
                      <a:lnTo>
                        <a:pt x="3192" y="82"/>
                      </a:lnTo>
                      <a:lnTo>
                        <a:pt x="3062" y="99"/>
                      </a:lnTo>
                      <a:lnTo>
                        <a:pt x="2935" y="118"/>
                      </a:lnTo>
                      <a:lnTo>
                        <a:pt x="2812" y="139"/>
                      </a:lnTo>
                      <a:lnTo>
                        <a:pt x="2692" y="160"/>
                      </a:lnTo>
                      <a:lnTo>
                        <a:pt x="2575" y="184"/>
                      </a:lnTo>
                      <a:lnTo>
                        <a:pt x="2461" y="209"/>
                      </a:lnTo>
                      <a:lnTo>
                        <a:pt x="2351" y="233"/>
                      </a:lnTo>
                      <a:lnTo>
                        <a:pt x="2243" y="261"/>
                      </a:lnTo>
                      <a:lnTo>
                        <a:pt x="2139" y="289"/>
                      </a:lnTo>
                      <a:lnTo>
                        <a:pt x="2038" y="316"/>
                      </a:lnTo>
                      <a:lnTo>
                        <a:pt x="1941" y="348"/>
                      </a:lnTo>
                      <a:lnTo>
                        <a:pt x="1847" y="377"/>
                      </a:lnTo>
                      <a:lnTo>
                        <a:pt x="1755" y="410"/>
                      </a:lnTo>
                      <a:lnTo>
                        <a:pt x="1666" y="441"/>
                      </a:lnTo>
                      <a:lnTo>
                        <a:pt x="1579" y="474"/>
                      </a:lnTo>
                      <a:lnTo>
                        <a:pt x="1496" y="509"/>
                      </a:lnTo>
                      <a:lnTo>
                        <a:pt x="1416" y="544"/>
                      </a:lnTo>
                      <a:lnTo>
                        <a:pt x="1338" y="579"/>
                      </a:lnTo>
                      <a:lnTo>
                        <a:pt x="1263" y="614"/>
                      </a:lnTo>
                      <a:lnTo>
                        <a:pt x="1192" y="650"/>
                      </a:lnTo>
                      <a:lnTo>
                        <a:pt x="1122" y="685"/>
                      </a:lnTo>
                      <a:lnTo>
                        <a:pt x="1055" y="721"/>
                      </a:lnTo>
                      <a:lnTo>
                        <a:pt x="990" y="760"/>
                      </a:lnTo>
                      <a:lnTo>
                        <a:pt x="928" y="796"/>
                      </a:lnTo>
                      <a:lnTo>
                        <a:pt x="869" y="833"/>
                      </a:lnTo>
                      <a:lnTo>
                        <a:pt x="811" y="869"/>
                      </a:lnTo>
                      <a:lnTo>
                        <a:pt x="757" y="907"/>
                      </a:lnTo>
                      <a:lnTo>
                        <a:pt x="705" y="944"/>
                      </a:lnTo>
                      <a:lnTo>
                        <a:pt x="655" y="980"/>
                      </a:lnTo>
                      <a:lnTo>
                        <a:pt x="606" y="1017"/>
                      </a:lnTo>
                      <a:lnTo>
                        <a:pt x="561" y="1053"/>
                      </a:lnTo>
                      <a:lnTo>
                        <a:pt x="518" y="1090"/>
                      </a:lnTo>
                      <a:lnTo>
                        <a:pt x="476" y="1125"/>
                      </a:lnTo>
                      <a:lnTo>
                        <a:pt x="436" y="1161"/>
                      </a:lnTo>
                      <a:lnTo>
                        <a:pt x="365" y="1229"/>
                      </a:lnTo>
                      <a:lnTo>
                        <a:pt x="299" y="1295"/>
                      </a:lnTo>
                      <a:lnTo>
                        <a:pt x="241" y="1359"/>
                      </a:lnTo>
                      <a:lnTo>
                        <a:pt x="191" y="1418"/>
                      </a:lnTo>
                      <a:lnTo>
                        <a:pt x="147" y="1474"/>
                      </a:lnTo>
                      <a:lnTo>
                        <a:pt x="111" y="1526"/>
                      </a:lnTo>
                      <a:lnTo>
                        <a:pt x="80" y="1573"/>
                      </a:lnTo>
                      <a:lnTo>
                        <a:pt x="54" y="1613"/>
                      </a:lnTo>
                      <a:lnTo>
                        <a:pt x="33" y="1648"/>
                      </a:lnTo>
                      <a:lnTo>
                        <a:pt x="19" y="1677"/>
                      </a:lnTo>
                      <a:lnTo>
                        <a:pt x="8" y="1698"/>
                      </a:lnTo>
                      <a:lnTo>
                        <a:pt x="0" y="1719"/>
                      </a:lnTo>
                      <a:lnTo>
                        <a:pt x="0" y="1719"/>
                      </a:lnTo>
                      <a:lnTo>
                        <a:pt x="917" y="1674"/>
                      </a:lnTo>
                      <a:lnTo>
                        <a:pt x="1866" y="1623"/>
                      </a:lnTo>
                      <a:lnTo>
                        <a:pt x="3851" y="1514"/>
                      </a:lnTo>
                      <a:lnTo>
                        <a:pt x="3851" y="1514"/>
                      </a:lnTo>
                      <a:lnTo>
                        <a:pt x="4219" y="1491"/>
                      </a:lnTo>
                      <a:lnTo>
                        <a:pt x="4584" y="1467"/>
                      </a:lnTo>
                      <a:lnTo>
                        <a:pt x="4947" y="1441"/>
                      </a:lnTo>
                      <a:lnTo>
                        <a:pt x="5305" y="1413"/>
                      </a:lnTo>
                      <a:lnTo>
                        <a:pt x="5662" y="1382"/>
                      </a:lnTo>
                      <a:lnTo>
                        <a:pt x="6016" y="1347"/>
                      </a:lnTo>
                      <a:lnTo>
                        <a:pt x="6366" y="1312"/>
                      </a:lnTo>
                      <a:lnTo>
                        <a:pt x="6711" y="1274"/>
                      </a:lnTo>
                      <a:lnTo>
                        <a:pt x="7054" y="1234"/>
                      </a:lnTo>
                      <a:lnTo>
                        <a:pt x="7393" y="1192"/>
                      </a:lnTo>
                      <a:lnTo>
                        <a:pt x="7728" y="1149"/>
                      </a:lnTo>
                      <a:lnTo>
                        <a:pt x="8058" y="1102"/>
                      </a:lnTo>
                      <a:lnTo>
                        <a:pt x="8385" y="1055"/>
                      </a:lnTo>
                      <a:lnTo>
                        <a:pt x="8706" y="1005"/>
                      </a:lnTo>
                      <a:lnTo>
                        <a:pt x="9024" y="952"/>
                      </a:lnTo>
                      <a:lnTo>
                        <a:pt x="9337" y="899"/>
                      </a:lnTo>
                      <a:lnTo>
                        <a:pt x="9337" y="899"/>
                      </a:lnTo>
                      <a:close/>
                    </a:path>
                  </a:pathLst>
                </a:custGeom>
                <a:gradFill flip="none" rotWithShape="1">
                  <a:gsLst>
                    <a:gs pos="0">
                      <a:srgbClr val="84BC76"/>
                    </a:gs>
                    <a:gs pos="100000">
                      <a:srgbClr val="2F6C1C"/>
                    </a:gs>
                  </a:gsLst>
                  <a:lin ang="516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232" name="Group 168"/>
              <p:cNvGrpSpPr/>
              <p:nvPr/>
            </p:nvGrpSpPr>
            <p:grpSpPr>
              <a:xfrm>
                <a:off x="4872682" y="2286000"/>
                <a:ext cx="444643" cy="124569"/>
                <a:chOff x="793750" y="0"/>
                <a:chExt cx="7556501" cy="2116991"/>
              </a:xfrm>
            </p:grpSpPr>
            <p:sp>
              <p:nvSpPr>
                <p:cNvPr id="278" name="Freeform 7"/>
                <p:cNvSpPr>
                  <a:spLocks/>
                </p:cNvSpPr>
                <p:nvPr/>
              </p:nvSpPr>
              <p:spPr bwMode="auto">
                <a:xfrm>
                  <a:off x="793750" y="696178"/>
                  <a:ext cx="7413625" cy="1420813"/>
                </a:xfrm>
                <a:custGeom>
                  <a:avLst/>
                  <a:gdLst/>
                  <a:ahLst/>
                  <a:cxnLst>
                    <a:cxn ang="0">
                      <a:pos x="9339" y="0"/>
                    </a:cxn>
                    <a:cxn ang="0">
                      <a:pos x="8708" y="106"/>
                    </a:cxn>
                    <a:cxn ang="0">
                      <a:pos x="8060" y="203"/>
                    </a:cxn>
                    <a:cxn ang="0">
                      <a:pos x="7395" y="293"/>
                    </a:cxn>
                    <a:cxn ang="0">
                      <a:pos x="6713" y="375"/>
                    </a:cxn>
                    <a:cxn ang="0">
                      <a:pos x="6018" y="448"/>
                    </a:cxn>
                    <a:cxn ang="0">
                      <a:pos x="5307" y="514"/>
                    </a:cxn>
                    <a:cxn ang="0">
                      <a:pos x="4586" y="568"/>
                    </a:cxn>
                    <a:cxn ang="0">
                      <a:pos x="3853" y="615"/>
                    </a:cxn>
                    <a:cxn ang="0">
                      <a:pos x="1868" y="724"/>
                    </a:cxn>
                    <a:cxn ang="0">
                      <a:pos x="2" y="820"/>
                    </a:cxn>
                    <a:cxn ang="0">
                      <a:pos x="0" y="822"/>
                    </a:cxn>
                    <a:cxn ang="0">
                      <a:pos x="113" y="870"/>
                    </a:cxn>
                    <a:cxn ang="0">
                      <a:pos x="431" y="997"/>
                    </a:cxn>
                    <a:cxn ang="0">
                      <a:pos x="657" y="1081"/>
                    </a:cxn>
                    <a:cxn ang="0">
                      <a:pos x="921" y="1173"/>
                    </a:cxn>
                    <a:cxn ang="0">
                      <a:pos x="1223" y="1270"/>
                    </a:cxn>
                    <a:cxn ang="0">
                      <a:pos x="1559" y="1369"/>
                    </a:cxn>
                    <a:cxn ang="0">
                      <a:pos x="1922" y="1465"/>
                    </a:cxn>
                    <a:cxn ang="0">
                      <a:pos x="2310" y="1555"/>
                    </a:cxn>
                    <a:cxn ang="0">
                      <a:pos x="2718" y="1635"/>
                    </a:cxn>
                    <a:cxn ang="0">
                      <a:pos x="2930" y="1672"/>
                    </a:cxn>
                    <a:cxn ang="0">
                      <a:pos x="3146" y="1703"/>
                    </a:cxn>
                    <a:cxn ang="0">
                      <a:pos x="3363" y="1731"/>
                    </a:cxn>
                    <a:cxn ang="0">
                      <a:pos x="3585" y="1753"/>
                    </a:cxn>
                    <a:cxn ang="0">
                      <a:pos x="3809" y="1771"/>
                    </a:cxn>
                    <a:cxn ang="0">
                      <a:pos x="4035" y="1785"/>
                    </a:cxn>
                    <a:cxn ang="0">
                      <a:pos x="4263" y="1790"/>
                    </a:cxn>
                    <a:cxn ang="0">
                      <a:pos x="4491" y="1790"/>
                    </a:cxn>
                    <a:cxn ang="0">
                      <a:pos x="4720" y="1783"/>
                    </a:cxn>
                    <a:cxn ang="0">
                      <a:pos x="4949" y="1767"/>
                    </a:cxn>
                    <a:cxn ang="0">
                      <a:pos x="5057" y="1759"/>
                    </a:cxn>
                    <a:cxn ang="0">
                      <a:pos x="5267" y="1734"/>
                    </a:cxn>
                    <a:cxn ang="0">
                      <a:pos x="5469" y="1705"/>
                    </a:cxn>
                    <a:cxn ang="0">
                      <a:pos x="5665" y="1672"/>
                    </a:cxn>
                    <a:cxn ang="0">
                      <a:pos x="5853" y="1632"/>
                    </a:cxn>
                    <a:cxn ang="0">
                      <a:pos x="6037" y="1588"/>
                    </a:cxn>
                    <a:cxn ang="0">
                      <a:pos x="6213" y="1540"/>
                    </a:cxn>
                    <a:cxn ang="0">
                      <a:pos x="6383" y="1487"/>
                    </a:cxn>
                    <a:cxn ang="0">
                      <a:pos x="6548" y="1432"/>
                    </a:cxn>
                    <a:cxn ang="0">
                      <a:pos x="6708" y="1374"/>
                    </a:cxn>
                    <a:cxn ang="0">
                      <a:pos x="6863" y="1312"/>
                    </a:cxn>
                    <a:cxn ang="0">
                      <a:pos x="7085" y="1216"/>
                    </a:cxn>
                    <a:cxn ang="0">
                      <a:pos x="7367" y="1081"/>
                    </a:cxn>
                    <a:cxn ang="0">
                      <a:pos x="7629" y="942"/>
                    </a:cxn>
                    <a:cxn ang="0">
                      <a:pos x="7878" y="801"/>
                    </a:cxn>
                    <a:cxn ang="0">
                      <a:pos x="8112" y="660"/>
                    </a:cxn>
                    <a:cxn ang="0">
                      <a:pos x="8549" y="394"/>
                    </a:cxn>
                    <a:cxn ang="0">
                      <a:pos x="8755" y="274"/>
                    </a:cxn>
                    <a:cxn ang="0">
                      <a:pos x="8953" y="166"/>
                    </a:cxn>
                    <a:cxn ang="0">
                      <a:pos x="9148" y="74"/>
                    </a:cxn>
                    <a:cxn ang="0">
                      <a:pos x="9244" y="34"/>
                    </a:cxn>
                    <a:cxn ang="0">
                      <a:pos x="9339" y="0"/>
                    </a:cxn>
                  </a:cxnLst>
                  <a:rect l="0" t="0" r="r" b="b"/>
                  <a:pathLst>
                    <a:path w="9339" h="1790">
                      <a:moveTo>
                        <a:pt x="9339" y="0"/>
                      </a:moveTo>
                      <a:lnTo>
                        <a:pt x="9339" y="0"/>
                      </a:lnTo>
                      <a:lnTo>
                        <a:pt x="9026" y="53"/>
                      </a:lnTo>
                      <a:lnTo>
                        <a:pt x="8708" y="106"/>
                      </a:lnTo>
                      <a:lnTo>
                        <a:pt x="8387" y="156"/>
                      </a:lnTo>
                      <a:lnTo>
                        <a:pt x="8060" y="203"/>
                      </a:lnTo>
                      <a:lnTo>
                        <a:pt x="7730" y="250"/>
                      </a:lnTo>
                      <a:lnTo>
                        <a:pt x="7395" y="293"/>
                      </a:lnTo>
                      <a:lnTo>
                        <a:pt x="7056" y="335"/>
                      </a:lnTo>
                      <a:lnTo>
                        <a:pt x="6713" y="375"/>
                      </a:lnTo>
                      <a:lnTo>
                        <a:pt x="6368" y="413"/>
                      </a:lnTo>
                      <a:lnTo>
                        <a:pt x="6018" y="448"/>
                      </a:lnTo>
                      <a:lnTo>
                        <a:pt x="5664" y="483"/>
                      </a:lnTo>
                      <a:lnTo>
                        <a:pt x="5307" y="514"/>
                      </a:lnTo>
                      <a:lnTo>
                        <a:pt x="4949" y="542"/>
                      </a:lnTo>
                      <a:lnTo>
                        <a:pt x="4586" y="568"/>
                      </a:lnTo>
                      <a:lnTo>
                        <a:pt x="4221" y="592"/>
                      </a:lnTo>
                      <a:lnTo>
                        <a:pt x="3853" y="615"/>
                      </a:lnTo>
                      <a:lnTo>
                        <a:pt x="3853" y="615"/>
                      </a:lnTo>
                      <a:lnTo>
                        <a:pt x="1868" y="724"/>
                      </a:lnTo>
                      <a:lnTo>
                        <a:pt x="919" y="775"/>
                      </a:lnTo>
                      <a:lnTo>
                        <a:pt x="2" y="820"/>
                      </a:lnTo>
                      <a:lnTo>
                        <a:pt x="0" y="822"/>
                      </a:lnTo>
                      <a:lnTo>
                        <a:pt x="0" y="822"/>
                      </a:lnTo>
                      <a:lnTo>
                        <a:pt x="30" y="834"/>
                      </a:lnTo>
                      <a:lnTo>
                        <a:pt x="113" y="870"/>
                      </a:lnTo>
                      <a:lnTo>
                        <a:pt x="249" y="926"/>
                      </a:lnTo>
                      <a:lnTo>
                        <a:pt x="431" y="997"/>
                      </a:lnTo>
                      <a:lnTo>
                        <a:pt x="539" y="1037"/>
                      </a:lnTo>
                      <a:lnTo>
                        <a:pt x="657" y="1081"/>
                      </a:lnTo>
                      <a:lnTo>
                        <a:pt x="784" y="1126"/>
                      </a:lnTo>
                      <a:lnTo>
                        <a:pt x="921" y="1173"/>
                      </a:lnTo>
                      <a:lnTo>
                        <a:pt x="1069" y="1221"/>
                      </a:lnTo>
                      <a:lnTo>
                        <a:pt x="1223" y="1270"/>
                      </a:lnTo>
                      <a:lnTo>
                        <a:pt x="1387" y="1319"/>
                      </a:lnTo>
                      <a:lnTo>
                        <a:pt x="1559" y="1369"/>
                      </a:lnTo>
                      <a:lnTo>
                        <a:pt x="1736" y="1418"/>
                      </a:lnTo>
                      <a:lnTo>
                        <a:pt x="1922" y="1465"/>
                      </a:lnTo>
                      <a:lnTo>
                        <a:pt x="2113" y="1512"/>
                      </a:lnTo>
                      <a:lnTo>
                        <a:pt x="2310" y="1555"/>
                      </a:lnTo>
                      <a:lnTo>
                        <a:pt x="2511" y="1597"/>
                      </a:lnTo>
                      <a:lnTo>
                        <a:pt x="2718" y="1635"/>
                      </a:lnTo>
                      <a:lnTo>
                        <a:pt x="2824" y="1654"/>
                      </a:lnTo>
                      <a:lnTo>
                        <a:pt x="2930" y="1672"/>
                      </a:lnTo>
                      <a:lnTo>
                        <a:pt x="3036" y="1687"/>
                      </a:lnTo>
                      <a:lnTo>
                        <a:pt x="3146" y="1703"/>
                      </a:lnTo>
                      <a:lnTo>
                        <a:pt x="3253" y="1717"/>
                      </a:lnTo>
                      <a:lnTo>
                        <a:pt x="3363" y="1731"/>
                      </a:lnTo>
                      <a:lnTo>
                        <a:pt x="3474" y="1743"/>
                      </a:lnTo>
                      <a:lnTo>
                        <a:pt x="3585" y="1753"/>
                      </a:lnTo>
                      <a:lnTo>
                        <a:pt x="3696" y="1764"/>
                      </a:lnTo>
                      <a:lnTo>
                        <a:pt x="3809" y="1771"/>
                      </a:lnTo>
                      <a:lnTo>
                        <a:pt x="3922" y="1778"/>
                      </a:lnTo>
                      <a:lnTo>
                        <a:pt x="4035" y="1785"/>
                      </a:lnTo>
                      <a:lnTo>
                        <a:pt x="4148" y="1788"/>
                      </a:lnTo>
                      <a:lnTo>
                        <a:pt x="4263" y="1790"/>
                      </a:lnTo>
                      <a:lnTo>
                        <a:pt x="4378" y="1790"/>
                      </a:lnTo>
                      <a:lnTo>
                        <a:pt x="4491" y="1790"/>
                      </a:lnTo>
                      <a:lnTo>
                        <a:pt x="4605" y="1786"/>
                      </a:lnTo>
                      <a:lnTo>
                        <a:pt x="4720" y="1783"/>
                      </a:lnTo>
                      <a:lnTo>
                        <a:pt x="4835" y="1776"/>
                      </a:lnTo>
                      <a:lnTo>
                        <a:pt x="4949" y="1767"/>
                      </a:lnTo>
                      <a:lnTo>
                        <a:pt x="4949" y="1767"/>
                      </a:lnTo>
                      <a:lnTo>
                        <a:pt x="5057" y="1759"/>
                      </a:lnTo>
                      <a:lnTo>
                        <a:pt x="5163" y="1746"/>
                      </a:lnTo>
                      <a:lnTo>
                        <a:pt x="5267" y="1734"/>
                      </a:lnTo>
                      <a:lnTo>
                        <a:pt x="5368" y="1720"/>
                      </a:lnTo>
                      <a:lnTo>
                        <a:pt x="5469" y="1705"/>
                      </a:lnTo>
                      <a:lnTo>
                        <a:pt x="5568" y="1689"/>
                      </a:lnTo>
                      <a:lnTo>
                        <a:pt x="5665" y="1672"/>
                      </a:lnTo>
                      <a:lnTo>
                        <a:pt x="5759" y="1653"/>
                      </a:lnTo>
                      <a:lnTo>
                        <a:pt x="5853" y="1632"/>
                      </a:lnTo>
                      <a:lnTo>
                        <a:pt x="5945" y="1611"/>
                      </a:lnTo>
                      <a:lnTo>
                        <a:pt x="6037" y="1588"/>
                      </a:lnTo>
                      <a:lnTo>
                        <a:pt x="6126" y="1564"/>
                      </a:lnTo>
                      <a:lnTo>
                        <a:pt x="6213" y="1540"/>
                      </a:lnTo>
                      <a:lnTo>
                        <a:pt x="6300" y="1513"/>
                      </a:lnTo>
                      <a:lnTo>
                        <a:pt x="6383" y="1487"/>
                      </a:lnTo>
                      <a:lnTo>
                        <a:pt x="6467" y="1461"/>
                      </a:lnTo>
                      <a:lnTo>
                        <a:pt x="6548" y="1432"/>
                      </a:lnTo>
                      <a:lnTo>
                        <a:pt x="6630" y="1404"/>
                      </a:lnTo>
                      <a:lnTo>
                        <a:pt x="6708" y="1374"/>
                      </a:lnTo>
                      <a:lnTo>
                        <a:pt x="6786" y="1343"/>
                      </a:lnTo>
                      <a:lnTo>
                        <a:pt x="6863" y="1312"/>
                      </a:lnTo>
                      <a:lnTo>
                        <a:pt x="6939" y="1281"/>
                      </a:lnTo>
                      <a:lnTo>
                        <a:pt x="7085" y="1216"/>
                      </a:lnTo>
                      <a:lnTo>
                        <a:pt x="7228" y="1150"/>
                      </a:lnTo>
                      <a:lnTo>
                        <a:pt x="7367" y="1081"/>
                      </a:lnTo>
                      <a:lnTo>
                        <a:pt x="7499" y="1011"/>
                      </a:lnTo>
                      <a:lnTo>
                        <a:pt x="7629" y="942"/>
                      </a:lnTo>
                      <a:lnTo>
                        <a:pt x="7756" y="870"/>
                      </a:lnTo>
                      <a:lnTo>
                        <a:pt x="7878" y="801"/>
                      </a:lnTo>
                      <a:lnTo>
                        <a:pt x="7996" y="730"/>
                      </a:lnTo>
                      <a:lnTo>
                        <a:pt x="8112" y="660"/>
                      </a:lnTo>
                      <a:lnTo>
                        <a:pt x="8337" y="524"/>
                      </a:lnTo>
                      <a:lnTo>
                        <a:pt x="8549" y="394"/>
                      </a:lnTo>
                      <a:lnTo>
                        <a:pt x="8653" y="333"/>
                      </a:lnTo>
                      <a:lnTo>
                        <a:pt x="8755" y="274"/>
                      </a:lnTo>
                      <a:lnTo>
                        <a:pt x="8854" y="219"/>
                      </a:lnTo>
                      <a:lnTo>
                        <a:pt x="8953" y="166"/>
                      </a:lnTo>
                      <a:lnTo>
                        <a:pt x="9051" y="118"/>
                      </a:lnTo>
                      <a:lnTo>
                        <a:pt x="9148" y="74"/>
                      </a:lnTo>
                      <a:lnTo>
                        <a:pt x="9197" y="53"/>
                      </a:lnTo>
                      <a:lnTo>
                        <a:pt x="9244" y="34"/>
                      </a:lnTo>
                      <a:lnTo>
                        <a:pt x="9292" y="17"/>
                      </a:lnTo>
                      <a:lnTo>
                        <a:pt x="9339" y="0"/>
                      </a:lnTo>
                      <a:lnTo>
                        <a:pt x="933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9" name="Freeform 8"/>
                <p:cNvSpPr>
                  <a:spLocks/>
                </p:cNvSpPr>
                <p:nvPr/>
              </p:nvSpPr>
              <p:spPr bwMode="auto">
                <a:xfrm>
                  <a:off x="795338" y="0"/>
                  <a:ext cx="7554913" cy="1363663"/>
                </a:xfrm>
                <a:custGeom>
                  <a:avLst/>
                  <a:gdLst/>
                  <a:ahLst/>
                  <a:cxnLst>
                    <a:cxn ang="0">
                      <a:pos x="9337" y="899"/>
                    </a:cxn>
                    <a:cxn ang="0">
                      <a:pos x="9428" y="874"/>
                    </a:cxn>
                    <a:cxn ang="0">
                      <a:pos x="9518" y="862"/>
                    </a:cxn>
                    <a:cxn ang="0">
                      <a:pos x="9466" y="860"/>
                    </a:cxn>
                    <a:cxn ang="0">
                      <a:pos x="9362" y="852"/>
                    </a:cxn>
                    <a:cxn ang="0">
                      <a:pos x="9200" y="827"/>
                    </a:cxn>
                    <a:cxn ang="0">
                      <a:pos x="8971" y="780"/>
                    </a:cxn>
                    <a:cxn ang="0">
                      <a:pos x="8727" y="720"/>
                    </a:cxn>
                    <a:cxn ang="0">
                      <a:pos x="8331" y="608"/>
                    </a:cxn>
                    <a:cxn ang="0">
                      <a:pos x="7891" y="481"/>
                    </a:cxn>
                    <a:cxn ang="0">
                      <a:pos x="7572" y="395"/>
                    </a:cxn>
                    <a:cxn ang="0">
                      <a:pos x="7229" y="308"/>
                    </a:cxn>
                    <a:cxn ang="0">
                      <a:pos x="6861" y="226"/>
                    </a:cxn>
                    <a:cxn ang="0">
                      <a:pos x="6466" y="153"/>
                    </a:cxn>
                    <a:cxn ang="0">
                      <a:pos x="6152" y="104"/>
                    </a:cxn>
                    <a:cxn ang="0">
                      <a:pos x="5933" y="76"/>
                    </a:cxn>
                    <a:cxn ang="0">
                      <a:pos x="5707" y="52"/>
                    </a:cxn>
                    <a:cxn ang="0">
                      <a:pos x="5474" y="31"/>
                    </a:cxn>
                    <a:cxn ang="0">
                      <a:pos x="5231" y="16"/>
                    </a:cxn>
                    <a:cxn ang="0">
                      <a:pos x="4982" y="5"/>
                    </a:cxn>
                    <a:cxn ang="0">
                      <a:pos x="4723" y="0"/>
                    </a:cxn>
                    <a:cxn ang="0">
                      <a:pos x="4456" y="0"/>
                    </a:cxn>
                    <a:cxn ang="0">
                      <a:pos x="4181" y="7"/>
                    </a:cxn>
                    <a:cxn ang="0">
                      <a:pos x="3896" y="19"/>
                    </a:cxn>
                    <a:cxn ang="0">
                      <a:pos x="3750" y="28"/>
                    </a:cxn>
                    <a:cxn ang="0">
                      <a:pos x="3463" y="52"/>
                    </a:cxn>
                    <a:cxn ang="0">
                      <a:pos x="3192" y="82"/>
                    </a:cxn>
                    <a:cxn ang="0">
                      <a:pos x="2935" y="118"/>
                    </a:cxn>
                    <a:cxn ang="0">
                      <a:pos x="2692" y="160"/>
                    </a:cxn>
                    <a:cxn ang="0">
                      <a:pos x="2461" y="209"/>
                    </a:cxn>
                    <a:cxn ang="0">
                      <a:pos x="2243" y="261"/>
                    </a:cxn>
                    <a:cxn ang="0">
                      <a:pos x="2038" y="316"/>
                    </a:cxn>
                    <a:cxn ang="0">
                      <a:pos x="1847" y="377"/>
                    </a:cxn>
                    <a:cxn ang="0">
                      <a:pos x="1666" y="441"/>
                    </a:cxn>
                    <a:cxn ang="0">
                      <a:pos x="1496" y="509"/>
                    </a:cxn>
                    <a:cxn ang="0">
                      <a:pos x="1338" y="579"/>
                    </a:cxn>
                    <a:cxn ang="0">
                      <a:pos x="1192" y="650"/>
                    </a:cxn>
                    <a:cxn ang="0">
                      <a:pos x="1055" y="721"/>
                    </a:cxn>
                    <a:cxn ang="0">
                      <a:pos x="928" y="796"/>
                    </a:cxn>
                    <a:cxn ang="0">
                      <a:pos x="811" y="869"/>
                    </a:cxn>
                    <a:cxn ang="0">
                      <a:pos x="705" y="944"/>
                    </a:cxn>
                    <a:cxn ang="0">
                      <a:pos x="606" y="1017"/>
                    </a:cxn>
                    <a:cxn ang="0">
                      <a:pos x="518" y="1090"/>
                    </a:cxn>
                    <a:cxn ang="0">
                      <a:pos x="436" y="1161"/>
                    </a:cxn>
                    <a:cxn ang="0">
                      <a:pos x="299" y="1295"/>
                    </a:cxn>
                    <a:cxn ang="0">
                      <a:pos x="191" y="1418"/>
                    </a:cxn>
                    <a:cxn ang="0">
                      <a:pos x="111" y="1526"/>
                    </a:cxn>
                    <a:cxn ang="0">
                      <a:pos x="54" y="1613"/>
                    </a:cxn>
                    <a:cxn ang="0">
                      <a:pos x="19" y="1677"/>
                    </a:cxn>
                    <a:cxn ang="0">
                      <a:pos x="0" y="1719"/>
                    </a:cxn>
                    <a:cxn ang="0">
                      <a:pos x="917" y="1674"/>
                    </a:cxn>
                    <a:cxn ang="0">
                      <a:pos x="3851" y="1514"/>
                    </a:cxn>
                    <a:cxn ang="0">
                      <a:pos x="4219" y="1491"/>
                    </a:cxn>
                    <a:cxn ang="0">
                      <a:pos x="4947" y="1441"/>
                    </a:cxn>
                    <a:cxn ang="0">
                      <a:pos x="5662" y="1382"/>
                    </a:cxn>
                    <a:cxn ang="0">
                      <a:pos x="6366" y="1312"/>
                    </a:cxn>
                    <a:cxn ang="0">
                      <a:pos x="7054" y="1234"/>
                    </a:cxn>
                    <a:cxn ang="0">
                      <a:pos x="7728" y="1149"/>
                    </a:cxn>
                    <a:cxn ang="0">
                      <a:pos x="8385" y="1055"/>
                    </a:cxn>
                    <a:cxn ang="0">
                      <a:pos x="9024" y="952"/>
                    </a:cxn>
                    <a:cxn ang="0">
                      <a:pos x="9337" y="899"/>
                    </a:cxn>
                  </a:cxnLst>
                  <a:rect l="0" t="0" r="r" b="b"/>
                  <a:pathLst>
                    <a:path w="9518" h="1719">
                      <a:moveTo>
                        <a:pt x="9337" y="899"/>
                      </a:moveTo>
                      <a:lnTo>
                        <a:pt x="9337" y="899"/>
                      </a:lnTo>
                      <a:lnTo>
                        <a:pt x="9382" y="885"/>
                      </a:lnTo>
                      <a:lnTo>
                        <a:pt x="9428" y="874"/>
                      </a:lnTo>
                      <a:lnTo>
                        <a:pt x="9473" y="867"/>
                      </a:lnTo>
                      <a:lnTo>
                        <a:pt x="9518" y="862"/>
                      </a:lnTo>
                      <a:lnTo>
                        <a:pt x="9518" y="862"/>
                      </a:lnTo>
                      <a:lnTo>
                        <a:pt x="9466" y="860"/>
                      </a:lnTo>
                      <a:lnTo>
                        <a:pt x="9414" y="857"/>
                      </a:lnTo>
                      <a:lnTo>
                        <a:pt x="9362" y="852"/>
                      </a:lnTo>
                      <a:lnTo>
                        <a:pt x="9308" y="845"/>
                      </a:lnTo>
                      <a:lnTo>
                        <a:pt x="9200" y="827"/>
                      </a:lnTo>
                      <a:lnTo>
                        <a:pt x="9087" y="806"/>
                      </a:lnTo>
                      <a:lnTo>
                        <a:pt x="8971" y="780"/>
                      </a:lnTo>
                      <a:lnTo>
                        <a:pt x="8851" y="753"/>
                      </a:lnTo>
                      <a:lnTo>
                        <a:pt x="8727" y="720"/>
                      </a:lnTo>
                      <a:lnTo>
                        <a:pt x="8600" y="685"/>
                      </a:lnTo>
                      <a:lnTo>
                        <a:pt x="8331" y="608"/>
                      </a:lnTo>
                      <a:lnTo>
                        <a:pt x="8043" y="525"/>
                      </a:lnTo>
                      <a:lnTo>
                        <a:pt x="7891" y="481"/>
                      </a:lnTo>
                      <a:lnTo>
                        <a:pt x="7735" y="438"/>
                      </a:lnTo>
                      <a:lnTo>
                        <a:pt x="7572" y="395"/>
                      </a:lnTo>
                      <a:lnTo>
                        <a:pt x="7403" y="351"/>
                      </a:lnTo>
                      <a:lnTo>
                        <a:pt x="7229" y="308"/>
                      </a:lnTo>
                      <a:lnTo>
                        <a:pt x="7049" y="266"/>
                      </a:lnTo>
                      <a:lnTo>
                        <a:pt x="6861" y="226"/>
                      </a:lnTo>
                      <a:lnTo>
                        <a:pt x="6666" y="189"/>
                      </a:lnTo>
                      <a:lnTo>
                        <a:pt x="6466" y="153"/>
                      </a:lnTo>
                      <a:lnTo>
                        <a:pt x="6258" y="120"/>
                      </a:lnTo>
                      <a:lnTo>
                        <a:pt x="6152" y="104"/>
                      </a:lnTo>
                      <a:lnTo>
                        <a:pt x="6044" y="90"/>
                      </a:lnTo>
                      <a:lnTo>
                        <a:pt x="5933" y="76"/>
                      </a:lnTo>
                      <a:lnTo>
                        <a:pt x="5822" y="64"/>
                      </a:lnTo>
                      <a:lnTo>
                        <a:pt x="5707" y="52"/>
                      </a:lnTo>
                      <a:lnTo>
                        <a:pt x="5592" y="42"/>
                      </a:lnTo>
                      <a:lnTo>
                        <a:pt x="5474" y="31"/>
                      </a:lnTo>
                      <a:lnTo>
                        <a:pt x="5354" y="23"/>
                      </a:lnTo>
                      <a:lnTo>
                        <a:pt x="5231" y="16"/>
                      </a:lnTo>
                      <a:lnTo>
                        <a:pt x="5107" y="10"/>
                      </a:lnTo>
                      <a:lnTo>
                        <a:pt x="4982" y="5"/>
                      </a:lnTo>
                      <a:lnTo>
                        <a:pt x="4854" y="2"/>
                      </a:lnTo>
                      <a:lnTo>
                        <a:pt x="4723" y="0"/>
                      </a:lnTo>
                      <a:lnTo>
                        <a:pt x="4591" y="0"/>
                      </a:lnTo>
                      <a:lnTo>
                        <a:pt x="4456" y="0"/>
                      </a:lnTo>
                      <a:lnTo>
                        <a:pt x="4318" y="2"/>
                      </a:lnTo>
                      <a:lnTo>
                        <a:pt x="4181" y="7"/>
                      </a:lnTo>
                      <a:lnTo>
                        <a:pt x="4039" y="12"/>
                      </a:lnTo>
                      <a:lnTo>
                        <a:pt x="3896" y="19"/>
                      </a:lnTo>
                      <a:lnTo>
                        <a:pt x="3750" y="28"/>
                      </a:lnTo>
                      <a:lnTo>
                        <a:pt x="3750" y="28"/>
                      </a:lnTo>
                      <a:lnTo>
                        <a:pt x="3606" y="38"/>
                      </a:lnTo>
                      <a:lnTo>
                        <a:pt x="3463" y="52"/>
                      </a:lnTo>
                      <a:lnTo>
                        <a:pt x="3326" y="66"/>
                      </a:lnTo>
                      <a:lnTo>
                        <a:pt x="3192" y="82"/>
                      </a:lnTo>
                      <a:lnTo>
                        <a:pt x="3062" y="99"/>
                      </a:lnTo>
                      <a:lnTo>
                        <a:pt x="2935" y="118"/>
                      </a:lnTo>
                      <a:lnTo>
                        <a:pt x="2812" y="139"/>
                      </a:lnTo>
                      <a:lnTo>
                        <a:pt x="2692" y="160"/>
                      </a:lnTo>
                      <a:lnTo>
                        <a:pt x="2575" y="184"/>
                      </a:lnTo>
                      <a:lnTo>
                        <a:pt x="2461" y="209"/>
                      </a:lnTo>
                      <a:lnTo>
                        <a:pt x="2351" y="233"/>
                      </a:lnTo>
                      <a:lnTo>
                        <a:pt x="2243" y="261"/>
                      </a:lnTo>
                      <a:lnTo>
                        <a:pt x="2139" y="289"/>
                      </a:lnTo>
                      <a:lnTo>
                        <a:pt x="2038" y="316"/>
                      </a:lnTo>
                      <a:lnTo>
                        <a:pt x="1941" y="348"/>
                      </a:lnTo>
                      <a:lnTo>
                        <a:pt x="1847" y="377"/>
                      </a:lnTo>
                      <a:lnTo>
                        <a:pt x="1755" y="410"/>
                      </a:lnTo>
                      <a:lnTo>
                        <a:pt x="1666" y="441"/>
                      </a:lnTo>
                      <a:lnTo>
                        <a:pt x="1579" y="474"/>
                      </a:lnTo>
                      <a:lnTo>
                        <a:pt x="1496" y="509"/>
                      </a:lnTo>
                      <a:lnTo>
                        <a:pt x="1416" y="544"/>
                      </a:lnTo>
                      <a:lnTo>
                        <a:pt x="1338" y="579"/>
                      </a:lnTo>
                      <a:lnTo>
                        <a:pt x="1263" y="614"/>
                      </a:lnTo>
                      <a:lnTo>
                        <a:pt x="1192" y="650"/>
                      </a:lnTo>
                      <a:lnTo>
                        <a:pt x="1122" y="685"/>
                      </a:lnTo>
                      <a:lnTo>
                        <a:pt x="1055" y="721"/>
                      </a:lnTo>
                      <a:lnTo>
                        <a:pt x="990" y="760"/>
                      </a:lnTo>
                      <a:lnTo>
                        <a:pt x="928" y="796"/>
                      </a:lnTo>
                      <a:lnTo>
                        <a:pt x="869" y="833"/>
                      </a:lnTo>
                      <a:lnTo>
                        <a:pt x="811" y="869"/>
                      </a:lnTo>
                      <a:lnTo>
                        <a:pt x="757" y="907"/>
                      </a:lnTo>
                      <a:lnTo>
                        <a:pt x="705" y="944"/>
                      </a:lnTo>
                      <a:lnTo>
                        <a:pt x="655" y="980"/>
                      </a:lnTo>
                      <a:lnTo>
                        <a:pt x="606" y="1017"/>
                      </a:lnTo>
                      <a:lnTo>
                        <a:pt x="561" y="1053"/>
                      </a:lnTo>
                      <a:lnTo>
                        <a:pt x="518" y="1090"/>
                      </a:lnTo>
                      <a:lnTo>
                        <a:pt x="476" y="1125"/>
                      </a:lnTo>
                      <a:lnTo>
                        <a:pt x="436" y="1161"/>
                      </a:lnTo>
                      <a:lnTo>
                        <a:pt x="365" y="1229"/>
                      </a:lnTo>
                      <a:lnTo>
                        <a:pt x="299" y="1295"/>
                      </a:lnTo>
                      <a:lnTo>
                        <a:pt x="241" y="1359"/>
                      </a:lnTo>
                      <a:lnTo>
                        <a:pt x="191" y="1418"/>
                      </a:lnTo>
                      <a:lnTo>
                        <a:pt x="147" y="1474"/>
                      </a:lnTo>
                      <a:lnTo>
                        <a:pt x="111" y="1526"/>
                      </a:lnTo>
                      <a:lnTo>
                        <a:pt x="80" y="1573"/>
                      </a:lnTo>
                      <a:lnTo>
                        <a:pt x="54" y="1613"/>
                      </a:lnTo>
                      <a:lnTo>
                        <a:pt x="33" y="1648"/>
                      </a:lnTo>
                      <a:lnTo>
                        <a:pt x="19" y="1677"/>
                      </a:lnTo>
                      <a:lnTo>
                        <a:pt x="8" y="1698"/>
                      </a:lnTo>
                      <a:lnTo>
                        <a:pt x="0" y="1719"/>
                      </a:lnTo>
                      <a:lnTo>
                        <a:pt x="0" y="1719"/>
                      </a:lnTo>
                      <a:lnTo>
                        <a:pt x="917" y="1674"/>
                      </a:lnTo>
                      <a:lnTo>
                        <a:pt x="1866" y="1623"/>
                      </a:lnTo>
                      <a:lnTo>
                        <a:pt x="3851" y="1514"/>
                      </a:lnTo>
                      <a:lnTo>
                        <a:pt x="3851" y="1514"/>
                      </a:lnTo>
                      <a:lnTo>
                        <a:pt x="4219" y="1491"/>
                      </a:lnTo>
                      <a:lnTo>
                        <a:pt x="4584" y="1467"/>
                      </a:lnTo>
                      <a:lnTo>
                        <a:pt x="4947" y="1441"/>
                      </a:lnTo>
                      <a:lnTo>
                        <a:pt x="5305" y="1413"/>
                      </a:lnTo>
                      <a:lnTo>
                        <a:pt x="5662" y="1382"/>
                      </a:lnTo>
                      <a:lnTo>
                        <a:pt x="6016" y="1347"/>
                      </a:lnTo>
                      <a:lnTo>
                        <a:pt x="6366" y="1312"/>
                      </a:lnTo>
                      <a:lnTo>
                        <a:pt x="6711" y="1274"/>
                      </a:lnTo>
                      <a:lnTo>
                        <a:pt x="7054" y="1234"/>
                      </a:lnTo>
                      <a:lnTo>
                        <a:pt x="7393" y="1192"/>
                      </a:lnTo>
                      <a:lnTo>
                        <a:pt x="7728" y="1149"/>
                      </a:lnTo>
                      <a:lnTo>
                        <a:pt x="8058" y="1102"/>
                      </a:lnTo>
                      <a:lnTo>
                        <a:pt x="8385" y="1055"/>
                      </a:lnTo>
                      <a:lnTo>
                        <a:pt x="8706" y="1005"/>
                      </a:lnTo>
                      <a:lnTo>
                        <a:pt x="9024" y="952"/>
                      </a:lnTo>
                      <a:lnTo>
                        <a:pt x="9337" y="899"/>
                      </a:lnTo>
                      <a:lnTo>
                        <a:pt x="9337" y="899"/>
                      </a:lnTo>
                      <a:close/>
                    </a:path>
                  </a:pathLst>
                </a:custGeom>
                <a:gradFill flip="none" rotWithShape="1">
                  <a:gsLst>
                    <a:gs pos="0">
                      <a:srgbClr val="84BC76"/>
                    </a:gs>
                    <a:gs pos="100000">
                      <a:srgbClr val="2F6C1C"/>
                    </a:gs>
                  </a:gsLst>
                  <a:lin ang="516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233" name="Group 165"/>
              <p:cNvGrpSpPr/>
              <p:nvPr/>
            </p:nvGrpSpPr>
            <p:grpSpPr>
              <a:xfrm rot="287009">
                <a:off x="5737317" y="2262576"/>
                <a:ext cx="591348" cy="559929"/>
                <a:chOff x="707853" y="22066"/>
                <a:chExt cx="7200902" cy="6818311"/>
              </a:xfrm>
            </p:grpSpPr>
            <p:sp>
              <p:nvSpPr>
                <p:cNvPr id="276" name="Freeform 5"/>
                <p:cNvSpPr>
                  <a:spLocks/>
                </p:cNvSpPr>
                <p:nvPr/>
              </p:nvSpPr>
              <p:spPr bwMode="auto">
                <a:xfrm>
                  <a:off x="1152890" y="118645"/>
                  <a:ext cx="6586538" cy="6713537"/>
                </a:xfrm>
                <a:custGeom>
                  <a:avLst/>
                  <a:gdLst/>
                  <a:ahLst/>
                  <a:cxnLst>
                    <a:cxn ang="0">
                      <a:pos x="4149" y="0"/>
                    </a:cxn>
                    <a:cxn ang="0">
                      <a:pos x="3889" y="307"/>
                    </a:cxn>
                    <a:cxn ang="0">
                      <a:pos x="3618" y="619"/>
                    </a:cxn>
                    <a:cxn ang="0">
                      <a:pos x="3336" y="934"/>
                    </a:cxn>
                    <a:cxn ang="0">
                      <a:pos x="3042" y="1252"/>
                    </a:cxn>
                    <a:cxn ang="0">
                      <a:pos x="2738" y="1571"/>
                    </a:cxn>
                    <a:cxn ang="0">
                      <a:pos x="2423" y="1891"/>
                    </a:cxn>
                    <a:cxn ang="0">
                      <a:pos x="2099" y="2212"/>
                    </a:cxn>
                    <a:cxn ang="0">
                      <a:pos x="1765" y="2534"/>
                    </a:cxn>
                    <a:cxn ang="0">
                      <a:pos x="858" y="3396"/>
                    </a:cxn>
                    <a:cxn ang="0">
                      <a:pos x="0" y="4204"/>
                    </a:cxn>
                    <a:cxn ang="0">
                      <a:pos x="2" y="4205"/>
                    </a:cxn>
                    <a:cxn ang="0">
                      <a:pos x="101" y="4213"/>
                    </a:cxn>
                    <a:cxn ang="0">
                      <a:pos x="292" y="4224"/>
                    </a:cxn>
                    <a:cxn ang="0">
                      <a:pos x="465" y="4229"/>
                    </a:cxn>
                    <a:cxn ang="0">
                      <a:pos x="669" y="4229"/>
                    </a:cxn>
                    <a:cxn ang="0">
                      <a:pos x="898" y="4221"/>
                    </a:cxn>
                    <a:cxn ang="0">
                      <a:pos x="1149" y="4205"/>
                    </a:cxn>
                    <a:cxn ang="0">
                      <a:pos x="1413" y="4177"/>
                    </a:cxn>
                    <a:cxn ang="0">
                      <a:pos x="1549" y="4158"/>
                    </a:cxn>
                    <a:cxn ang="0">
                      <a:pos x="1689" y="4135"/>
                    </a:cxn>
                    <a:cxn ang="0">
                      <a:pos x="1828" y="4108"/>
                    </a:cxn>
                    <a:cxn ang="0">
                      <a:pos x="1969" y="4078"/>
                    </a:cxn>
                    <a:cxn ang="0">
                      <a:pos x="2109" y="4041"/>
                    </a:cxn>
                    <a:cxn ang="0">
                      <a:pos x="2249" y="4000"/>
                    </a:cxn>
                    <a:cxn ang="0">
                      <a:pos x="2388" y="3954"/>
                    </a:cxn>
                    <a:cxn ang="0">
                      <a:pos x="2525" y="3902"/>
                    </a:cxn>
                    <a:cxn ang="0">
                      <a:pos x="2659" y="3844"/>
                    </a:cxn>
                    <a:cxn ang="0">
                      <a:pos x="2790" y="3781"/>
                    </a:cxn>
                    <a:cxn ang="0">
                      <a:pos x="2917" y="3710"/>
                    </a:cxn>
                    <a:cxn ang="0">
                      <a:pos x="3041" y="3634"/>
                    </a:cxn>
                    <a:cxn ang="0">
                      <a:pos x="3159" y="3551"/>
                    </a:cxn>
                    <a:cxn ang="0">
                      <a:pos x="3271" y="3460"/>
                    </a:cxn>
                    <a:cxn ang="0">
                      <a:pos x="3377" y="3361"/>
                    </a:cxn>
                    <a:cxn ang="0">
                      <a:pos x="3424" y="3312"/>
                    </a:cxn>
                    <a:cxn ang="0">
                      <a:pos x="3511" y="3211"/>
                    </a:cxn>
                    <a:cxn ang="0">
                      <a:pos x="3590" y="3106"/>
                    </a:cxn>
                    <a:cxn ang="0">
                      <a:pos x="3660" y="2999"/>
                    </a:cxn>
                    <a:cxn ang="0">
                      <a:pos x="3722" y="2888"/>
                    </a:cxn>
                    <a:cxn ang="0">
                      <a:pos x="3776" y="2775"/>
                    </a:cxn>
                    <a:cxn ang="0">
                      <a:pos x="3825" y="2659"/>
                    </a:cxn>
                    <a:cxn ang="0">
                      <a:pos x="3866" y="2541"/>
                    </a:cxn>
                    <a:cxn ang="0">
                      <a:pos x="3901" y="2421"/>
                    </a:cxn>
                    <a:cxn ang="0">
                      <a:pos x="3931" y="2301"/>
                    </a:cxn>
                    <a:cxn ang="0">
                      <a:pos x="3955" y="2180"/>
                    </a:cxn>
                    <a:cxn ang="0">
                      <a:pos x="3975" y="2057"/>
                    </a:cxn>
                    <a:cxn ang="0">
                      <a:pos x="3990" y="1935"/>
                    </a:cxn>
                    <a:cxn ang="0">
                      <a:pos x="4002" y="1813"/>
                    </a:cxn>
                    <a:cxn ang="0">
                      <a:pos x="4014" y="1631"/>
                    </a:cxn>
                    <a:cxn ang="0">
                      <a:pos x="4022" y="1391"/>
                    </a:cxn>
                    <a:cxn ang="0">
                      <a:pos x="4023" y="1045"/>
                    </a:cxn>
                    <a:cxn ang="0">
                      <a:pos x="4024" y="724"/>
                    </a:cxn>
                    <a:cxn ang="0">
                      <a:pos x="4030" y="528"/>
                    </a:cxn>
                    <a:cxn ang="0">
                      <a:pos x="4040" y="393"/>
                    </a:cxn>
                    <a:cxn ang="0">
                      <a:pos x="4051" y="308"/>
                    </a:cxn>
                    <a:cxn ang="0">
                      <a:pos x="4066" y="229"/>
                    </a:cxn>
                    <a:cxn ang="0">
                      <a:pos x="4083" y="156"/>
                    </a:cxn>
                    <a:cxn ang="0">
                      <a:pos x="4106" y="89"/>
                    </a:cxn>
                    <a:cxn ang="0">
                      <a:pos x="4133" y="27"/>
                    </a:cxn>
                    <a:cxn ang="0">
                      <a:pos x="4149" y="0"/>
                    </a:cxn>
                  </a:cxnLst>
                  <a:rect l="0" t="0" r="r" b="b"/>
                  <a:pathLst>
                    <a:path w="4149" h="4229">
                      <a:moveTo>
                        <a:pt x="4149" y="0"/>
                      </a:moveTo>
                      <a:lnTo>
                        <a:pt x="4149" y="0"/>
                      </a:lnTo>
                      <a:lnTo>
                        <a:pt x="4020" y="153"/>
                      </a:lnTo>
                      <a:lnTo>
                        <a:pt x="3889" y="307"/>
                      </a:lnTo>
                      <a:lnTo>
                        <a:pt x="3755" y="462"/>
                      </a:lnTo>
                      <a:lnTo>
                        <a:pt x="3618" y="619"/>
                      </a:lnTo>
                      <a:lnTo>
                        <a:pt x="3478" y="776"/>
                      </a:lnTo>
                      <a:lnTo>
                        <a:pt x="3336" y="934"/>
                      </a:lnTo>
                      <a:lnTo>
                        <a:pt x="3190" y="1092"/>
                      </a:lnTo>
                      <a:lnTo>
                        <a:pt x="3042" y="1252"/>
                      </a:lnTo>
                      <a:lnTo>
                        <a:pt x="2891" y="1411"/>
                      </a:lnTo>
                      <a:lnTo>
                        <a:pt x="2738" y="1571"/>
                      </a:lnTo>
                      <a:lnTo>
                        <a:pt x="2581" y="1731"/>
                      </a:lnTo>
                      <a:lnTo>
                        <a:pt x="2423" y="1891"/>
                      </a:lnTo>
                      <a:lnTo>
                        <a:pt x="2262" y="2052"/>
                      </a:lnTo>
                      <a:lnTo>
                        <a:pt x="2099" y="2212"/>
                      </a:lnTo>
                      <a:lnTo>
                        <a:pt x="1934" y="2373"/>
                      </a:lnTo>
                      <a:lnTo>
                        <a:pt x="1765" y="2534"/>
                      </a:lnTo>
                      <a:lnTo>
                        <a:pt x="1765" y="2534"/>
                      </a:lnTo>
                      <a:lnTo>
                        <a:pt x="858" y="3396"/>
                      </a:lnTo>
                      <a:lnTo>
                        <a:pt x="422" y="3808"/>
                      </a:lnTo>
                      <a:lnTo>
                        <a:pt x="0" y="4204"/>
                      </a:lnTo>
                      <a:lnTo>
                        <a:pt x="2" y="4205"/>
                      </a:lnTo>
                      <a:lnTo>
                        <a:pt x="2" y="4205"/>
                      </a:lnTo>
                      <a:lnTo>
                        <a:pt x="27" y="4208"/>
                      </a:lnTo>
                      <a:lnTo>
                        <a:pt x="101" y="4213"/>
                      </a:lnTo>
                      <a:lnTo>
                        <a:pt x="219" y="4221"/>
                      </a:lnTo>
                      <a:lnTo>
                        <a:pt x="292" y="4224"/>
                      </a:lnTo>
                      <a:lnTo>
                        <a:pt x="375" y="4226"/>
                      </a:lnTo>
                      <a:lnTo>
                        <a:pt x="465" y="4229"/>
                      </a:lnTo>
                      <a:lnTo>
                        <a:pt x="564" y="4229"/>
                      </a:lnTo>
                      <a:lnTo>
                        <a:pt x="669" y="4229"/>
                      </a:lnTo>
                      <a:lnTo>
                        <a:pt x="781" y="4226"/>
                      </a:lnTo>
                      <a:lnTo>
                        <a:pt x="898" y="4221"/>
                      </a:lnTo>
                      <a:lnTo>
                        <a:pt x="1021" y="4214"/>
                      </a:lnTo>
                      <a:lnTo>
                        <a:pt x="1149" y="4205"/>
                      </a:lnTo>
                      <a:lnTo>
                        <a:pt x="1279" y="4193"/>
                      </a:lnTo>
                      <a:lnTo>
                        <a:pt x="1413" y="4177"/>
                      </a:lnTo>
                      <a:lnTo>
                        <a:pt x="1481" y="4169"/>
                      </a:lnTo>
                      <a:lnTo>
                        <a:pt x="1549" y="4158"/>
                      </a:lnTo>
                      <a:lnTo>
                        <a:pt x="1619" y="4147"/>
                      </a:lnTo>
                      <a:lnTo>
                        <a:pt x="1689" y="4135"/>
                      </a:lnTo>
                      <a:lnTo>
                        <a:pt x="1758" y="4122"/>
                      </a:lnTo>
                      <a:lnTo>
                        <a:pt x="1828" y="4108"/>
                      </a:lnTo>
                      <a:lnTo>
                        <a:pt x="1899" y="4094"/>
                      </a:lnTo>
                      <a:lnTo>
                        <a:pt x="1969" y="4078"/>
                      </a:lnTo>
                      <a:lnTo>
                        <a:pt x="2040" y="4060"/>
                      </a:lnTo>
                      <a:lnTo>
                        <a:pt x="2109" y="4041"/>
                      </a:lnTo>
                      <a:lnTo>
                        <a:pt x="2179" y="4021"/>
                      </a:lnTo>
                      <a:lnTo>
                        <a:pt x="2249" y="4000"/>
                      </a:lnTo>
                      <a:lnTo>
                        <a:pt x="2318" y="3977"/>
                      </a:lnTo>
                      <a:lnTo>
                        <a:pt x="2388" y="3954"/>
                      </a:lnTo>
                      <a:lnTo>
                        <a:pt x="2457" y="3929"/>
                      </a:lnTo>
                      <a:lnTo>
                        <a:pt x="2525" y="3902"/>
                      </a:lnTo>
                      <a:lnTo>
                        <a:pt x="2592" y="3874"/>
                      </a:lnTo>
                      <a:lnTo>
                        <a:pt x="2659" y="3844"/>
                      </a:lnTo>
                      <a:lnTo>
                        <a:pt x="2726" y="3814"/>
                      </a:lnTo>
                      <a:lnTo>
                        <a:pt x="2790" y="3781"/>
                      </a:lnTo>
                      <a:lnTo>
                        <a:pt x="2855" y="3747"/>
                      </a:lnTo>
                      <a:lnTo>
                        <a:pt x="2917" y="3710"/>
                      </a:lnTo>
                      <a:lnTo>
                        <a:pt x="2980" y="3673"/>
                      </a:lnTo>
                      <a:lnTo>
                        <a:pt x="3041" y="3634"/>
                      </a:lnTo>
                      <a:lnTo>
                        <a:pt x="3100" y="3594"/>
                      </a:lnTo>
                      <a:lnTo>
                        <a:pt x="3159" y="3551"/>
                      </a:lnTo>
                      <a:lnTo>
                        <a:pt x="3215" y="3505"/>
                      </a:lnTo>
                      <a:lnTo>
                        <a:pt x="3271" y="3460"/>
                      </a:lnTo>
                      <a:lnTo>
                        <a:pt x="3325" y="3412"/>
                      </a:lnTo>
                      <a:lnTo>
                        <a:pt x="3377" y="3361"/>
                      </a:lnTo>
                      <a:lnTo>
                        <a:pt x="3377" y="3361"/>
                      </a:lnTo>
                      <a:lnTo>
                        <a:pt x="3424" y="3312"/>
                      </a:lnTo>
                      <a:lnTo>
                        <a:pt x="3468" y="3262"/>
                      </a:lnTo>
                      <a:lnTo>
                        <a:pt x="3511" y="3211"/>
                      </a:lnTo>
                      <a:lnTo>
                        <a:pt x="3551" y="3160"/>
                      </a:lnTo>
                      <a:lnTo>
                        <a:pt x="3590" y="3106"/>
                      </a:lnTo>
                      <a:lnTo>
                        <a:pt x="3626" y="3053"/>
                      </a:lnTo>
                      <a:lnTo>
                        <a:pt x="3660" y="2999"/>
                      </a:lnTo>
                      <a:lnTo>
                        <a:pt x="3692" y="2944"/>
                      </a:lnTo>
                      <a:lnTo>
                        <a:pt x="3722" y="2888"/>
                      </a:lnTo>
                      <a:lnTo>
                        <a:pt x="3751" y="2831"/>
                      </a:lnTo>
                      <a:lnTo>
                        <a:pt x="3776" y="2775"/>
                      </a:lnTo>
                      <a:lnTo>
                        <a:pt x="3802" y="2718"/>
                      </a:lnTo>
                      <a:lnTo>
                        <a:pt x="3825" y="2659"/>
                      </a:lnTo>
                      <a:lnTo>
                        <a:pt x="3846" y="2600"/>
                      </a:lnTo>
                      <a:lnTo>
                        <a:pt x="3866" y="2541"/>
                      </a:lnTo>
                      <a:lnTo>
                        <a:pt x="3884" y="2482"/>
                      </a:lnTo>
                      <a:lnTo>
                        <a:pt x="3901" y="2421"/>
                      </a:lnTo>
                      <a:lnTo>
                        <a:pt x="3916" y="2361"/>
                      </a:lnTo>
                      <a:lnTo>
                        <a:pt x="3931" y="2301"/>
                      </a:lnTo>
                      <a:lnTo>
                        <a:pt x="3943" y="2241"/>
                      </a:lnTo>
                      <a:lnTo>
                        <a:pt x="3955" y="2180"/>
                      </a:lnTo>
                      <a:lnTo>
                        <a:pt x="3965" y="2119"/>
                      </a:lnTo>
                      <a:lnTo>
                        <a:pt x="3975" y="2057"/>
                      </a:lnTo>
                      <a:lnTo>
                        <a:pt x="3983" y="1997"/>
                      </a:lnTo>
                      <a:lnTo>
                        <a:pt x="3990" y="1935"/>
                      </a:lnTo>
                      <a:lnTo>
                        <a:pt x="3996" y="1875"/>
                      </a:lnTo>
                      <a:lnTo>
                        <a:pt x="4002" y="1813"/>
                      </a:lnTo>
                      <a:lnTo>
                        <a:pt x="4007" y="1751"/>
                      </a:lnTo>
                      <a:lnTo>
                        <a:pt x="4014" y="1631"/>
                      </a:lnTo>
                      <a:lnTo>
                        <a:pt x="4019" y="1510"/>
                      </a:lnTo>
                      <a:lnTo>
                        <a:pt x="4022" y="1391"/>
                      </a:lnTo>
                      <a:lnTo>
                        <a:pt x="4023" y="1274"/>
                      </a:lnTo>
                      <a:lnTo>
                        <a:pt x="4023" y="1045"/>
                      </a:lnTo>
                      <a:lnTo>
                        <a:pt x="4023" y="828"/>
                      </a:lnTo>
                      <a:lnTo>
                        <a:pt x="4024" y="724"/>
                      </a:lnTo>
                      <a:lnTo>
                        <a:pt x="4026" y="625"/>
                      </a:lnTo>
                      <a:lnTo>
                        <a:pt x="4030" y="528"/>
                      </a:lnTo>
                      <a:lnTo>
                        <a:pt x="4036" y="437"/>
                      </a:lnTo>
                      <a:lnTo>
                        <a:pt x="4040" y="393"/>
                      </a:lnTo>
                      <a:lnTo>
                        <a:pt x="4046" y="350"/>
                      </a:lnTo>
                      <a:lnTo>
                        <a:pt x="4051" y="308"/>
                      </a:lnTo>
                      <a:lnTo>
                        <a:pt x="4058" y="268"/>
                      </a:lnTo>
                      <a:lnTo>
                        <a:pt x="4066" y="229"/>
                      </a:lnTo>
                      <a:lnTo>
                        <a:pt x="4074" y="192"/>
                      </a:lnTo>
                      <a:lnTo>
                        <a:pt x="4083" y="156"/>
                      </a:lnTo>
                      <a:lnTo>
                        <a:pt x="4094" y="121"/>
                      </a:lnTo>
                      <a:lnTo>
                        <a:pt x="4106" y="89"/>
                      </a:lnTo>
                      <a:lnTo>
                        <a:pt x="4119" y="58"/>
                      </a:lnTo>
                      <a:lnTo>
                        <a:pt x="4133" y="27"/>
                      </a:lnTo>
                      <a:lnTo>
                        <a:pt x="4149" y="0"/>
                      </a:lnTo>
                      <a:lnTo>
                        <a:pt x="414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7" name="Freeform 6"/>
                <p:cNvSpPr>
                  <a:spLocks/>
                </p:cNvSpPr>
                <p:nvPr/>
              </p:nvSpPr>
              <p:spPr bwMode="auto">
                <a:xfrm>
                  <a:off x="707853" y="22066"/>
                  <a:ext cx="7200902" cy="6818311"/>
                </a:xfrm>
                <a:custGeom>
                  <a:avLst/>
                  <a:gdLst/>
                  <a:ahLst/>
                  <a:cxnLst>
                    <a:cxn ang="0">
                      <a:pos x="4481" y="66"/>
                    </a:cxn>
                    <a:cxn ang="0">
                      <a:pos x="4536" y="0"/>
                    </a:cxn>
                    <a:cxn ang="0">
                      <a:pos x="4482" y="36"/>
                    </a:cxn>
                    <a:cxn ang="0">
                      <a:pos x="4389" y="82"/>
                    </a:cxn>
                    <a:cxn ang="0">
                      <a:pos x="4279" y="115"/>
                    </a:cxn>
                    <a:cxn ang="0">
                      <a:pos x="4155" y="141"/>
                    </a:cxn>
                    <a:cxn ang="0">
                      <a:pos x="4020" y="159"/>
                    </a:cxn>
                    <a:cxn ang="0">
                      <a:pos x="3713" y="185"/>
                    </a:cxn>
                    <a:cxn ang="0">
                      <a:pos x="3243" y="213"/>
                    </a:cxn>
                    <a:cxn ang="0">
                      <a:pos x="2857" y="249"/>
                    </a:cxn>
                    <a:cxn ang="0">
                      <a:pos x="2655" y="279"/>
                    </a:cxn>
                    <a:cxn ang="0">
                      <a:pos x="2450" y="318"/>
                    </a:cxn>
                    <a:cxn ang="0">
                      <a:pos x="2241" y="367"/>
                    </a:cxn>
                    <a:cxn ang="0">
                      <a:pos x="2029" y="430"/>
                    </a:cxn>
                    <a:cxn ang="0">
                      <a:pos x="1817" y="508"/>
                    </a:cxn>
                    <a:cxn ang="0">
                      <a:pos x="1605" y="603"/>
                    </a:cxn>
                    <a:cxn ang="0">
                      <a:pos x="1395" y="717"/>
                    </a:cxn>
                    <a:cxn ang="0">
                      <a:pos x="1186" y="851"/>
                    </a:cxn>
                    <a:cxn ang="0">
                      <a:pos x="980" y="1008"/>
                    </a:cxn>
                    <a:cxn ang="0">
                      <a:pos x="777" y="1189"/>
                    </a:cxn>
                    <a:cxn ang="0">
                      <a:pos x="651" y="1319"/>
                    </a:cxn>
                    <a:cxn ang="0">
                      <a:pos x="488" y="1517"/>
                    </a:cxn>
                    <a:cxn ang="0">
                      <a:pos x="351" y="1716"/>
                    </a:cxn>
                    <a:cxn ang="0">
                      <a:pos x="241" y="1917"/>
                    </a:cxn>
                    <a:cxn ang="0">
                      <a:pos x="154" y="2120"/>
                    </a:cxn>
                    <a:cxn ang="0">
                      <a:pos x="88" y="2319"/>
                    </a:cxn>
                    <a:cxn ang="0">
                      <a:pos x="43" y="2516"/>
                    </a:cxn>
                    <a:cxn ang="0">
                      <a:pos x="15" y="2709"/>
                    </a:cxn>
                    <a:cxn ang="0">
                      <a:pos x="1" y="2897"/>
                    </a:cxn>
                    <a:cxn ang="0">
                      <a:pos x="3" y="3079"/>
                    </a:cxn>
                    <a:cxn ang="0">
                      <a:pos x="15" y="3253"/>
                    </a:cxn>
                    <a:cxn ang="0">
                      <a:pos x="36" y="3418"/>
                    </a:cxn>
                    <a:cxn ang="0">
                      <a:pos x="64" y="3572"/>
                    </a:cxn>
                    <a:cxn ang="0">
                      <a:pos x="111" y="3760"/>
                    </a:cxn>
                    <a:cxn ang="0">
                      <a:pos x="188" y="3997"/>
                    </a:cxn>
                    <a:cxn ang="0">
                      <a:pos x="257" y="4173"/>
                    </a:cxn>
                    <a:cxn ang="0">
                      <a:pos x="316" y="4295"/>
                    </a:cxn>
                    <a:cxn ang="0">
                      <a:pos x="1174" y="3487"/>
                    </a:cxn>
                    <a:cxn ang="0">
                      <a:pos x="2250" y="2464"/>
                    </a:cxn>
                    <a:cxn ang="0">
                      <a:pos x="2739" y="1982"/>
                    </a:cxn>
                    <a:cxn ang="0">
                      <a:pos x="3207" y="1502"/>
                    </a:cxn>
                    <a:cxn ang="0">
                      <a:pos x="3652" y="1025"/>
                    </a:cxn>
                    <a:cxn ang="0">
                      <a:pos x="4071" y="553"/>
                    </a:cxn>
                    <a:cxn ang="0">
                      <a:pos x="4465" y="91"/>
                    </a:cxn>
                  </a:cxnLst>
                  <a:rect l="0" t="0" r="r" b="b"/>
                  <a:pathLst>
                    <a:path w="4536" h="4295">
                      <a:moveTo>
                        <a:pt x="4465" y="91"/>
                      </a:moveTo>
                      <a:lnTo>
                        <a:pt x="4465" y="91"/>
                      </a:lnTo>
                      <a:lnTo>
                        <a:pt x="4481" y="66"/>
                      </a:lnTo>
                      <a:lnTo>
                        <a:pt x="4498" y="42"/>
                      </a:lnTo>
                      <a:lnTo>
                        <a:pt x="4517" y="20"/>
                      </a:lnTo>
                      <a:lnTo>
                        <a:pt x="4536" y="0"/>
                      </a:lnTo>
                      <a:lnTo>
                        <a:pt x="4536" y="0"/>
                      </a:lnTo>
                      <a:lnTo>
                        <a:pt x="4511" y="19"/>
                      </a:lnTo>
                      <a:lnTo>
                        <a:pt x="4482" y="36"/>
                      </a:lnTo>
                      <a:lnTo>
                        <a:pt x="4453" y="52"/>
                      </a:lnTo>
                      <a:lnTo>
                        <a:pt x="4422" y="67"/>
                      </a:lnTo>
                      <a:lnTo>
                        <a:pt x="4389" y="82"/>
                      </a:lnTo>
                      <a:lnTo>
                        <a:pt x="4354" y="94"/>
                      </a:lnTo>
                      <a:lnTo>
                        <a:pt x="4318" y="105"/>
                      </a:lnTo>
                      <a:lnTo>
                        <a:pt x="4279" y="115"/>
                      </a:lnTo>
                      <a:lnTo>
                        <a:pt x="4240" y="125"/>
                      </a:lnTo>
                      <a:lnTo>
                        <a:pt x="4198" y="133"/>
                      </a:lnTo>
                      <a:lnTo>
                        <a:pt x="4155" y="141"/>
                      </a:lnTo>
                      <a:lnTo>
                        <a:pt x="4113" y="147"/>
                      </a:lnTo>
                      <a:lnTo>
                        <a:pt x="4067" y="154"/>
                      </a:lnTo>
                      <a:lnTo>
                        <a:pt x="4020" y="159"/>
                      </a:lnTo>
                      <a:lnTo>
                        <a:pt x="3922" y="169"/>
                      </a:lnTo>
                      <a:lnTo>
                        <a:pt x="3820" y="177"/>
                      </a:lnTo>
                      <a:lnTo>
                        <a:pt x="3713" y="185"/>
                      </a:lnTo>
                      <a:lnTo>
                        <a:pt x="3485" y="197"/>
                      </a:lnTo>
                      <a:lnTo>
                        <a:pt x="3366" y="205"/>
                      </a:lnTo>
                      <a:lnTo>
                        <a:pt x="3243" y="213"/>
                      </a:lnTo>
                      <a:lnTo>
                        <a:pt x="3117" y="222"/>
                      </a:lnTo>
                      <a:lnTo>
                        <a:pt x="2988" y="234"/>
                      </a:lnTo>
                      <a:lnTo>
                        <a:pt x="2857" y="249"/>
                      </a:lnTo>
                      <a:lnTo>
                        <a:pt x="2790" y="259"/>
                      </a:lnTo>
                      <a:lnTo>
                        <a:pt x="2723" y="268"/>
                      </a:lnTo>
                      <a:lnTo>
                        <a:pt x="2655" y="279"/>
                      </a:lnTo>
                      <a:lnTo>
                        <a:pt x="2586" y="291"/>
                      </a:lnTo>
                      <a:lnTo>
                        <a:pt x="2518" y="303"/>
                      </a:lnTo>
                      <a:lnTo>
                        <a:pt x="2450" y="318"/>
                      </a:lnTo>
                      <a:lnTo>
                        <a:pt x="2380" y="332"/>
                      </a:lnTo>
                      <a:lnTo>
                        <a:pt x="2310" y="348"/>
                      </a:lnTo>
                      <a:lnTo>
                        <a:pt x="2241" y="367"/>
                      </a:lnTo>
                      <a:lnTo>
                        <a:pt x="2170" y="386"/>
                      </a:lnTo>
                      <a:lnTo>
                        <a:pt x="2100" y="407"/>
                      </a:lnTo>
                      <a:lnTo>
                        <a:pt x="2029" y="430"/>
                      </a:lnTo>
                      <a:lnTo>
                        <a:pt x="1959" y="454"/>
                      </a:lnTo>
                      <a:lnTo>
                        <a:pt x="1888" y="480"/>
                      </a:lnTo>
                      <a:lnTo>
                        <a:pt x="1817" y="508"/>
                      </a:lnTo>
                      <a:lnTo>
                        <a:pt x="1746" y="537"/>
                      </a:lnTo>
                      <a:lnTo>
                        <a:pt x="1676" y="569"/>
                      </a:lnTo>
                      <a:lnTo>
                        <a:pt x="1605" y="603"/>
                      </a:lnTo>
                      <a:lnTo>
                        <a:pt x="1534" y="638"/>
                      </a:lnTo>
                      <a:lnTo>
                        <a:pt x="1465" y="677"/>
                      </a:lnTo>
                      <a:lnTo>
                        <a:pt x="1395" y="717"/>
                      </a:lnTo>
                      <a:lnTo>
                        <a:pt x="1324" y="758"/>
                      </a:lnTo>
                      <a:lnTo>
                        <a:pt x="1254" y="804"/>
                      </a:lnTo>
                      <a:lnTo>
                        <a:pt x="1186" y="851"/>
                      </a:lnTo>
                      <a:lnTo>
                        <a:pt x="1116" y="900"/>
                      </a:lnTo>
                      <a:lnTo>
                        <a:pt x="1048" y="953"/>
                      </a:lnTo>
                      <a:lnTo>
                        <a:pt x="980" y="1008"/>
                      </a:lnTo>
                      <a:lnTo>
                        <a:pt x="911" y="1065"/>
                      </a:lnTo>
                      <a:lnTo>
                        <a:pt x="844" y="1126"/>
                      </a:lnTo>
                      <a:lnTo>
                        <a:pt x="777" y="1189"/>
                      </a:lnTo>
                      <a:lnTo>
                        <a:pt x="777" y="1189"/>
                      </a:lnTo>
                      <a:lnTo>
                        <a:pt x="713" y="1254"/>
                      </a:lnTo>
                      <a:lnTo>
                        <a:pt x="651" y="1319"/>
                      </a:lnTo>
                      <a:lnTo>
                        <a:pt x="594" y="1384"/>
                      </a:lnTo>
                      <a:lnTo>
                        <a:pt x="539" y="1450"/>
                      </a:lnTo>
                      <a:lnTo>
                        <a:pt x="488" y="1517"/>
                      </a:lnTo>
                      <a:lnTo>
                        <a:pt x="440" y="1582"/>
                      </a:lnTo>
                      <a:lnTo>
                        <a:pt x="394" y="1649"/>
                      </a:lnTo>
                      <a:lnTo>
                        <a:pt x="351" y="1716"/>
                      </a:lnTo>
                      <a:lnTo>
                        <a:pt x="312" y="1783"/>
                      </a:lnTo>
                      <a:lnTo>
                        <a:pt x="275" y="1850"/>
                      </a:lnTo>
                      <a:lnTo>
                        <a:pt x="241" y="1917"/>
                      </a:lnTo>
                      <a:lnTo>
                        <a:pt x="209" y="1986"/>
                      </a:lnTo>
                      <a:lnTo>
                        <a:pt x="181" y="2053"/>
                      </a:lnTo>
                      <a:lnTo>
                        <a:pt x="154" y="2120"/>
                      </a:lnTo>
                      <a:lnTo>
                        <a:pt x="130" y="2185"/>
                      </a:lnTo>
                      <a:lnTo>
                        <a:pt x="109" y="2252"/>
                      </a:lnTo>
                      <a:lnTo>
                        <a:pt x="88" y="2319"/>
                      </a:lnTo>
                      <a:lnTo>
                        <a:pt x="71" y="2385"/>
                      </a:lnTo>
                      <a:lnTo>
                        <a:pt x="56" y="2451"/>
                      </a:lnTo>
                      <a:lnTo>
                        <a:pt x="43" y="2516"/>
                      </a:lnTo>
                      <a:lnTo>
                        <a:pt x="31" y="2581"/>
                      </a:lnTo>
                      <a:lnTo>
                        <a:pt x="21" y="2645"/>
                      </a:lnTo>
                      <a:lnTo>
                        <a:pt x="15" y="2709"/>
                      </a:lnTo>
                      <a:lnTo>
                        <a:pt x="8" y="2772"/>
                      </a:lnTo>
                      <a:lnTo>
                        <a:pt x="4" y="2835"/>
                      </a:lnTo>
                      <a:lnTo>
                        <a:pt x="1" y="2897"/>
                      </a:lnTo>
                      <a:lnTo>
                        <a:pt x="0" y="2959"/>
                      </a:lnTo>
                      <a:lnTo>
                        <a:pt x="1" y="3019"/>
                      </a:lnTo>
                      <a:lnTo>
                        <a:pt x="3" y="3079"/>
                      </a:lnTo>
                      <a:lnTo>
                        <a:pt x="5" y="3138"/>
                      </a:lnTo>
                      <a:lnTo>
                        <a:pt x="9" y="3196"/>
                      </a:lnTo>
                      <a:lnTo>
                        <a:pt x="15" y="3253"/>
                      </a:lnTo>
                      <a:lnTo>
                        <a:pt x="20" y="3308"/>
                      </a:lnTo>
                      <a:lnTo>
                        <a:pt x="28" y="3363"/>
                      </a:lnTo>
                      <a:lnTo>
                        <a:pt x="36" y="3418"/>
                      </a:lnTo>
                      <a:lnTo>
                        <a:pt x="44" y="3470"/>
                      </a:lnTo>
                      <a:lnTo>
                        <a:pt x="54" y="3523"/>
                      </a:lnTo>
                      <a:lnTo>
                        <a:pt x="64" y="3572"/>
                      </a:lnTo>
                      <a:lnTo>
                        <a:pt x="75" y="3622"/>
                      </a:lnTo>
                      <a:lnTo>
                        <a:pt x="87" y="3669"/>
                      </a:lnTo>
                      <a:lnTo>
                        <a:pt x="111" y="3760"/>
                      </a:lnTo>
                      <a:lnTo>
                        <a:pt x="135" y="3846"/>
                      </a:lnTo>
                      <a:lnTo>
                        <a:pt x="161" y="3925"/>
                      </a:lnTo>
                      <a:lnTo>
                        <a:pt x="188" y="3997"/>
                      </a:lnTo>
                      <a:lnTo>
                        <a:pt x="212" y="4063"/>
                      </a:lnTo>
                      <a:lnTo>
                        <a:pt x="236" y="4122"/>
                      </a:lnTo>
                      <a:lnTo>
                        <a:pt x="257" y="4173"/>
                      </a:lnTo>
                      <a:lnTo>
                        <a:pt x="276" y="4214"/>
                      </a:lnTo>
                      <a:lnTo>
                        <a:pt x="306" y="4273"/>
                      </a:lnTo>
                      <a:lnTo>
                        <a:pt x="316" y="4295"/>
                      </a:lnTo>
                      <a:lnTo>
                        <a:pt x="316" y="4295"/>
                      </a:lnTo>
                      <a:lnTo>
                        <a:pt x="738" y="3899"/>
                      </a:lnTo>
                      <a:lnTo>
                        <a:pt x="1174" y="3487"/>
                      </a:lnTo>
                      <a:lnTo>
                        <a:pt x="2081" y="2625"/>
                      </a:lnTo>
                      <a:lnTo>
                        <a:pt x="2081" y="2625"/>
                      </a:lnTo>
                      <a:lnTo>
                        <a:pt x="2250" y="2464"/>
                      </a:lnTo>
                      <a:lnTo>
                        <a:pt x="2415" y="2303"/>
                      </a:lnTo>
                      <a:lnTo>
                        <a:pt x="2578" y="2143"/>
                      </a:lnTo>
                      <a:lnTo>
                        <a:pt x="2739" y="1982"/>
                      </a:lnTo>
                      <a:lnTo>
                        <a:pt x="2897" y="1822"/>
                      </a:lnTo>
                      <a:lnTo>
                        <a:pt x="3054" y="1662"/>
                      </a:lnTo>
                      <a:lnTo>
                        <a:pt x="3207" y="1502"/>
                      </a:lnTo>
                      <a:lnTo>
                        <a:pt x="3358" y="1343"/>
                      </a:lnTo>
                      <a:lnTo>
                        <a:pt x="3506" y="1183"/>
                      </a:lnTo>
                      <a:lnTo>
                        <a:pt x="3652" y="1025"/>
                      </a:lnTo>
                      <a:lnTo>
                        <a:pt x="3794" y="867"/>
                      </a:lnTo>
                      <a:lnTo>
                        <a:pt x="3934" y="710"/>
                      </a:lnTo>
                      <a:lnTo>
                        <a:pt x="4071" y="553"/>
                      </a:lnTo>
                      <a:lnTo>
                        <a:pt x="4205" y="398"/>
                      </a:lnTo>
                      <a:lnTo>
                        <a:pt x="4336" y="244"/>
                      </a:lnTo>
                      <a:lnTo>
                        <a:pt x="4465" y="91"/>
                      </a:lnTo>
                      <a:lnTo>
                        <a:pt x="4465" y="91"/>
                      </a:lnTo>
                      <a:close/>
                    </a:path>
                  </a:pathLst>
                </a:custGeom>
                <a:gradFill flip="none" rotWithShape="1">
                  <a:gsLst>
                    <a:gs pos="0">
                      <a:srgbClr val="84BC76"/>
                    </a:gs>
                    <a:gs pos="64000">
                      <a:srgbClr val="2F6C1C"/>
                    </a:gs>
                  </a:gsLst>
                  <a:lin ang="252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234" name="Group 168"/>
              <p:cNvGrpSpPr/>
              <p:nvPr/>
            </p:nvGrpSpPr>
            <p:grpSpPr>
              <a:xfrm rot="1747496">
                <a:off x="5985568" y="3534304"/>
                <a:ext cx="617151" cy="147534"/>
                <a:chOff x="793750" y="0"/>
                <a:chExt cx="7556501" cy="2116991"/>
              </a:xfrm>
            </p:grpSpPr>
            <p:sp>
              <p:nvSpPr>
                <p:cNvPr id="274" name="Freeform 7"/>
                <p:cNvSpPr>
                  <a:spLocks/>
                </p:cNvSpPr>
                <p:nvPr/>
              </p:nvSpPr>
              <p:spPr bwMode="auto">
                <a:xfrm>
                  <a:off x="793750" y="696178"/>
                  <a:ext cx="7413625" cy="1420813"/>
                </a:xfrm>
                <a:custGeom>
                  <a:avLst/>
                  <a:gdLst/>
                  <a:ahLst/>
                  <a:cxnLst>
                    <a:cxn ang="0">
                      <a:pos x="9339" y="0"/>
                    </a:cxn>
                    <a:cxn ang="0">
                      <a:pos x="8708" y="106"/>
                    </a:cxn>
                    <a:cxn ang="0">
                      <a:pos x="8060" y="203"/>
                    </a:cxn>
                    <a:cxn ang="0">
                      <a:pos x="7395" y="293"/>
                    </a:cxn>
                    <a:cxn ang="0">
                      <a:pos x="6713" y="375"/>
                    </a:cxn>
                    <a:cxn ang="0">
                      <a:pos x="6018" y="448"/>
                    </a:cxn>
                    <a:cxn ang="0">
                      <a:pos x="5307" y="514"/>
                    </a:cxn>
                    <a:cxn ang="0">
                      <a:pos x="4586" y="568"/>
                    </a:cxn>
                    <a:cxn ang="0">
                      <a:pos x="3853" y="615"/>
                    </a:cxn>
                    <a:cxn ang="0">
                      <a:pos x="1868" y="724"/>
                    </a:cxn>
                    <a:cxn ang="0">
                      <a:pos x="2" y="820"/>
                    </a:cxn>
                    <a:cxn ang="0">
                      <a:pos x="0" y="822"/>
                    </a:cxn>
                    <a:cxn ang="0">
                      <a:pos x="113" y="870"/>
                    </a:cxn>
                    <a:cxn ang="0">
                      <a:pos x="431" y="997"/>
                    </a:cxn>
                    <a:cxn ang="0">
                      <a:pos x="657" y="1081"/>
                    </a:cxn>
                    <a:cxn ang="0">
                      <a:pos x="921" y="1173"/>
                    </a:cxn>
                    <a:cxn ang="0">
                      <a:pos x="1223" y="1270"/>
                    </a:cxn>
                    <a:cxn ang="0">
                      <a:pos x="1559" y="1369"/>
                    </a:cxn>
                    <a:cxn ang="0">
                      <a:pos x="1922" y="1465"/>
                    </a:cxn>
                    <a:cxn ang="0">
                      <a:pos x="2310" y="1555"/>
                    </a:cxn>
                    <a:cxn ang="0">
                      <a:pos x="2718" y="1635"/>
                    </a:cxn>
                    <a:cxn ang="0">
                      <a:pos x="2930" y="1672"/>
                    </a:cxn>
                    <a:cxn ang="0">
                      <a:pos x="3146" y="1703"/>
                    </a:cxn>
                    <a:cxn ang="0">
                      <a:pos x="3363" y="1731"/>
                    </a:cxn>
                    <a:cxn ang="0">
                      <a:pos x="3585" y="1753"/>
                    </a:cxn>
                    <a:cxn ang="0">
                      <a:pos x="3809" y="1771"/>
                    </a:cxn>
                    <a:cxn ang="0">
                      <a:pos x="4035" y="1785"/>
                    </a:cxn>
                    <a:cxn ang="0">
                      <a:pos x="4263" y="1790"/>
                    </a:cxn>
                    <a:cxn ang="0">
                      <a:pos x="4491" y="1790"/>
                    </a:cxn>
                    <a:cxn ang="0">
                      <a:pos x="4720" y="1783"/>
                    </a:cxn>
                    <a:cxn ang="0">
                      <a:pos x="4949" y="1767"/>
                    </a:cxn>
                    <a:cxn ang="0">
                      <a:pos x="5057" y="1759"/>
                    </a:cxn>
                    <a:cxn ang="0">
                      <a:pos x="5267" y="1734"/>
                    </a:cxn>
                    <a:cxn ang="0">
                      <a:pos x="5469" y="1705"/>
                    </a:cxn>
                    <a:cxn ang="0">
                      <a:pos x="5665" y="1672"/>
                    </a:cxn>
                    <a:cxn ang="0">
                      <a:pos x="5853" y="1632"/>
                    </a:cxn>
                    <a:cxn ang="0">
                      <a:pos x="6037" y="1588"/>
                    </a:cxn>
                    <a:cxn ang="0">
                      <a:pos x="6213" y="1540"/>
                    </a:cxn>
                    <a:cxn ang="0">
                      <a:pos x="6383" y="1487"/>
                    </a:cxn>
                    <a:cxn ang="0">
                      <a:pos x="6548" y="1432"/>
                    </a:cxn>
                    <a:cxn ang="0">
                      <a:pos x="6708" y="1374"/>
                    </a:cxn>
                    <a:cxn ang="0">
                      <a:pos x="6863" y="1312"/>
                    </a:cxn>
                    <a:cxn ang="0">
                      <a:pos x="7085" y="1216"/>
                    </a:cxn>
                    <a:cxn ang="0">
                      <a:pos x="7367" y="1081"/>
                    </a:cxn>
                    <a:cxn ang="0">
                      <a:pos x="7629" y="942"/>
                    </a:cxn>
                    <a:cxn ang="0">
                      <a:pos x="7878" y="801"/>
                    </a:cxn>
                    <a:cxn ang="0">
                      <a:pos x="8112" y="660"/>
                    </a:cxn>
                    <a:cxn ang="0">
                      <a:pos x="8549" y="394"/>
                    </a:cxn>
                    <a:cxn ang="0">
                      <a:pos x="8755" y="274"/>
                    </a:cxn>
                    <a:cxn ang="0">
                      <a:pos x="8953" y="166"/>
                    </a:cxn>
                    <a:cxn ang="0">
                      <a:pos x="9148" y="74"/>
                    </a:cxn>
                    <a:cxn ang="0">
                      <a:pos x="9244" y="34"/>
                    </a:cxn>
                    <a:cxn ang="0">
                      <a:pos x="9339" y="0"/>
                    </a:cxn>
                  </a:cxnLst>
                  <a:rect l="0" t="0" r="r" b="b"/>
                  <a:pathLst>
                    <a:path w="9339" h="1790">
                      <a:moveTo>
                        <a:pt x="9339" y="0"/>
                      </a:moveTo>
                      <a:lnTo>
                        <a:pt x="9339" y="0"/>
                      </a:lnTo>
                      <a:lnTo>
                        <a:pt x="9026" y="53"/>
                      </a:lnTo>
                      <a:lnTo>
                        <a:pt x="8708" y="106"/>
                      </a:lnTo>
                      <a:lnTo>
                        <a:pt x="8387" y="156"/>
                      </a:lnTo>
                      <a:lnTo>
                        <a:pt x="8060" y="203"/>
                      </a:lnTo>
                      <a:lnTo>
                        <a:pt x="7730" y="250"/>
                      </a:lnTo>
                      <a:lnTo>
                        <a:pt x="7395" y="293"/>
                      </a:lnTo>
                      <a:lnTo>
                        <a:pt x="7056" y="335"/>
                      </a:lnTo>
                      <a:lnTo>
                        <a:pt x="6713" y="375"/>
                      </a:lnTo>
                      <a:lnTo>
                        <a:pt x="6368" y="413"/>
                      </a:lnTo>
                      <a:lnTo>
                        <a:pt x="6018" y="448"/>
                      </a:lnTo>
                      <a:lnTo>
                        <a:pt x="5664" y="483"/>
                      </a:lnTo>
                      <a:lnTo>
                        <a:pt x="5307" y="514"/>
                      </a:lnTo>
                      <a:lnTo>
                        <a:pt x="4949" y="542"/>
                      </a:lnTo>
                      <a:lnTo>
                        <a:pt x="4586" y="568"/>
                      </a:lnTo>
                      <a:lnTo>
                        <a:pt x="4221" y="592"/>
                      </a:lnTo>
                      <a:lnTo>
                        <a:pt x="3853" y="615"/>
                      </a:lnTo>
                      <a:lnTo>
                        <a:pt x="3853" y="615"/>
                      </a:lnTo>
                      <a:lnTo>
                        <a:pt x="1868" y="724"/>
                      </a:lnTo>
                      <a:lnTo>
                        <a:pt x="919" y="775"/>
                      </a:lnTo>
                      <a:lnTo>
                        <a:pt x="2" y="820"/>
                      </a:lnTo>
                      <a:lnTo>
                        <a:pt x="0" y="822"/>
                      </a:lnTo>
                      <a:lnTo>
                        <a:pt x="0" y="822"/>
                      </a:lnTo>
                      <a:lnTo>
                        <a:pt x="30" y="834"/>
                      </a:lnTo>
                      <a:lnTo>
                        <a:pt x="113" y="870"/>
                      </a:lnTo>
                      <a:lnTo>
                        <a:pt x="249" y="926"/>
                      </a:lnTo>
                      <a:lnTo>
                        <a:pt x="431" y="997"/>
                      </a:lnTo>
                      <a:lnTo>
                        <a:pt x="539" y="1037"/>
                      </a:lnTo>
                      <a:lnTo>
                        <a:pt x="657" y="1081"/>
                      </a:lnTo>
                      <a:lnTo>
                        <a:pt x="784" y="1126"/>
                      </a:lnTo>
                      <a:lnTo>
                        <a:pt x="921" y="1173"/>
                      </a:lnTo>
                      <a:lnTo>
                        <a:pt x="1069" y="1221"/>
                      </a:lnTo>
                      <a:lnTo>
                        <a:pt x="1223" y="1270"/>
                      </a:lnTo>
                      <a:lnTo>
                        <a:pt x="1387" y="1319"/>
                      </a:lnTo>
                      <a:lnTo>
                        <a:pt x="1559" y="1369"/>
                      </a:lnTo>
                      <a:lnTo>
                        <a:pt x="1736" y="1418"/>
                      </a:lnTo>
                      <a:lnTo>
                        <a:pt x="1922" y="1465"/>
                      </a:lnTo>
                      <a:lnTo>
                        <a:pt x="2113" y="1512"/>
                      </a:lnTo>
                      <a:lnTo>
                        <a:pt x="2310" y="1555"/>
                      </a:lnTo>
                      <a:lnTo>
                        <a:pt x="2511" y="1597"/>
                      </a:lnTo>
                      <a:lnTo>
                        <a:pt x="2718" y="1635"/>
                      </a:lnTo>
                      <a:lnTo>
                        <a:pt x="2824" y="1654"/>
                      </a:lnTo>
                      <a:lnTo>
                        <a:pt x="2930" y="1672"/>
                      </a:lnTo>
                      <a:lnTo>
                        <a:pt x="3036" y="1687"/>
                      </a:lnTo>
                      <a:lnTo>
                        <a:pt x="3146" y="1703"/>
                      </a:lnTo>
                      <a:lnTo>
                        <a:pt x="3253" y="1717"/>
                      </a:lnTo>
                      <a:lnTo>
                        <a:pt x="3363" y="1731"/>
                      </a:lnTo>
                      <a:lnTo>
                        <a:pt x="3474" y="1743"/>
                      </a:lnTo>
                      <a:lnTo>
                        <a:pt x="3585" y="1753"/>
                      </a:lnTo>
                      <a:lnTo>
                        <a:pt x="3696" y="1764"/>
                      </a:lnTo>
                      <a:lnTo>
                        <a:pt x="3809" y="1771"/>
                      </a:lnTo>
                      <a:lnTo>
                        <a:pt x="3922" y="1778"/>
                      </a:lnTo>
                      <a:lnTo>
                        <a:pt x="4035" y="1785"/>
                      </a:lnTo>
                      <a:lnTo>
                        <a:pt x="4148" y="1788"/>
                      </a:lnTo>
                      <a:lnTo>
                        <a:pt x="4263" y="1790"/>
                      </a:lnTo>
                      <a:lnTo>
                        <a:pt x="4378" y="1790"/>
                      </a:lnTo>
                      <a:lnTo>
                        <a:pt x="4491" y="1790"/>
                      </a:lnTo>
                      <a:lnTo>
                        <a:pt x="4605" y="1786"/>
                      </a:lnTo>
                      <a:lnTo>
                        <a:pt x="4720" y="1783"/>
                      </a:lnTo>
                      <a:lnTo>
                        <a:pt x="4835" y="1776"/>
                      </a:lnTo>
                      <a:lnTo>
                        <a:pt x="4949" y="1767"/>
                      </a:lnTo>
                      <a:lnTo>
                        <a:pt x="4949" y="1767"/>
                      </a:lnTo>
                      <a:lnTo>
                        <a:pt x="5057" y="1759"/>
                      </a:lnTo>
                      <a:lnTo>
                        <a:pt x="5163" y="1746"/>
                      </a:lnTo>
                      <a:lnTo>
                        <a:pt x="5267" y="1734"/>
                      </a:lnTo>
                      <a:lnTo>
                        <a:pt x="5368" y="1720"/>
                      </a:lnTo>
                      <a:lnTo>
                        <a:pt x="5469" y="1705"/>
                      </a:lnTo>
                      <a:lnTo>
                        <a:pt x="5568" y="1689"/>
                      </a:lnTo>
                      <a:lnTo>
                        <a:pt x="5665" y="1672"/>
                      </a:lnTo>
                      <a:lnTo>
                        <a:pt x="5759" y="1653"/>
                      </a:lnTo>
                      <a:lnTo>
                        <a:pt x="5853" y="1632"/>
                      </a:lnTo>
                      <a:lnTo>
                        <a:pt x="5945" y="1611"/>
                      </a:lnTo>
                      <a:lnTo>
                        <a:pt x="6037" y="1588"/>
                      </a:lnTo>
                      <a:lnTo>
                        <a:pt x="6126" y="1564"/>
                      </a:lnTo>
                      <a:lnTo>
                        <a:pt x="6213" y="1540"/>
                      </a:lnTo>
                      <a:lnTo>
                        <a:pt x="6300" y="1513"/>
                      </a:lnTo>
                      <a:lnTo>
                        <a:pt x="6383" y="1487"/>
                      </a:lnTo>
                      <a:lnTo>
                        <a:pt x="6467" y="1461"/>
                      </a:lnTo>
                      <a:lnTo>
                        <a:pt x="6548" y="1432"/>
                      </a:lnTo>
                      <a:lnTo>
                        <a:pt x="6630" y="1404"/>
                      </a:lnTo>
                      <a:lnTo>
                        <a:pt x="6708" y="1374"/>
                      </a:lnTo>
                      <a:lnTo>
                        <a:pt x="6786" y="1343"/>
                      </a:lnTo>
                      <a:lnTo>
                        <a:pt x="6863" y="1312"/>
                      </a:lnTo>
                      <a:lnTo>
                        <a:pt x="6939" y="1281"/>
                      </a:lnTo>
                      <a:lnTo>
                        <a:pt x="7085" y="1216"/>
                      </a:lnTo>
                      <a:lnTo>
                        <a:pt x="7228" y="1150"/>
                      </a:lnTo>
                      <a:lnTo>
                        <a:pt x="7367" y="1081"/>
                      </a:lnTo>
                      <a:lnTo>
                        <a:pt x="7499" y="1011"/>
                      </a:lnTo>
                      <a:lnTo>
                        <a:pt x="7629" y="942"/>
                      </a:lnTo>
                      <a:lnTo>
                        <a:pt x="7756" y="870"/>
                      </a:lnTo>
                      <a:lnTo>
                        <a:pt x="7878" y="801"/>
                      </a:lnTo>
                      <a:lnTo>
                        <a:pt x="7996" y="730"/>
                      </a:lnTo>
                      <a:lnTo>
                        <a:pt x="8112" y="660"/>
                      </a:lnTo>
                      <a:lnTo>
                        <a:pt x="8337" y="524"/>
                      </a:lnTo>
                      <a:lnTo>
                        <a:pt x="8549" y="394"/>
                      </a:lnTo>
                      <a:lnTo>
                        <a:pt x="8653" y="333"/>
                      </a:lnTo>
                      <a:lnTo>
                        <a:pt x="8755" y="274"/>
                      </a:lnTo>
                      <a:lnTo>
                        <a:pt x="8854" y="219"/>
                      </a:lnTo>
                      <a:lnTo>
                        <a:pt x="8953" y="166"/>
                      </a:lnTo>
                      <a:lnTo>
                        <a:pt x="9051" y="118"/>
                      </a:lnTo>
                      <a:lnTo>
                        <a:pt x="9148" y="74"/>
                      </a:lnTo>
                      <a:lnTo>
                        <a:pt x="9197" y="53"/>
                      </a:lnTo>
                      <a:lnTo>
                        <a:pt x="9244" y="34"/>
                      </a:lnTo>
                      <a:lnTo>
                        <a:pt x="9292" y="17"/>
                      </a:lnTo>
                      <a:lnTo>
                        <a:pt x="9339" y="0"/>
                      </a:lnTo>
                      <a:lnTo>
                        <a:pt x="933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5" name="Freeform 8"/>
                <p:cNvSpPr>
                  <a:spLocks/>
                </p:cNvSpPr>
                <p:nvPr/>
              </p:nvSpPr>
              <p:spPr bwMode="auto">
                <a:xfrm>
                  <a:off x="795338" y="0"/>
                  <a:ext cx="7554913" cy="1363663"/>
                </a:xfrm>
                <a:custGeom>
                  <a:avLst/>
                  <a:gdLst/>
                  <a:ahLst/>
                  <a:cxnLst>
                    <a:cxn ang="0">
                      <a:pos x="9337" y="899"/>
                    </a:cxn>
                    <a:cxn ang="0">
                      <a:pos x="9428" y="874"/>
                    </a:cxn>
                    <a:cxn ang="0">
                      <a:pos x="9518" y="862"/>
                    </a:cxn>
                    <a:cxn ang="0">
                      <a:pos x="9466" y="860"/>
                    </a:cxn>
                    <a:cxn ang="0">
                      <a:pos x="9362" y="852"/>
                    </a:cxn>
                    <a:cxn ang="0">
                      <a:pos x="9200" y="827"/>
                    </a:cxn>
                    <a:cxn ang="0">
                      <a:pos x="8971" y="780"/>
                    </a:cxn>
                    <a:cxn ang="0">
                      <a:pos x="8727" y="720"/>
                    </a:cxn>
                    <a:cxn ang="0">
                      <a:pos x="8331" y="608"/>
                    </a:cxn>
                    <a:cxn ang="0">
                      <a:pos x="7891" y="481"/>
                    </a:cxn>
                    <a:cxn ang="0">
                      <a:pos x="7572" y="395"/>
                    </a:cxn>
                    <a:cxn ang="0">
                      <a:pos x="7229" y="308"/>
                    </a:cxn>
                    <a:cxn ang="0">
                      <a:pos x="6861" y="226"/>
                    </a:cxn>
                    <a:cxn ang="0">
                      <a:pos x="6466" y="153"/>
                    </a:cxn>
                    <a:cxn ang="0">
                      <a:pos x="6152" y="104"/>
                    </a:cxn>
                    <a:cxn ang="0">
                      <a:pos x="5933" y="76"/>
                    </a:cxn>
                    <a:cxn ang="0">
                      <a:pos x="5707" y="52"/>
                    </a:cxn>
                    <a:cxn ang="0">
                      <a:pos x="5474" y="31"/>
                    </a:cxn>
                    <a:cxn ang="0">
                      <a:pos x="5231" y="16"/>
                    </a:cxn>
                    <a:cxn ang="0">
                      <a:pos x="4982" y="5"/>
                    </a:cxn>
                    <a:cxn ang="0">
                      <a:pos x="4723" y="0"/>
                    </a:cxn>
                    <a:cxn ang="0">
                      <a:pos x="4456" y="0"/>
                    </a:cxn>
                    <a:cxn ang="0">
                      <a:pos x="4181" y="7"/>
                    </a:cxn>
                    <a:cxn ang="0">
                      <a:pos x="3896" y="19"/>
                    </a:cxn>
                    <a:cxn ang="0">
                      <a:pos x="3750" y="28"/>
                    </a:cxn>
                    <a:cxn ang="0">
                      <a:pos x="3463" y="52"/>
                    </a:cxn>
                    <a:cxn ang="0">
                      <a:pos x="3192" y="82"/>
                    </a:cxn>
                    <a:cxn ang="0">
                      <a:pos x="2935" y="118"/>
                    </a:cxn>
                    <a:cxn ang="0">
                      <a:pos x="2692" y="160"/>
                    </a:cxn>
                    <a:cxn ang="0">
                      <a:pos x="2461" y="209"/>
                    </a:cxn>
                    <a:cxn ang="0">
                      <a:pos x="2243" y="261"/>
                    </a:cxn>
                    <a:cxn ang="0">
                      <a:pos x="2038" y="316"/>
                    </a:cxn>
                    <a:cxn ang="0">
                      <a:pos x="1847" y="377"/>
                    </a:cxn>
                    <a:cxn ang="0">
                      <a:pos x="1666" y="441"/>
                    </a:cxn>
                    <a:cxn ang="0">
                      <a:pos x="1496" y="509"/>
                    </a:cxn>
                    <a:cxn ang="0">
                      <a:pos x="1338" y="579"/>
                    </a:cxn>
                    <a:cxn ang="0">
                      <a:pos x="1192" y="650"/>
                    </a:cxn>
                    <a:cxn ang="0">
                      <a:pos x="1055" y="721"/>
                    </a:cxn>
                    <a:cxn ang="0">
                      <a:pos x="928" y="796"/>
                    </a:cxn>
                    <a:cxn ang="0">
                      <a:pos x="811" y="869"/>
                    </a:cxn>
                    <a:cxn ang="0">
                      <a:pos x="705" y="944"/>
                    </a:cxn>
                    <a:cxn ang="0">
                      <a:pos x="606" y="1017"/>
                    </a:cxn>
                    <a:cxn ang="0">
                      <a:pos x="518" y="1090"/>
                    </a:cxn>
                    <a:cxn ang="0">
                      <a:pos x="436" y="1161"/>
                    </a:cxn>
                    <a:cxn ang="0">
                      <a:pos x="299" y="1295"/>
                    </a:cxn>
                    <a:cxn ang="0">
                      <a:pos x="191" y="1418"/>
                    </a:cxn>
                    <a:cxn ang="0">
                      <a:pos x="111" y="1526"/>
                    </a:cxn>
                    <a:cxn ang="0">
                      <a:pos x="54" y="1613"/>
                    </a:cxn>
                    <a:cxn ang="0">
                      <a:pos x="19" y="1677"/>
                    </a:cxn>
                    <a:cxn ang="0">
                      <a:pos x="0" y="1719"/>
                    </a:cxn>
                    <a:cxn ang="0">
                      <a:pos x="917" y="1674"/>
                    </a:cxn>
                    <a:cxn ang="0">
                      <a:pos x="3851" y="1514"/>
                    </a:cxn>
                    <a:cxn ang="0">
                      <a:pos x="4219" y="1491"/>
                    </a:cxn>
                    <a:cxn ang="0">
                      <a:pos x="4947" y="1441"/>
                    </a:cxn>
                    <a:cxn ang="0">
                      <a:pos x="5662" y="1382"/>
                    </a:cxn>
                    <a:cxn ang="0">
                      <a:pos x="6366" y="1312"/>
                    </a:cxn>
                    <a:cxn ang="0">
                      <a:pos x="7054" y="1234"/>
                    </a:cxn>
                    <a:cxn ang="0">
                      <a:pos x="7728" y="1149"/>
                    </a:cxn>
                    <a:cxn ang="0">
                      <a:pos x="8385" y="1055"/>
                    </a:cxn>
                    <a:cxn ang="0">
                      <a:pos x="9024" y="952"/>
                    </a:cxn>
                    <a:cxn ang="0">
                      <a:pos x="9337" y="899"/>
                    </a:cxn>
                  </a:cxnLst>
                  <a:rect l="0" t="0" r="r" b="b"/>
                  <a:pathLst>
                    <a:path w="9518" h="1719">
                      <a:moveTo>
                        <a:pt x="9337" y="899"/>
                      </a:moveTo>
                      <a:lnTo>
                        <a:pt x="9337" y="899"/>
                      </a:lnTo>
                      <a:lnTo>
                        <a:pt x="9382" y="885"/>
                      </a:lnTo>
                      <a:lnTo>
                        <a:pt x="9428" y="874"/>
                      </a:lnTo>
                      <a:lnTo>
                        <a:pt x="9473" y="867"/>
                      </a:lnTo>
                      <a:lnTo>
                        <a:pt x="9518" y="862"/>
                      </a:lnTo>
                      <a:lnTo>
                        <a:pt x="9518" y="862"/>
                      </a:lnTo>
                      <a:lnTo>
                        <a:pt x="9466" y="860"/>
                      </a:lnTo>
                      <a:lnTo>
                        <a:pt x="9414" y="857"/>
                      </a:lnTo>
                      <a:lnTo>
                        <a:pt x="9362" y="852"/>
                      </a:lnTo>
                      <a:lnTo>
                        <a:pt x="9308" y="845"/>
                      </a:lnTo>
                      <a:lnTo>
                        <a:pt x="9200" y="827"/>
                      </a:lnTo>
                      <a:lnTo>
                        <a:pt x="9087" y="806"/>
                      </a:lnTo>
                      <a:lnTo>
                        <a:pt x="8971" y="780"/>
                      </a:lnTo>
                      <a:lnTo>
                        <a:pt x="8851" y="753"/>
                      </a:lnTo>
                      <a:lnTo>
                        <a:pt x="8727" y="720"/>
                      </a:lnTo>
                      <a:lnTo>
                        <a:pt x="8600" y="685"/>
                      </a:lnTo>
                      <a:lnTo>
                        <a:pt x="8331" y="608"/>
                      </a:lnTo>
                      <a:lnTo>
                        <a:pt x="8043" y="525"/>
                      </a:lnTo>
                      <a:lnTo>
                        <a:pt x="7891" y="481"/>
                      </a:lnTo>
                      <a:lnTo>
                        <a:pt x="7735" y="438"/>
                      </a:lnTo>
                      <a:lnTo>
                        <a:pt x="7572" y="395"/>
                      </a:lnTo>
                      <a:lnTo>
                        <a:pt x="7403" y="351"/>
                      </a:lnTo>
                      <a:lnTo>
                        <a:pt x="7229" y="308"/>
                      </a:lnTo>
                      <a:lnTo>
                        <a:pt x="7049" y="266"/>
                      </a:lnTo>
                      <a:lnTo>
                        <a:pt x="6861" y="226"/>
                      </a:lnTo>
                      <a:lnTo>
                        <a:pt x="6666" y="189"/>
                      </a:lnTo>
                      <a:lnTo>
                        <a:pt x="6466" y="153"/>
                      </a:lnTo>
                      <a:lnTo>
                        <a:pt x="6258" y="120"/>
                      </a:lnTo>
                      <a:lnTo>
                        <a:pt x="6152" y="104"/>
                      </a:lnTo>
                      <a:lnTo>
                        <a:pt x="6044" y="90"/>
                      </a:lnTo>
                      <a:lnTo>
                        <a:pt x="5933" y="76"/>
                      </a:lnTo>
                      <a:lnTo>
                        <a:pt x="5822" y="64"/>
                      </a:lnTo>
                      <a:lnTo>
                        <a:pt x="5707" y="52"/>
                      </a:lnTo>
                      <a:lnTo>
                        <a:pt x="5592" y="42"/>
                      </a:lnTo>
                      <a:lnTo>
                        <a:pt x="5474" y="31"/>
                      </a:lnTo>
                      <a:lnTo>
                        <a:pt x="5354" y="23"/>
                      </a:lnTo>
                      <a:lnTo>
                        <a:pt x="5231" y="16"/>
                      </a:lnTo>
                      <a:lnTo>
                        <a:pt x="5107" y="10"/>
                      </a:lnTo>
                      <a:lnTo>
                        <a:pt x="4982" y="5"/>
                      </a:lnTo>
                      <a:lnTo>
                        <a:pt x="4854" y="2"/>
                      </a:lnTo>
                      <a:lnTo>
                        <a:pt x="4723" y="0"/>
                      </a:lnTo>
                      <a:lnTo>
                        <a:pt x="4591" y="0"/>
                      </a:lnTo>
                      <a:lnTo>
                        <a:pt x="4456" y="0"/>
                      </a:lnTo>
                      <a:lnTo>
                        <a:pt x="4318" y="2"/>
                      </a:lnTo>
                      <a:lnTo>
                        <a:pt x="4181" y="7"/>
                      </a:lnTo>
                      <a:lnTo>
                        <a:pt x="4039" y="12"/>
                      </a:lnTo>
                      <a:lnTo>
                        <a:pt x="3896" y="19"/>
                      </a:lnTo>
                      <a:lnTo>
                        <a:pt x="3750" y="28"/>
                      </a:lnTo>
                      <a:lnTo>
                        <a:pt x="3750" y="28"/>
                      </a:lnTo>
                      <a:lnTo>
                        <a:pt x="3606" y="38"/>
                      </a:lnTo>
                      <a:lnTo>
                        <a:pt x="3463" y="52"/>
                      </a:lnTo>
                      <a:lnTo>
                        <a:pt x="3326" y="66"/>
                      </a:lnTo>
                      <a:lnTo>
                        <a:pt x="3192" y="82"/>
                      </a:lnTo>
                      <a:lnTo>
                        <a:pt x="3062" y="99"/>
                      </a:lnTo>
                      <a:lnTo>
                        <a:pt x="2935" y="118"/>
                      </a:lnTo>
                      <a:lnTo>
                        <a:pt x="2812" y="139"/>
                      </a:lnTo>
                      <a:lnTo>
                        <a:pt x="2692" y="160"/>
                      </a:lnTo>
                      <a:lnTo>
                        <a:pt x="2575" y="184"/>
                      </a:lnTo>
                      <a:lnTo>
                        <a:pt x="2461" y="209"/>
                      </a:lnTo>
                      <a:lnTo>
                        <a:pt x="2351" y="233"/>
                      </a:lnTo>
                      <a:lnTo>
                        <a:pt x="2243" y="261"/>
                      </a:lnTo>
                      <a:lnTo>
                        <a:pt x="2139" y="289"/>
                      </a:lnTo>
                      <a:lnTo>
                        <a:pt x="2038" y="316"/>
                      </a:lnTo>
                      <a:lnTo>
                        <a:pt x="1941" y="348"/>
                      </a:lnTo>
                      <a:lnTo>
                        <a:pt x="1847" y="377"/>
                      </a:lnTo>
                      <a:lnTo>
                        <a:pt x="1755" y="410"/>
                      </a:lnTo>
                      <a:lnTo>
                        <a:pt x="1666" y="441"/>
                      </a:lnTo>
                      <a:lnTo>
                        <a:pt x="1579" y="474"/>
                      </a:lnTo>
                      <a:lnTo>
                        <a:pt x="1496" y="509"/>
                      </a:lnTo>
                      <a:lnTo>
                        <a:pt x="1416" y="544"/>
                      </a:lnTo>
                      <a:lnTo>
                        <a:pt x="1338" y="579"/>
                      </a:lnTo>
                      <a:lnTo>
                        <a:pt x="1263" y="614"/>
                      </a:lnTo>
                      <a:lnTo>
                        <a:pt x="1192" y="650"/>
                      </a:lnTo>
                      <a:lnTo>
                        <a:pt x="1122" y="685"/>
                      </a:lnTo>
                      <a:lnTo>
                        <a:pt x="1055" y="721"/>
                      </a:lnTo>
                      <a:lnTo>
                        <a:pt x="990" y="760"/>
                      </a:lnTo>
                      <a:lnTo>
                        <a:pt x="928" y="796"/>
                      </a:lnTo>
                      <a:lnTo>
                        <a:pt x="869" y="833"/>
                      </a:lnTo>
                      <a:lnTo>
                        <a:pt x="811" y="869"/>
                      </a:lnTo>
                      <a:lnTo>
                        <a:pt x="757" y="907"/>
                      </a:lnTo>
                      <a:lnTo>
                        <a:pt x="705" y="944"/>
                      </a:lnTo>
                      <a:lnTo>
                        <a:pt x="655" y="980"/>
                      </a:lnTo>
                      <a:lnTo>
                        <a:pt x="606" y="1017"/>
                      </a:lnTo>
                      <a:lnTo>
                        <a:pt x="561" y="1053"/>
                      </a:lnTo>
                      <a:lnTo>
                        <a:pt x="518" y="1090"/>
                      </a:lnTo>
                      <a:lnTo>
                        <a:pt x="476" y="1125"/>
                      </a:lnTo>
                      <a:lnTo>
                        <a:pt x="436" y="1161"/>
                      </a:lnTo>
                      <a:lnTo>
                        <a:pt x="365" y="1229"/>
                      </a:lnTo>
                      <a:lnTo>
                        <a:pt x="299" y="1295"/>
                      </a:lnTo>
                      <a:lnTo>
                        <a:pt x="241" y="1359"/>
                      </a:lnTo>
                      <a:lnTo>
                        <a:pt x="191" y="1418"/>
                      </a:lnTo>
                      <a:lnTo>
                        <a:pt x="147" y="1474"/>
                      </a:lnTo>
                      <a:lnTo>
                        <a:pt x="111" y="1526"/>
                      </a:lnTo>
                      <a:lnTo>
                        <a:pt x="80" y="1573"/>
                      </a:lnTo>
                      <a:lnTo>
                        <a:pt x="54" y="1613"/>
                      </a:lnTo>
                      <a:lnTo>
                        <a:pt x="33" y="1648"/>
                      </a:lnTo>
                      <a:lnTo>
                        <a:pt x="19" y="1677"/>
                      </a:lnTo>
                      <a:lnTo>
                        <a:pt x="8" y="1698"/>
                      </a:lnTo>
                      <a:lnTo>
                        <a:pt x="0" y="1719"/>
                      </a:lnTo>
                      <a:lnTo>
                        <a:pt x="0" y="1719"/>
                      </a:lnTo>
                      <a:lnTo>
                        <a:pt x="917" y="1674"/>
                      </a:lnTo>
                      <a:lnTo>
                        <a:pt x="1866" y="1623"/>
                      </a:lnTo>
                      <a:lnTo>
                        <a:pt x="3851" y="1514"/>
                      </a:lnTo>
                      <a:lnTo>
                        <a:pt x="3851" y="1514"/>
                      </a:lnTo>
                      <a:lnTo>
                        <a:pt x="4219" y="1491"/>
                      </a:lnTo>
                      <a:lnTo>
                        <a:pt x="4584" y="1467"/>
                      </a:lnTo>
                      <a:lnTo>
                        <a:pt x="4947" y="1441"/>
                      </a:lnTo>
                      <a:lnTo>
                        <a:pt x="5305" y="1413"/>
                      </a:lnTo>
                      <a:lnTo>
                        <a:pt x="5662" y="1382"/>
                      </a:lnTo>
                      <a:lnTo>
                        <a:pt x="6016" y="1347"/>
                      </a:lnTo>
                      <a:lnTo>
                        <a:pt x="6366" y="1312"/>
                      </a:lnTo>
                      <a:lnTo>
                        <a:pt x="6711" y="1274"/>
                      </a:lnTo>
                      <a:lnTo>
                        <a:pt x="7054" y="1234"/>
                      </a:lnTo>
                      <a:lnTo>
                        <a:pt x="7393" y="1192"/>
                      </a:lnTo>
                      <a:lnTo>
                        <a:pt x="7728" y="1149"/>
                      </a:lnTo>
                      <a:lnTo>
                        <a:pt x="8058" y="1102"/>
                      </a:lnTo>
                      <a:lnTo>
                        <a:pt x="8385" y="1055"/>
                      </a:lnTo>
                      <a:lnTo>
                        <a:pt x="8706" y="1005"/>
                      </a:lnTo>
                      <a:lnTo>
                        <a:pt x="9024" y="952"/>
                      </a:lnTo>
                      <a:lnTo>
                        <a:pt x="9337" y="899"/>
                      </a:lnTo>
                      <a:lnTo>
                        <a:pt x="9337" y="899"/>
                      </a:lnTo>
                      <a:close/>
                    </a:path>
                  </a:pathLst>
                </a:custGeom>
                <a:gradFill flip="none" rotWithShape="1">
                  <a:gsLst>
                    <a:gs pos="0">
                      <a:srgbClr val="84BC76"/>
                    </a:gs>
                    <a:gs pos="100000">
                      <a:srgbClr val="2F6C1C"/>
                    </a:gs>
                  </a:gsLst>
                  <a:lin ang="516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235" name="Group 168"/>
              <p:cNvGrpSpPr/>
              <p:nvPr/>
            </p:nvGrpSpPr>
            <p:grpSpPr>
              <a:xfrm rot="2267926">
                <a:off x="6480809" y="3325925"/>
                <a:ext cx="340137" cy="167559"/>
                <a:chOff x="793750" y="0"/>
                <a:chExt cx="7556501" cy="2116991"/>
              </a:xfrm>
            </p:grpSpPr>
            <p:sp>
              <p:nvSpPr>
                <p:cNvPr id="272" name="Freeform 7"/>
                <p:cNvSpPr>
                  <a:spLocks/>
                </p:cNvSpPr>
                <p:nvPr/>
              </p:nvSpPr>
              <p:spPr bwMode="auto">
                <a:xfrm>
                  <a:off x="793750" y="696178"/>
                  <a:ext cx="7413625" cy="1420813"/>
                </a:xfrm>
                <a:custGeom>
                  <a:avLst/>
                  <a:gdLst/>
                  <a:ahLst/>
                  <a:cxnLst>
                    <a:cxn ang="0">
                      <a:pos x="9339" y="0"/>
                    </a:cxn>
                    <a:cxn ang="0">
                      <a:pos x="8708" y="106"/>
                    </a:cxn>
                    <a:cxn ang="0">
                      <a:pos x="8060" y="203"/>
                    </a:cxn>
                    <a:cxn ang="0">
                      <a:pos x="7395" y="293"/>
                    </a:cxn>
                    <a:cxn ang="0">
                      <a:pos x="6713" y="375"/>
                    </a:cxn>
                    <a:cxn ang="0">
                      <a:pos x="6018" y="448"/>
                    </a:cxn>
                    <a:cxn ang="0">
                      <a:pos x="5307" y="514"/>
                    </a:cxn>
                    <a:cxn ang="0">
                      <a:pos x="4586" y="568"/>
                    </a:cxn>
                    <a:cxn ang="0">
                      <a:pos x="3853" y="615"/>
                    </a:cxn>
                    <a:cxn ang="0">
                      <a:pos x="1868" y="724"/>
                    </a:cxn>
                    <a:cxn ang="0">
                      <a:pos x="2" y="820"/>
                    </a:cxn>
                    <a:cxn ang="0">
                      <a:pos x="0" y="822"/>
                    </a:cxn>
                    <a:cxn ang="0">
                      <a:pos x="113" y="870"/>
                    </a:cxn>
                    <a:cxn ang="0">
                      <a:pos x="431" y="997"/>
                    </a:cxn>
                    <a:cxn ang="0">
                      <a:pos x="657" y="1081"/>
                    </a:cxn>
                    <a:cxn ang="0">
                      <a:pos x="921" y="1173"/>
                    </a:cxn>
                    <a:cxn ang="0">
                      <a:pos x="1223" y="1270"/>
                    </a:cxn>
                    <a:cxn ang="0">
                      <a:pos x="1559" y="1369"/>
                    </a:cxn>
                    <a:cxn ang="0">
                      <a:pos x="1922" y="1465"/>
                    </a:cxn>
                    <a:cxn ang="0">
                      <a:pos x="2310" y="1555"/>
                    </a:cxn>
                    <a:cxn ang="0">
                      <a:pos x="2718" y="1635"/>
                    </a:cxn>
                    <a:cxn ang="0">
                      <a:pos x="2930" y="1672"/>
                    </a:cxn>
                    <a:cxn ang="0">
                      <a:pos x="3146" y="1703"/>
                    </a:cxn>
                    <a:cxn ang="0">
                      <a:pos x="3363" y="1731"/>
                    </a:cxn>
                    <a:cxn ang="0">
                      <a:pos x="3585" y="1753"/>
                    </a:cxn>
                    <a:cxn ang="0">
                      <a:pos x="3809" y="1771"/>
                    </a:cxn>
                    <a:cxn ang="0">
                      <a:pos x="4035" y="1785"/>
                    </a:cxn>
                    <a:cxn ang="0">
                      <a:pos x="4263" y="1790"/>
                    </a:cxn>
                    <a:cxn ang="0">
                      <a:pos x="4491" y="1790"/>
                    </a:cxn>
                    <a:cxn ang="0">
                      <a:pos x="4720" y="1783"/>
                    </a:cxn>
                    <a:cxn ang="0">
                      <a:pos x="4949" y="1767"/>
                    </a:cxn>
                    <a:cxn ang="0">
                      <a:pos x="5057" y="1759"/>
                    </a:cxn>
                    <a:cxn ang="0">
                      <a:pos x="5267" y="1734"/>
                    </a:cxn>
                    <a:cxn ang="0">
                      <a:pos x="5469" y="1705"/>
                    </a:cxn>
                    <a:cxn ang="0">
                      <a:pos x="5665" y="1672"/>
                    </a:cxn>
                    <a:cxn ang="0">
                      <a:pos x="5853" y="1632"/>
                    </a:cxn>
                    <a:cxn ang="0">
                      <a:pos x="6037" y="1588"/>
                    </a:cxn>
                    <a:cxn ang="0">
                      <a:pos x="6213" y="1540"/>
                    </a:cxn>
                    <a:cxn ang="0">
                      <a:pos x="6383" y="1487"/>
                    </a:cxn>
                    <a:cxn ang="0">
                      <a:pos x="6548" y="1432"/>
                    </a:cxn>
                    <a:cxn ang="0">
                      <a:pos x="6708" y="1374"/>
                    </a:cxn>
                    <a:cxn ang="0">
                      <a:pos x="6863" y="1312"/>
                    </a:cxn>
                    <a:cxn ang="0">
                      <a:pos x="7085" y="1216"/>
                    </a:cxn>
                    <a:cxn ang="0">
                      <a:pos x="7367" y="1081"/>
                    </a:cxn>
                    <a:cxn ang="0">
                      <a:pos x="7629" y="942"/>
                    </a:cxn>
                    <a:cxn ang="0">
                      <a:pos x="7878" y="801"/>
                    </a:cxn>
                    <a:cxn ang="0">
                      <a:pos x="8112" y="660"/>
                    </a:cxn>
                    <a:cxn ang="0">
                      <a:pos x="8549" y="394"/>
                    </a:cxn>
                    <a:cxn ang="0">
                      <a:pos x="8755" y="274"/>
                    </a:cxn>
                    <a:cxn ang="0">
                      <a:pos x="8953" y="166"/>
                    </a:cxn>
                    <a:cxn ang="0">
                      <a:pos x="9148" y="74"/>
                    </a:cxn>
                    <a:cxn ang="0">
                      <a:pos x="9244" y="34"/>
                    </a:cxn>
                    <a:cxn ang="0">
                      <a:pos x="9339" y="0"/>
                    </a:cxn>
                  </a:cxnLst>
                  <a:rect l="0" t="0" r="r" b="b"/>
                  <a:pathLst>
                    <a:path w="9339" h="1790">
                      <a:moveTo>
                        <a:pt x="9339" y="0"/>
                      </a:moveTo>
                      <a:lnTo>
                        <a:pt x="9339" y="0"/>
                      </a:lnTo>
                      <a:lnTo>
                        <a:pt x="9026" y="53"/>
                      </a:lnTo>
                      <a:lnTo>
                        <a:pt x="8708" y="106"/>
                      </a:lnTo>
                      <a:lnTo>
                        <a:pt x="8387" y="156"/>
                      </a:lnTo>
                      <a:lnTo>
                        <a:pt x="8060" y="203"/>
                      </a:lnTo>
                      <a:lnTo>
                        <a:pt x="7730" y="250"/>
                      </a:lnTo>
                      <a:lnTo>
                        <a:pt x="7395" y="293"/>
                      </a:lnTo>
                      <a:lnTo>
                        <a:pt x="7056" y="335"/>
                      </a:lnTo>
                      <a:lnTo>
                        <a:pt x="6713" y="375"/>
                      </a:lnTo>
                      <a:lnTo>
                        <a:pt x="6368" y="413"/>
                      </a:lnTo>
                      <a:lnTo>
                        <a:pt x="6018" y="448"/>
                      </a:lnTo>
                      <a:lnTo>
                        <a:pt x="5664" y="483"/>
                      </a:lnTo>
                      <a:lnTo>
                        <a:pt x="5307" y="514"/>
                      </a:lnTo>
                      <a:lnTo>
                        <a:pt x="4949" y="542"/>
                      </a:lnTo>
                      <a:lnTo>
                        <a:pt x="4586" y="568"/>
                      </a:lnTo>
                      <a:lnTo>
                        <a:pt x="4221" y="592"/>
                      </a:lnTo>
                      <a:lnTo>
                        <a:pt x="3853" y="615"/>
                      </a:lnTo>
                      <a:lnTo>
                        <a:pt x="3853" y="615"/>
                      </a:lnTo>
                      <a:lnTo>
                        <a:pt x="1868" y="724"/>
                      </a:lnTo>
                      <a:lnTo>
                        <a:pt x="919" y="775"/>
                      </a:lnTo>
                      <a:lnTo>
                        <a:pt x="2" y="820"/>
                      </a:lnTo>
                      <a:lnTo>
                        <a:pt x="0" y="822"/>
                      </a:lnTo>
                      <a:lnTo>
                        <a:pt x="0" y="822"/>
                      </a:lnTo>
                      <a:lnTo>
                        <a:pt x="30" y="834"/>
                      </a:lnTo>
                      <a:lnTo>
                        <a:pt x="113" y="870"/>
                      </a:lnTo>
                      <a:lnTo>
                        <a:pt x="249" y="926"/>
                      </a:lnTo>
                      <a:lnTo>
                        <a:pt x="431" y="997"/>
                      </a:lnTo>
                      <a:lnTo>
                        <a:pt x="539" y="1037"/>
                      </a:lnTo>
                      <a:lnTo>
                        <a:pt x="657" y="1081"/>
                      </a:lnTo>
                      <a:lnTo>
                        <a:pt x="784" y="1126"/>
                      </a:lnTo>
                      <a:lnTo>
                        <a:pt x="921" y="1173"/>
                      </a:lnTo>
                      <a:lnTo>
                        <a:pt x="1069" y="1221"/>
                      </a:lnTo>
                      <a:lnTo>
                        <a:pt x="1223" y="1270"/>
                      </a:lnTo>
                      <a:lnTo>
                        <a:pt x="1387" y="1319"/>
                      </a:lnTo>
                      <a:lnTo>
                        <a:pt x="1559" y="1369"/>
                      </a:lnTo>
                      <a:lnTo>
                        <a:pt x="1736" y="1418"/>
                      </a:lnTo>
                      <a:lnTo>
                        <a:pt x="1922" y="1465"/>
                      </a:lnTo>
                      <a:lnTo>
                        <a:pt x="2113" y="1512"/>
                      </a:lnTo>
                      <a:lnTo>
                        <a:pt x="2310" y="1555"/>
                      </a:lnTo>
                      <a:lnTo>
                        <a:pt x="2511" y="1597"/>
                      </a:lnTo>
                      <a:lnTo>
                        <a:pt x="2718" y="1635"/>
                      </a:lnTo>
                      <a:lnTo>
                        <a:pt x="2824" y="1654"/>
                      </a:lnTo>
                      <a:lnTo>
                        <a:pt x="2930" y="1672"/>
                      </a:lnTo>
                      <a:lnTo>
                        <a:pt x="3036" y="1687"/>
                      </a:lnTo>
                      <a:lnTo>
                        <a:pt x="3146" y="1703"/>
                      </a:lnTo>
                      <a:lnTo>
                        <a:pt x="3253" y="1717"/>
                      </a:lnTo>
                      <a:lnTo>
                        <a:pt x="3363" y="1731"/>
                      </a:lnTo>
                      <a:lnTo>
                        <a:pt x="3474" y="1743"/>
                      </a:lnTo>
                      <a:lnTo>
                        <a:pt x="3585" y="1753"/>
                      </a:lnTo>
                      <a:lnTo>
                        <a:pt x="3696" y="1764"/>
                      </a:lnTo>
                      <a:lnTo>
                        <a:pt x="3809" y="1771"/>
                      </a:lnTo>
                      <a:lnTo>
                        <a:pt x="3922" y="1778"/>
                      </a:lnTo>
                      <a:lnTo>
                        <a:pt x="4035" y="1785"/>
                      </a:lnTo>
                      <a:lnTo>
                        <a:pt x="4148" y="1788"/>
                      </a:lnTo>
                      <a:lnTo>
                        <a:pt x="4263" y="1790"/>
                      </a:lnTo>
                      <a:lnTo>
                        <a:pt x="4378" y="1790"/>
                      </a:lnTo>
                      <a:lnTo>
                        <a:pt x="4491" y="1790"/>
                      </a:lnTo>
                      <a:lnTo>
                        <a:pt x="4605" y="1786"/>
                      </a:lnTo>
                      <a:lnTo>
                        <a:pt x="4720" y="1783"/>
                      </a:lnTo>
                      <a:lnTo>
                        <a:pt x="4835" y="1776"/>
                      </a:lnTo>
                      <a:lnTo>
                        <a:pt x="4949" y="1767"/>
                      </a:lnTo>
                      <a:lnTo>
                        <a:pt x="4949" y="1767"/>
                      </a:lnTo>
                      <a:lnTo>
                        <a:pt x="5057" y="1759"/>
                      </a:lnTo>
                      <a:lnTo>
                        <a:pt x="5163" y="1746"/>
                      </a:lnTo>
                      <a:lnTo>
                        <a:pt x="5267" y="1734"/>
                      </a:lnTo>
                      <a:lnTo>
                        <a:pt x="5368" y="1720"/>
                      </a:lnTo>
                      <a:lnTo>
                        <a:pt x="5469" y="1705"/>
                      </a:lnTo>
                      <a:lnTo>
                        <a:pt x="5568" y="1689"/>
                      </a:lnTo>
                      <a:lnTo>
                        <a:pt x="5665" y="1672"/>
                      </a:lnTo>
                      <a:lnTo>
                        <a:pt x="5759" y="1653"/>
                      </a:lnTo>
                      <a:lnTo>
                        <a:pt x="5853" y="1632"/>
                      </a:lnTo>
                      <a:lnTo>
                        <a:pt x="5945" y="1611"/>
                      </a:lnTo>
                      <a:lnTo>
                        <a:pt x="6037" y="1588"/>
                      </a:lnTo>
                      <a:lnTo>
                        <a:pt x="6126" y="1564"/>
                      </a:lnTo>
                      <a:lnTo>
                        <a:pt x="6213" y="1540"/>
                      </a:lnTo>
                      <a:lnTo>
                        <a:pt x="6300" y="1513"/>
                      </a:lnTo>
                      <a:lnTo>
                        <a:pt x="6383" y="1487"/>
                      </a:lnTo>
                      <a:lnTo>
                        <a:pt x="6467" y="1461"/>
                      </a:lnTo>
                      <a:lnTo>
                        <a:pt x="6548" y="1432"/>
                      </a:lnTo>
                      <a:lnTo>
                        <a:pt x="6630" y="1404"/>
                      </a:lnTo>
                      <a:lnTo>
                        <a:pt x="6708" y="1374"/>
                      </a:lnTo>
                      <a:lnTo>
                        <a:pt x="6786" y="1343"/>
                      </a:lnTo>
                      <a:lnTo>
                        <a:pt x="6863" y="1312"/>
                      </a:lnTo>
                      <a:lnTo>
                        <a:pt x="6939" y="1281"/>
                      </a:lnTo>
                      <a:lnTo>
                        <a:pt x="7085" y="1216"/>
                      </a:lnTo>
                      <a:lnTo>
                        <a:pt x="7228" y="1150"/>
                      </a:lnTo>
                      <a:lnTo>
                        <a:pt x="7367" y="1081"/>
                      </a:lnTo>
                      <a:lnTo>
                        <a:pt x="7499" y="1011"/>
                      </a:lnTo>
                      <a:lnTo>
                        <a:pt x="7629" y="942"/>
                      </a:lnTo>
                      <a:lnTo>
                        <a:pt x="7756" y="870"/>
                      </a:lnTo>
                      <a:lnTo>
                        <a:pt x="7878" y="801"/>
                      </a:lnTo>
                      <a:lnTo>
                        <a:pt x="7996" y="730"/>
                      </a:lnTo>
                      <a:lnTo>
                        <a:pt x="8112" y="660"/>
                      </a:lnTo>
                      <a:lnTo>
                        <a:pt x="8337" y="524"/>
                      </a:lnTo>
                      <a:lnTo>
                        <a:pt x="8549" y="394"/>
                      </a:lnTo>
                      <a:lnTo>
                        <a:pt x="8653" y="333"/>
                      </a:lnTo>
                      <a:lnTo>
                        <a:pt x="8755" y="274"/>
                      </a:lnTo>
                      <a:lnTo>
                        <a:pt x="8854" y="219"/>
                      </a:lnTo>
                      <a:lnTo>
                        <a:pt x="8953" y="166"/>
                      </a:lnTo>
                      <a:lnTo>
                        <a:pt x="9051" y="118"/>
                      </a:lnTo>
                      <a:lnTo>
                        <a:pt x="9148" y="74"/>
                      </a:lnTo>
                      <a:lnTo>
                        <a:pt x="9197" y="53"/>
                      </a:lnTo>
                      <a:lnTo>
                        <a:pt x="9244" y="34"/>
                      </a:lnTo>
                      <a:lnTo>
                        <a:pt x="9292" y="17"/>
                      </a:lnTo>
                      <a:lnTo>
                        <a:pt x="9339" y="0"/>
                      </a:lnTo>
                      <a:lnTo>
                        <a:pt x="933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3" name="Freeform 8"/>
                <p:cNvSpPr>
                  <a:spLocks/>
                </p:cNvSpPr>
                <p:nvPr/>
              </p:nvSpPr>
              <p:spPr bwMode="auto">
                <a:xfrm>
                  <a:off x="795338" y="0"/>
                  <a:ext cx="7554913" cy="1363663"/>
                </a:xfrm>
                <a:custGeom>
                  <a:avLst/>
                  <a:gdLst/>
                  <a:ahLst/>
                  <a:cxnLst>
                    <a:cxn ang="0">
                      <a:pos x="9337" y="899"/>
                    </a:cxn>
                    <a:cxn ang="0">
                      <a:pos x="9428" y="874"/>
                    </a:cxn>
                    <a:cxn ang="0">
                      <a:pos x="9518" y="862"/>
                    </a:cxn>
                    <a:cxn ang="0">
                      <a:pos x="9466" y="860"/>
                    </a:cxn>
                    <a:cxn ang="0">
                      <a:pos x="9362" y="852"/>
                    </a:cxn>
                    <a:cxn ang="0">
                      <a:pos x="9200" y="827"/>
                    </a:cxn>
                    <a:cxn ang="0">
                      <a:pos x="8971" y="780"/>
                    </a:cxn>
                    <a:cxn ang="0">
                      <a:pos x="8727" y="720"/>
                    </a:cxn>
                    <a:cxn ang="0">
                      <a:pos x="8331" y="608"/>
                    </a:cxn>
                    <a:cxn ang="0">
                      <a:pos x="7891" y="481"/>
                    </a:cxn>
                    <a:cxn ang="0">
                      <a:pos x="7572" y="395"/>
                    </a:cxn>
                    <a:cxn ang="0">
                      <a:pos x="7229" y="308"/>
                    </a:cxn>
                    <a:cxn ang="0">
                      <a:pos x="6861" y="226"/>
                    </a:cxn>
                    <a:cxn ang="0">
                      <a:pos x="6466" y="153"/>
                    </a:cxn>
                    <a:cxn ang="0">
                      <a:pos x="6152" y="104"/>
                    </a:cxn>
                    <a:cxn ang="0">
                      <a:pos x="5933" y="76"/>
                    </a:cxn>
                    <a:cxn ang="0">
                      <a:pos x="5707" y="52"/>
                    </a:cxn>
                    <a:cxn ang="0">
                      <a:pos x="5474" y="31"/>
                    </a:cxn>
                    <a:cxn ang="0">
                      <a:pos x="5231" y="16"/>
                    </a:cxn>
                    <a:cxn ang="0">
                      <a:pos x="4982" y="5"/>
                    </a:cxn>
                    <a:cxn ang="0">
                      <a:pos x="4723" y="0"/>
                    </a:cxn>
                    <a:cxn ang="0">
                      <a:pos x="4456" y="0"/>
                    </a:cxn>
                    <a:cxn ang="0">
                      <a:pos x="4181" y="7"/>
                    </a:cxn>
                    <a:cxn ang="0">
                      <a:pos x="3896" y="19"/>
                    </a:cxn>
                    <a:cxn ang="0">
                      <a:pos x="3750" y="28"/>
                    </a:cxn>
                    <a:cxn ang="0">
                      <a:pos x="3463" y="52"/>
                    </a:cxn>
                    <a:cxn ang="0">
                      <a:pos x="3192" y="82"/>
                    </a:cxn>
                    <a:cxn ang="0">
                      <a:pos x="2935" y="118"/>
                    </a:cxn>
                    <a:cxn ang="0">
                      <a:pos x="2692" y="160"/>
                    </a:cxn>
                    <a:cxn ang="0">
                      <a:pos x="2461" y="209"/>
                    </a:cxn>
                    <a:cxn ang="0">
                      <a:pos x="2243" y="261"/>
                    </a:cxn>
                    <a:cxn ang="0">
                      <a:pos x="2038" y="316"/>
                    </a:cxn>
                    <a:cxn ang="0">
                      <a:pos x="1847" y="377"/>
                    </a:cxn>
                    <a:cxn ang="0">
                      <a:pos x="1666" y="441"/>
                    </a:cxn>
                    <a:cxn ang="0">
                      <a:pos x="1496" y="509"/>
                    </a:cxn>
                    <a:cxn ang="0">
                      <a:pos x="1338" y="579"/>
                    </a:cxn>
                    <a:cxn ang="0">
                      <a:pos x="1192" y="650"/>
                    </a:cxn>
                    <a:cxn ang="0">
                      <a:pos x="1055" y="721"/>
                    </a:cxn>
                    <a:cxn ang="0">
                      <a:pos x="928" y="796"/>
                    </a:cxn>
                    <a:cxn ang="0">
                      <a:pos x="811" y="869"/>
                    </a:cxn>
                    <a:cxn ang="0">
                      <a:pos x="705" y="944"/>
                    </a:cxn>
                    <a:cxn ang="0">
                      <a:pos x="606" y="1017"/>
                    </a:cxn>
                    <a:cxn ang="0">
                      <a:pos x="518" y="1090"/>
                    </a:cxn>
                    <a:cxn ang="0">
                      <a:pos x="436" y="1161"/>
                    </a:cxn>
                    <a:cxn ang="0">
                      <a:pos x="299" y="1295"/>
                    </a:cxn>
                    <a:cxn ang="0">
                      <a:pos x="191" y="1418"/>
                    </a:cxn>
                    <a:cxn ang="0">
                      <a:pos x="111" y="1526"/>
                    </a:cxn>
                    <a:cxn ang="0">
                      <a:pos x="54" y="1613"/>
                    </a:cxn>
                    <a:cxn ang="0">
                      <a:pos x="19" y="1677"/>
                    </a:cxn>
                    <a:cxn ang="0">
                      <a:pos x="0" y="1719"/>
                    </a:cxn>
                    <a:cxn ang="0">
                      <a:pos x="917" y="1674"/>
                    </a:cxn>
                    <a:cxn ang="0">
                      <a:pos x="3851" y="1514"/>
                    </a:cxn>
                    <a:cxn ang="0">
                      <a:pos x="4219" y="1491"/>
                    </a:cxn>
                    <a:cxn ang="0">
                      <a:pos x="4947" y="1441"/>
                    </a:cxn>
                    <a:cxn ang="0">
                      <a:pos x="5662" y="1382"/>
                    </a:cxn>
                    <a:cxn ang="0">
                      <a:pos x="6366" y="1312"/>
                    </a:cxn>
                    <a:cxn ang="0">
                      <a:pos x="7054" y="1234"/>
                    </a:cxn>
                    <a:cxn ang="0">
                      <a:pos x="7728" y="1149"/>
                    </a:cxn>
                    <a:cxn ang="0">
                      <a:pos x="8385" y="1055"/>
                    </a:cxn>
                    <a:cxn ang="0">
                      <a:pos x="9024" y="952"/>
                    </a:cxn>
                    <a:cxn ang="0">
                      <a:pos x="9337" y="899"/>
                    </a:cxn>
                  </a:cxnLst>
                  <a:rect l="0" t="0" r="r" b="b"/>
                  <a:pathLst>
                    <a:path w="9518" h="1719">
                      <a:moveTo>
                        <a:pt x="9337" y="899"/>
                      </a:moveTo>
                      <a:lnTo>
                        <a:pt x="9337" y="899"/>
                      </a:lnTo>
                      <a:lnTo>
                        <a:pt x="9382" y="885"/>
                      </a:lnTo>
                      <a:lnTo>
                        <a:pt x="9428" y="874"/>
                      </a:lnTo>
                      <a:lnTo>
                        <a:pt x="9473" y="867"/>
                      </a:lnTo>
                      <a:lnTo>
                        <a:pt x="9518" y="862"/>
                      </a:lnTo>
                      <a:lnTo>
                        <a:pt x="9518" y="862"/>
                      </a:lnTo>
                      <a:lnTo>
                        <a:pt x="9466" y="860"/>
                      </a:lnTo>
                      <a:lnTo>
                        <a:pt x="9414" y="857"/>
                      </a:lnTo>
                      <a:lnTo>
                        <a:pt x="9362" y="852"/>
                      </a:lnTo>
                      <a:lnTo>
                        <a:pt x="9308" y="845"/>
                      </a:lnTo>
                      <a:lnTo>
                        <a:pt x="9200" y="827"/>
                      </a:lnTo>
                      <a:lnTo>
                        <a:pt x="9087" y="806"/>
                      </a:lnTo>
                      <a:lnTo>
                        <a:pt x="8971" y="780"/>
                      </a:lnTo>
                      <a:lnTo>
                        <a:pt x="8851" y="753"/>
                      </a:lnTo>
                      <a:lnTo>
                        <a:pt x="8727" y="720"/>
                      </a:lnTo>
                      <a:lnTo>
                        <a:pt x="8600" y="685"/>
                      </a:lnTo>
                      <a:lnTo>
                        <a:pt x="8331" y="608"/>
                      </a:lnTo>
                      <a:lnTo>
                        <a:pt x="8043" y="525"/>
                      </a:lnTo>
                      <a:lnTo>
                        <a:pt x="7891" y="481"/>
                      </a:lnTo>
                      <a:lnTo>
                        <a:pt x="7735" y="438"/>
                      </a:lnTo>
                      <a:lnTo>
                        <a:pt x="7572" y="395"/>
                      </a:lnTo>
                      <a:lnTo>
                        <a:pt x="7403" y="351"/>
                      </a:lnTo>
                      <a:lnTo>
                        <a:pt x="7229" y="308"/>
                      </a:lnTo>
                      <a:lnTo>
                        <a:pt x="7049" y="266"/>
                      </a:lnTo>
                      <a:lnTo>
                        <a:pt x="6861" y="226"/>
                      </a:lnTo>
                      <a:lnTo>
                        <a:pt x="6666" y="189"/>
                      </a:lnTo>
                      <a:lnTo>
                        <a:pt x="6466" y="153"/>
                      </a:lnTo>
                      <a:lnTo>
                        <a:pt x="6258" y="120"/>
                      </a:lnTo>
                      <a:lnTo>
                        <a:pt x="6152" y="104"/>
                      </a:lnTo>
                      <a:lnTo>
                        <a:pt x="6044" y="90"/>
                      </a:lnTo>
                      <a:lnTo>
                        <a:pt x="5933" y="76"/>
                      </a:lnTo>
                      <a:lnTo>
                        <a:pt x="5822" y="64"/>
                      </a:lnTo>
                      <a:lnTo>
                        <a:pt x="5707" y="52"/>
                      </a:lnTo>
                      <a:lnTo>
                        <a:pt x="5592" y="42"/>
                      </a:lnTo>
                      <a:lnTo>
                        <a:pt x="5474" y="31"/>
                      </a:lnTo>
                      <a:lnTo>
                        <a:pt x="5354" y="23"/>
                      </a:lnTo>
                      <a:lnTo>
                        <a:pt x="5231" y="16"/>
                      </a:lnTo>
                      <a:lnTo>
                        <a:pt x="5107" y="10"/>
                      </a:lnTo>
                      <a:lnTo>
                        <a:pt x="4982" y="5"/>
                      </a:lnTo>
                      <a:lnTo>
                        <a:pt x="4854" y="2"/>
                      </a:lnTo>
                      <a:lnTo>
                        <a:pt x="4723" y="0"/>
                      </a:lnTo>
                      <a:lnTo>
                        <a:pt x="4591" y="0"/>
                      </a:lnTo>
                      <a:lnTo>
                        <a:pt x="4456" y="0"/>
                      </a:lnTo>
                      <a:lnTo>
                        <a:pt x="4318" y="2"/>
                      </a:lnTo>
                      <a:lnTo>
                        <a:pt x="4181" y="7"/>
                      </a:lnTo>
                      <a:lnTo>
                        <a:pt x="4039" y="12"/>
                      </a:lnTo>
                      <a:lnTo>
                        <a:pt x="3896" y="19"/>
                      </a:lnTo>
                      <a:lnTo>
                        <a:pt x="3750" y="28"/>
                      </a:lnTo>
                      <a:lnTo>
                        <a:pt x="3750" y="28"/>
                      </a:lnTo>
                      <a:lnTo>
                        <a:pt x="3606" y="38"/>
                      </a:lnTo>
                      <a:lnTo>
                        <a:pt x="3463" y="52"/>
                      </a:lnTo>
                      <a:lnTo>
                        <a:pt x="3326" y="66"/>
                      </a:lnTo>
                      <a:lnTo>
                        <a:pt x="3192" y="82"/>
                      </a:lnTo>
                      <a:lnTo>
                        <a:pt x="3062" y="99"/>
                      </a:lnTo>
                      <a:lnTo>
                        <a:pt x="2935" y="118"/>
                      </a:lnTo>
                      <a:lnTo>
                        <a:pt x="2812" y="139"/>
                      </a:lnTo>
                      <a:lnTo>
                        <a:pt x="2692" y="160"/>
                      </a:lnTo>
                      <a:lnTo>
                        <a:pt x="2575" y="184"/>
                      </a:lnTo>
                      <a:lnTo>
                        <a:pt x="2461" y="209"/>
                      </a:lnTo>
                      <a:lnTo>
                        <a:pt x="2351" y="233"/>
                      </a:lnTo>
                      <a:lnTo>
                        <a:pt x="2243" y="261"/>
                      </a:lnTo>
                      <a:lnTo>
                        <a:pt x="2139" y="289"/>
                      </a:lnTo>
                      <a:lnTo>
                        <a:pt x="2038" y="316"/>
                      </a:lnTo>
                      <a:lnTo>
                        <a:pt x="1941" y="348"/>
                      </a:lnTo>
                      <a:lnTo>
                        <a:pt x="1847" y="377"/>
                      </a:lnTo>
                      <a:lnTo>
                        <a:pt x="1755" y="410"/>
                      </a:lnTo>
                      <a:lnTo>
                        <a:pt x="1666" y="441"/>
                      </a:lnTo>
                      <a:lnTo>
                        <a:pt x="1579" y="474"/>
                      </a:lnTo>
                      <a:lnTo>
                        <a:pt x="1496" y="509"/>
                      </a:lnTo>
                      <a:lnTo>
                        <a:pt x="1416" y="544"/>
                      </a:lnTo>
                      <a:lnTo>
                        <a:pt x="1338" y="579"/>
                      </a:lnTo>
                      <a:lnTo>
                        <a:pt x="1263" y="614"/>
                      </a:lnTo>
                      <a:lnTo>
                        <a:pt x="1192" y="650"/>
                      </a:lnTo>
                      <a:lnTo>
                        <a:pt x="1122" y="685"/>
                      </a:lnTo>
                      <a:lnTo>
                        <a:pt x="1055" y="721"/>
                      </a:lnTo>
                      <a:lnTo>
                        <a:pt x="990" y="760"/>
                      </a:lnTo>
                      <a:lnTo>
                        <a:pt x="928" y="796"/>
                      </a:lnTo>
                      <a:lnTo>
                        <a:pt x="869" y="833"/>
                      </a:lnTo>
                      <a:lnTo>
                        <a:pt x="811" y="869"/>
                      </a:lnTo>
                      <a:lnTo>
                        <a:pt x="757" y="907"/>
                      </a:lnTo>
                      <a:lnTo>
                        <a:pt x="705" y="944"/>
                      </a:lnTo>
                      <a:lnTo>
                        <a:pt x="655" y="980"/>
                      </a:lnTo>
                      <a:lnTo>
                        <a:pt x="606" y="1017"/>
                      </a:lnTo>
                      <a:lnTo>
                        <a:pt x="561" y="1053"/>
                      </a:lnTo>
                      <a:lnTo>
                        <a:pt x="518" y="1090"/>
                      </a:lnTo>
                      <a:lnTo>
                        <a:pt x="476" y="1125"/>
                      </a:lnTo>
                      <a:lnTo>
                        <a:pt x="436" y="1161"/>
                      </a:lnTo>
                      <a:lnTo>
                        <a:pt x="365" y="1229"/>
                      </a:lnTo>
                      <a:lnTo>
                        <a:pt x="299" y="1295"/>
                      </a:lnTo>
                      <a:lnTo>
                        <a:pt x="241" y="1359"/>
                      </a:lnTo>
                      <a:lnTo>
                        <a:pt x="191" y="1418"/>
                      </a:lnTo>
                      <a:lnTo>
                        <a:pt x="147" y="1474"/>
                      </a:lnTo>
                      <a:lnTo>
                        <a:pt x="111" y="1526"/>
                      </a:lnTo>
                      <a:lnTo>
                        <a:pt x="80" y="1573"/>
                      </a:lnTo>
                      <a:lnTo>
                        <a:pt x="54" y="1613"/>
                      </a:lnTo>
                      <a:lnTo>
                        <a:pt x="33" y="1648"/>
                      </a:lnTo>
                      <a:lnTo>
                        <a:pt x="19" y="1677"/>
                      </a:lnTo>
                      <a:lnTo>
                        <a:pt x="8" y="1698"/>
                      </a:lnTo>
                      <a:lnTo>
                        <a:pt x="0" y="1719"/>
                      </a:lnTo>
                      <a:lnTo>
                        <a:pt x="0" y="1719"/>
                      </a:lnTo>
                      <a:lnTo>
                        <a:pt x="917" y="1674"/>
                      </a:lnTo>
                      <a:lnTo>
                        <a:pt x="1866" y="1623"/>
                      </a:lnTo>
                      <a:lnTo>
                        <a:pt x="3851" y="1514"/>
                      </a:lnTo>
                      <a:lnTo>
                        <a:pt x="3851" y="1514"/>
                      </a:lnTo>
                      <a:lnTo>
                        <a:pt x="4219" y="1491"/>
                      </a:lnTo>
                      <a:lnTo>
                        <a:pt x="4584" y="1467"/>
                      </a:lnTo>
                      <a:lnTo>
                        <a:pt x="4947" y="1441"/>
                      </a:lnTo>
                      <a:lnTo>
                        <a:pt x="5305" y="1413"/>
                      </a:lnTo>
                      <a:lnTo>
                        <a:pt x="5662" y="1382"/>
                      </a:lnTo>
                      <a:lnTo>
                        <a:pt x="6016" y="1347"/>
                      </a:lnTo>
                      <a:lnTo>
                        <a:pt x="6366" y="1312"/>
                      </a:lnTo>
                      <a:lnTo>
                        <a:pt x="6711" y="1274"/>
                      </a:lnTo>
                      <a:lnTo>
                        <a:pt x="7054" y="1234"/>
                      </a:lnTo>
                      <a:lnTo>
                        <a:pt x="7393" y="1192"/>
                      </a:lnTo>
                      <a:lnTo>
                        <a:pt x="7728" y="1149"/>
                      </a:lnTo>
                      <a:lnTo>
                        <a:pt x="8058" y="1102"/>
                      </a:lnTo>
                      <a:lnTo>
                        <a:pt x="8385" y="1055"/>
                      </a:lnTo>
                      <a:lnTo>
                        <a:pt x="8706" y="1005"/>
                      </a:lnTo>
                      <a:lnTo>
                        <a:pt x="9024" y="952"/>
                      </a:lnTo>
                      <a:lnTo>
                        <a:pt x="9337" y="899"/>
                      </a:lnTo>
                      <a:lnTo>
                        <a:pt x="9337" y="899"/>
                      </a:lnTo>
                      <a:close/>
                    </a:path>
                  </a:pathLst>
                </a:custGeom>
                <a:gradFill flip="none" rotWithShape="1">
                  <a:gsLst>
                    <a:gs pos="0">
                      <a:srgbClr val="84BC76"/>
                    </a:gs>
                    <a:gs pos="100000">
                      <a:srgbClr val="2F6C1C"/>
                    </a:gs>
                  </a:gsLst>
                  <a:lin ang="516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236" name="Group 168"/>
              <p:cNvGrpSpPr/>
              <p:nvPr/>
            </p:nvGrpSpPr>
            <p:grpSpPr>
              <a:xfrm rot="17838455">
                <a:off x="6106266" y="3140680"/>
                <a:ext cx="340137" cy="167559"/>
                <a:chOff x="793750" y="0"/>
                <a:chExt cx="7556501" cy="2116991"/>
              </a:xfrm>
            </p:grpSpPr>
            <p:sp>
              <p:nvSpPr>
                <p:cNvPr id="270" name="Freeform 7"/>
                <p:cNvSpPr>
                  <a:spLocks/>
                </p:cNvSpPr>
                <p:nvPr/>
              </p:nvSpPr>
              <p:spPr bwMode="auto">
                <a:xfrm>
                  <a:off x="793750" y="696178"/>
                  <a:ext cx="7413625" cy="1420813"/>
                </a:xfrm>
                <a:custGeom>
                  <a:avLst/>
                  <a:gdLst/>
                  <a:ahLst/>
                  <a:cxnLst>
                    <a:cxn ang="0">
                      <a:pos x="9339" y="0"/>
                    </a:cxn>
                    <a:cxn ang="0">
                      <a:pos x="8708" y="106"/>
                    </a:cxn>
                    <a:cxn ang="0">
                      <a:pos x="8060" y="203"/>
                    </a:cxn>
                    <a:cxn ang="0">
                      <a:pos x="7395" y="293"/>
                    </a:cxn>
                    <a:cxn ang="0">
                      <a:pos x="6713" y="375"/>
                    </a:cxn>
                    <a:cxn ang="0">
                      <a:pos x="6018" y="448"/>
                    </a:cxn>
                    <a:cxn ang="0">
                      <a:pos x="5307" y="514"/>
                    </a:cxn>
                    <a:cxn ang="0">
                      <a:pos x="4586" y="568"/>
                    </a:cxn>
                    <a:cxn ang="0">
                      <a:pos x="3853" y="615"/>
                    </a:cxn>
                    <a:cxn ang="0">
                      <a:pos x="1868" y="724"/>
                    </a:cxn>
                    <a:cxn ang="0">
                      <a:pos x="2" y="820"/>
                    </a:cxn>
                    <a:cxn ang="0">
                      <a:pos x="0" y="822"/>
                    </a:cxn>
                    <a:cxn ang="0">
                      <a:pos x="113" y="870"/>
                    </a:cxn>
                    <a:cxn ang="0">
                      <a:pos x="431" y="997"/>
                    </a:cxn>
                    <a:cxn ang="0">
                      <a:pos x="657" y="1081"/>
                    </a:cxn>
                    <a:cxn ang="0">
                      <a:pos x="921" y="1173"/>
                    </a:cxn>
                    <a:cxn ang="0">
                      <a:pos x="1223" y="1270"/>
                    </a:cxn>
                    <a:cxn ang="0">
                      <a:pos x="1559" y="1369"/>
                    </a:cxn>
                    <a:cxn ang="0">
                      <a:pos x="1922" y="1465"/>
                    </a:cxn>
                    <a:cxn ang="0">
                      <a:pos x="2310" y="1555"/>
                    </a:cxn>
                    <a:cxn ang="0">
                      <a:pos x="2718" y="1635"/>
                    </a:cxn>
                    <a:cxn ang="0">
                      <a:pos x="2930" y="1672"/>
                    </a:cxn>
                    <a:cxn ang="0">
                      <a:pos x="3146" y="1703"/>
                    </a:cxn>
                    <a:cxn ang="0">
                      <a:pos x="3363" y="1731"/>
                    </a:cxn>
                    <a:cxn ang="0">
                      <a:pos x="3585" y="1753"/>
                    </a:cxn>
                    <a:cxn ang="0">
                      <a:pos x="3809" y="1771"/>
                    </a:cxn>
                    <a:cxn ang="0">
                      <a:pos x="4035" y="1785"/>
                    </a:cxn>
                    <a:cxn ang="0">
                      <a:pos x="4263" y="1790"/>
                    </a:cxn>
                    <a:cxn ang="0">
                      <a:pos x="4491" y="1790"/>
                    </a:cxn>
                    <a:cxn ang="0">
                      <a:pos x="4720" y="1783"/>
                    </a:cxn>
                    <a:cxn ang="0">
                      <a:pos x="4949" y="1767"/>
                    </a:cxn>
                    <a:cxn ang="0">
                      <a:pos x="5057" y="1759"/>
                    </a:cxn>
                    <a:cxn ang="0">
                      <a:pos x="5267" y="1734"/>
                    </a:cxn>
                    <a:cxn ang="0">
                      <a:pos x="5469" y="1705"/>
                    </a:cxn>
                    <a:cxn ang="0">
                      <a:pos x="5665" y="1672"/>
                    </a:cxn>
                    <a:cxn ang="0">
                      <a:pos x="5853" y="1632"/>
                    </a:cxn>
                    <a:cxn ang="0">
                      <a:pos x="6037" y="1588"/>
                    </a:cxn>
                    <a:cxn ang="0">
                      <a:pos x="6213" y="1540"/>
                    </a:cxn>
                    <a:cxn ang="0">
                      <a:pos x="6383" y="1487"/>
                    </a:cxn>
                    <a:cxn ang="0">
                      <a:pos x="6548" y="1432"/>
                    </a:cxn>
                    <a:cxn ang="0">
                      <a:pos x="6708" y="1374"/>
                    </a:cxn>
                    <a:cxn ang="0">
                      <a:pos x="6863" y="1312"/>
                    </a:cxn>
                    <a:cxn ang="0">
                      <a:pos x="7085" y="1216"/>
                    </a:cxn>
                    <a:cxn ang="0">
                      <a:pos x="7367" y="1081"/>
                    </a:cxn>
                    <a:cxn ang="0">
                      <a:pos x="7629" y="942"/>
                    </a:cxn>
                    <a:cxn ang="0">
                      <a:pos x="7878" y="801"/>
                    </a:cxn>
                    <a:cxn ang="0">
                      <a:pos x="8112" y="660"/>
                    </a:cxn>
                    <a:cxn ang="0">
                      <a:pos x="8549" y="394"/>
                    </a:cxn>
                    <a:cxn ang="0">
                      <a:pos x="8755" y="274"/>
                    </a:cxn>
                    <a:cxn ang="0">
                      <a:pos x="8953" y="166"/>
                    </a:cxn>
                    <a:cxn ang="0">
                      <a:pos x="9148" y="74"/>
                    </a:cxn>
                    <a:cxn ang="0">
                      <a:pos x="9244" y="34"/>
                    </a:cxn>
                    <a:cxn ang="0">
                      <a:pos x="9339" y="0"/>
                    </a:cxn>
                  </a:cxnLst>
                  <a:rect l="0" t="0" r="r" b="b"/>
                  <a:pathLst>
                    <a:path w="9339" h="1790">
                      <a:moveTo>
                        <a:pt x="9339" y="0"/>
                      </a:moveTo>
                      <a:lnTo>
                        <a:pt x="9339" y="0"/>
                      </a:lnTo>
                      <a:lnTo>
                        <a:pt x="9026" y="53"/>
                      </a:lnTo>
                      <a:lnTo>
                        <a:pt x="8708" y="106"/>
                      </a:lnTo>
                      <a:lnTo>
                        <a:pt x="8387" y="156"/>
                      </a:lnTo>
                      <a:lnTo>
                        <a:pt x="8060" y="203"/>
                      </a:lnTo>
                      <a:lnTo>
                        <a:pt x="7730" y="250"/>
                      </a:lnTo>
                      <a:lnTo>
                        <a:pt x="7395" y="293"/>
                      </a:lnTo>
                      <a:lnTo>
                        <a:pt x="7056" y="335"/>
                      </a:lnTo>
                      <a:lnTo>
                        <a:pt x="6713" y="375"/>
                      </a:lnTo>
                      <a:lnTo>
                        <a:pt x="6368" y="413"/>
                      </a:lnTo>
                      <a:lnTo>
                        <a:pt x="6018" y="448"/>
                      </a:lnTo>
                      <a:lnTo>
                        <a:pt x="5664" y="483"/>
                      </a:lnTo>
                      <a:lnTo>
                        <a:pt x="5307" y="514"/>
                      </a:lnTo>
                      <a:lnTo>
                        <a:pt x="4949" y="542"/>
                      </a:lnTo>
                      <a:lnTo>
                        <a:pt x="4586" y="568"/>
                      </a:lnTo>
                      <a:lnTo>
                        <a:pt x="4221" y="592"/>
                      </a:lnTo>
                      <a:lnTo>
                        <a:pt x="3853" y="615"/>
                      </a:lnTo>
                      <a:lnTo>
                        <a:pt x="3853" y="615"/>
                      </a:lnTo>
                      <a:lnTo>
                        <a:pt x="1868" y="724"/>
                      </a:lnTo>
                      <a:lnTo>
                        <a:pt x="919" y="775"/>
                      </a:lnTo>
                      <a:lnTo>
                        <a:pt x="2" y="820"/>
                      </a:lnTo>
                      <a:lnTo>
                        <a:pt x="0" y="822"/>
                      </a:lnTo>
                      <a:lnTo>
                        <a:pt x="0" y="822"/>
                      </a:lnTo>
                      <a:lnTo>
                        <a:pt x="30" y="834"/>
                      </a:lnTo>
                      <a:lnTo>
                        <a:pt x="113" y="870"/>
                      </a:lnTo>
                      <a:lnTo>
                        <a:pt x="249" y="926"/>
                      </a:lnTo>
                      <a:lnTo>
                        <a:pt x="431" y="997"/>
                      </a:lnTo>
                      <a:lnTo>
                        <a:pt x="539" y="1037"/>
                      </a:lnTo>
                      <a:lnTo>
                        <a:pt x="657" y="1081"/>
                      </a:lnTo>
                      <a:lnTo>
                        <a:pt x="784" y="1126"/>
                      </a:lnTo>
                      <a:lnTo>
                        <a:pt x="921" y="1173"/>
                      </a:lnTo>
                      <a:lnTo>
                        <a:pt x="1069" y="1221"/>
                      </a:lnTo>
                      <a:lnTo>
                        <a:pt x="1223" y="1270"/>
                      </a:lnTo>
                      <a:lnTo>
                        <a:pt x="1387" y="1319"/>
                      </a:lnTo>
                      <a:lnTo>
                        <a:pt x="1559" y="1369"/>
                      </a:lnTo>
                      <a:lnTo>
                        <a:pt x="1736" y="1418"/>
                      </a:lnTo>
                      <a:lnTo>
                        <a:pt x="1922" y="1465"/>
                      </a:lnTo>
                      <a:lnTo>
                        <a:pt x="2113" y="1512"/>
                      </a:lnTo>
                      <a:lnTo>
                        <a:pt x="2310" y="1555"/>
                      </a:lnTo>
                      <a:lnTo>
                        <a:pt x="2511" y="1597"/>
                      </a:lnTo>
                      <a:lnTo>
                        <a:pt x="2718" y="1635"/>
                      </a:lnTo>
                      <a:lnTo>
                        <a:pt x="2824" y="1654"/>
                      </a:lnTo>
                      <a:lnTo>
                        <a:pt x="2930" y="1672"/>
                      </a:lnTo>
                      <a:lnTo>
                        <a:pt x="3036" y="1687"/>
                      </a:lnTo>
                      <a:lnTo>
                        <a:pt x="3146" y="1703"/>
                      </a:lnTo>
                      <a:lnTo>
                        <a:pt x="3253" y="1717"/>
                      </a:lnTo>
                      <a:lnTo>
                        <a:pt x="3363" y="1731"/>
                      </a:lnTo>
                      <a:lnTo>
                        <a:pt x="3474" y="1743"/>
                      </a:lnTo>
                      <a:lnTo>
                        <a:pt x="3585" y="1753"/>
                      </a:lnTo>
                      <a:lnTo>
                        <a:pt x="3696" y="1764"/>
                      </a:lnTo>
                      <a:lnTo>
                        <a:pt x="3809" y="1771"/>
                      </a:lnTo>
                      <a:lnTo>
                        <a:pt x="3922" y="1778"/>
                      </a:lnTo>
                      <a:lnTo>
                        <a:pt x="4035" y="1785"/>
                      </a:lnTo>
                      <a:lnTo>
                        <a:pt x="4148" y="1788"/>
                      </a:lnTo>
                      <a:lnTo>
                        <a:pt x="4263" y="1790"/>
                      </a:lnTo>
                      <a:lnTo>
                        <a:pt x="4378" y="1790"/>
                      </a:lnTo>
                      <a:lnTo>
                        <a:pt x="4491" y="1790"/>
                      </a:lnTo>
                      <a:lnTo>
                        <a:pt x="4605" y="1786"/>
                      </a:lnTo>
                      <a:lnTo>
                        <a:pt x="4720" y="1783"/>
                      </a:lnTo>
                      <a:lnTo>
                        <a:pt x="4835" y="1776"/>
                      </a:lnTo>
                      <a:lnTo>
                        <a:pt x="4949" y="1767"/>
                      </a:lnTo>
                      <a:lnTo>
                        <a:pt x="4949" y="1767"/>
                      </a:lnTo>
                      <a:lnTo>
                        <a:pt x="5057" y="1759"/>
                      </a:lnTo>
                      <a:lnTo>
                        <a:pt x="5163" y="1746"/>
                      </a:lnTo>
                      <a:lnTo>
                        <a:pt x="5267" y="1734"/>
                      </a:lnTo>
                      <a:lnTo>
                        <a:pt x="5368" y="1720"/>
                      </a:lnTo>
                      <a:lnTo>
                        <a:pt x="5469" y="1705"/>
                      </a:lnTo>
                      <a:lnTo>
                        <a:pt x="5568" y="1689"/>
                      </a:lnTo>
                      <a:lnTo>
                        <a:pt x="5665" y="1672"/>
                      </a:lnTo>
                      <a:lnTo>
                        <a:pt x="5759" y="1653"/>
                      </a:lnTo>
                      <a:lnTo>
                        <a:pt x="5853" y="1632"/>
                      </a:lnTo>
                      <a:lnTo>
                        <a:pt x="5945" y="1611"/>
                      </a:lnTo>
                      <a:lnTo>
                        <a:pt x="6037" y="1588"/>
                      </a:lnTo>
                      <a:lnTo>
                        <a:pt x="6126" y="1564"/>
                      </a:lnTo>
                      <a:lnTo>
                        <a:pt x="6213" y="1540"/>
                      </a:lnTo>
                      <a:lnTo>
                        <a:pt x="6300" y="1513"/>
                      </a:lnTo>
                      <a:lnTo>
                        <a:pt x="6383" y="1487"/>
                      </a:lnTo>
                      <a:lnTo>
                        <a:pt x="6467" y="1461"/>
                      </a:lnTo>
                      <a:lnTo>
                        <a:pt x="6548" y="1432"/>
                      </a:lnTo>
                      <a:lnTo>
                        <a:pt x="6630" y="1404"/>
                      </a:lnTo>
                      <a:lnTo>
                        <a:pt x="6708" y="1374"/>
                      </a:lnTo>
                      <a:lnTo>
                        <a:pt x="6786" y="1343"/>
                      </a:lnTo>
                      <a:lnTo>
                        <a:pt x="6863" y="1312"/>
                      </a:lnTo>
                      <a:lnTo>
                        <a:pt x="6939" y="1281"/>
                      </a:lnTo>
                      <a:lnTo>
                        <a:pt x="7085" y="1216"/>
                      </a:lnTo>
                      <a:lnTo>
                        <a:pt x="7228" y="1150"/>
                      </a:lnTo>
                      <a:lnTo>
                        <a:pt x="7367" y="1081"/>
                      </a:lnTo>
                      <a:lnTo>
                        <a:pt x="7499" y="1011"/>
                      </a:lnTo>
                      <a:lnTo>
                        <a:pt x="7629" y="942"/>
                      </a:lnTo>
                      <a:lnTo>
                        <a:pt x="7756" y="870"/>
                      </a:lnTo>
                      <a:lnTo>
                        <a:pt x="7878" y="801"/>
                      </a:lnTo>
                      <a:lnTo>
                        <a:pt x="7996" y="730"/>
                      </a:lnTo>
                      <a:lnTo>
                        <a:pt x="8112" y="660"/>
                      </a:lnTo>
                      <a:lnTo>
                        <a:pt x="8337" y="524"/>
                      </a:lnTo>
                      <a:lnTo>
                        <a:pt x="8549" y="394"/>
                      </a:lnTo>
                      <a:lnTo>
                        <a:pt x="8653" y="333"/>
                      </a:lnTo>
                      <a:lnTo>
                        <a:pt x="8755" y="274"/>
                      </a:lnTo>
                      <a:lnTo>
                        <a:pt x="8854" y="219"/>
                      </a:lnTo>
                      <a:lnTo>
                        <a:pt x="8953" y="166"/>
                      </a:lnTo>
                      <a:lnTo>
                        <a:pt x="9051" y="118"/>
                      </a:lnTo>
                      <a:lnTo>
                        <a:pt x="9148" y="74"/>
                      </a:lnTo>
                      <a:lnTo>
                        <a:pt x="9197" y="53"/>
                      </a:lnTo>
                      <a:lnTo>
                        <a:pt x="9244" y="34"/>
                      </a:lnTo>
                      <a:lnTo>
                        <a:pt x="9292" y="17"/>
                      </a:lnTo>
                      <a:lnTo>
                        <a:pt x="9339" y="0"/>
                      </a:lnTo>
                      <a:lnTo>
                        <a:pt x="933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1" name="Freeform 8"/>
                <p:cNvSpPr>
                  <a:spLocks/>
                </p:cNvSpPr>
                <p:nvPr/>
              </p:nvSpPr>
              <p:spPr bwMode="auto">
                <a:xfrm>
                  <a:off x="795338" y="0"/>
                  <a:ext cx="7554913" cy="1363663"/>
                </a:xfrm>
                <a:custGeom>
                  <a:avLst/>
                  <a:gdLst/>
                  <a:ahLst/>
                  <a:cxnLst>
                    <a:cxn ang="0">
                      <a:pos x="9337" y="899"/>
                    </a:cxn>
                    <a:cxn ang="0">
                      <a:pos x="9428" y="874"/>
                    </a:cxn>
                    <a:cxn ang="0">
                      <a:pos x="9518" y="862"/>
                    </a:cxn>
                    <a:cxn ang="0">
                      <a:pos x="9466" y="860"/>
                    </a:cxn>
                    <a:cxn ang="0">
                      <a:pos x="9362" y="852"/>
                    </a:cxn>
                    <a:cxn ang="0">
                      <a:pos x="9200" y="827"/>
                    </a:cxn>
                    <a:cxn ang="0">
                      <a:pos x="8971" y="780"/>
                    </a:cxn>
                    <a:cxn ang="0">
                      <a:pos x="8727" y="720"/>
                    </a:cxn>
                    <a:cxn ang="0">
                      <a:pos x="8331" y="608"/>
                    </a:cxn>
                    <a:cxn ang="0">
                      <a:pos x="7891" y="481"/>
                    </a:cxn>
                    <a:cxn ang="0">
                      <a:pos x="7572" y="395"/>
                    </a:cxn>
                    <a:cxn ang="0">
                      <a:pos x="7229" y="308"/>
                    </a:cxn>
                    <a:cxn ang="0">
                      <a:pos x="6861" y="226"/>
                    </a:cxn>
                    <a:cxn ang="0">
                      <a:pos x="6466" y="153"/>
                    </a:cxn>
                    <a:cxn ang="0">
                      <a:pos x="6152" y="104"/>
                    </a:cxn>
                    <a:cxn ang="0">
                      <a:pos x="5933" y="76"/>
                    </a:cxn>
                    <a:cxn ang="0">
                      <a:pos x="5707" y="52"/>
                    </a:cxn>
                    <a:cxn ang="0">
                      <a:pos x="5474" y="31"/>
                    </a:cxn>
                    <a:cxn ang="0">
                      <a:pos x="5231" y="16"/>
                    </a:cxn>
                    <a:cxn ang="0">
                      <a:pos x="4982" y="5"/>
                    </a:cxn>
                    <a:cxn ang="0">
                      <a:pos x="4723" y="0"/>
                    </a:cxn>
                    <a:cxn ang="0">
                      <a:pos x="4456" y="0"/>
                    </a:cxn>
                    <a:cxn ang="0">
                      <a:pos x="4181" y="7"/>
                    </a:cxn>
                    <a:cxn ang="0">
                      <a:pos x="3896" y="19"/>
                    </a:cxn>
                    <a:cxn ang="0">
                      <a:pos x="3750" y="28"/>
                    </a:cxn>
                    <a:cxn ang="0">
                      <a:pos x="3463" y="52"/>
                    </a:cxn>
                    <a:cxn ang="0">
                      <a:pos x="3192" y="82"/>
                    </a:cxn>
                    <a:cxn ang="0">
                      <a:pos x="2935" y="118"/>
                    </a:cxn>
                    <a:cxn ang="0">
                      <a:pos x="2692" y="160"/>
                    </a:cxn>
                    <a:cxn ang="0">
                      <a:pos x="2461" y="209"/>
                    </a:cxn>
                    <a:cxn ang="0">
                      <a:pos x="2243" y="261"/>
                    </a:cxn>
                    <a:cxn ang="0">
                      <a:pos x="2038" y="316"/>
                    </a:cxn>
                    <a:cxn ang="0">
                      <a:pos x="1847" y="377"/>
                    </a:cxn>
                    <a:cxn ang="0">
                      <a:pos x="1666" y="441"/>
                    </a:cxn>
                    <a:cxn ang="0">
                      <a:pos x="1496" y="509"/>
                    </a:cxn>
                    <a:cxn ang="0">
                      <a:pos x="1338" y="579"/>
                    </a:cxn>
                    <a:cxn ang="0">
                      <a:pos x="1192" y="650"/>
                    </a:cxn>
                    <a:cxn ang="0">
                      <a:pos x="1055" y="721"/>
                    </a:cxn>
                    <a:cxn ang="0">
                      <a:pos x="928" y="796"/>
                    </a:cxn>
                    <a:cxn ang="0">
                      <a:pos x="811" y="869"/>
                    </a:cxn>
                    <a:cxn ang="0">
                      <a:pos x="705" y="944"/>
                    </a:cxn>
                    <a:cxn ang="0">
                      <a:pos x="606" y="1017"/>
                    </a:cxn>
                    <a:cxn ang="0">
                      <a:pos x="518" y="1090"/>
                    </a:cxn>
                    <a:cxn ang="0">
                      <a:pos x="436" y="1161"/>
                    </a:cxn>
                    <a:cxn ang="0">
                      <a:pos x="299" y="1295"/>
                    </a:cxn>
                    <a:cxn ang="0">
                      <a:pos x="191" y="1418"/>
                    </a:cxn>
                    <a:cxn ang="0">
                      <a:pos x="111" y="1526"/>
                    </a:cxn>
                    <a:cxn ang="0">
                      <a:pos x="54" y="1613"/>
                    </a:cxn>
                    <a:cxn ang="0">
                      <a:pos x="19" y="1677"/>
                    </a:cxn>
                    <a:cxn ang="0">
                      <a:pos x="0" y="1719"/>
                    </a:cxn>
                    <a:cxn ang="0">
                      <a:pos x="917" y="1674"/>
                    </a:cxn>
                    <a:cxn ang="0">
                      <a:pos x="3851" y="1514"/>
                    </a:cxn>
                    <a:cxn ang="0">
                      <a:pos x="4219" y="1491"/>
                    </a:cxn>
                    <a:cxn ang="0">
                      <a:pos x="4947" y="1441"/>
                    </a:cxn>
                    <a:cxn ang="0">
                      <a:pos x="5662" y="1382"/>
                    </a:cxn>
                    <a:cxn ang="0">
                      <a:pos x="6366" y="1312"/>
                    </a:cxn>
                    <a:cxn ang="0">
                      <a:pos x="7054" y="1234"/>
                    </a:cxn>
                    <a:cxn ang="0">
                      <a:pos x="7728" y="1149"/>
                    </a:cxn>
                    <a:cxn ang="0">
                      <a:pos x="8385" y="1055"/>
                    </a:cxn>
                    <a:cxn ang="0">
                      <a:pos x="9024" y="952"/>
                    </a:cxn>
                    <a:cxn ang="0">
                      <a:pos x="9337" y="899"/>
                    </a:cxn>
                  </a:cxnLst>
                  <a:rect l="0" t="0" r="r" b="b"/>
                  <a:pathLst>
                    <a:path w="9518" h="1719">
                      <a:moveTo>
                        <a:pt x="9337" y="899"/>
                      </a:moveTo>
                      <a:lnTo>
                        <a:pt x="9337" y="899"/>
                      </a:lnTo>
                      <a:lnTo>
                        <a:pt x="9382" y="885"/>
                      </a:lnTo>
                      <a:lnTo>
                        <a:pt x="9428" y="874"/>
                      </a:lnTo>
                      <a:lnTo>
                        <a:pt x="9473" y="867"/>
                      </a:lnTo>
                      <a:lnTo>
                        <a:pt x="9518" y="862"/>
                      </a:lnTo>
                      <a:lnTo>
                        <a:pt x="9518" y="862"/>
                      </a:lnTo>
                      <a:lnTo>
                        <a:pt x="9466" y="860"/>
                      </a:lnTo>
                      <a:lnTo>
                        <a:pt x="9414" y="857"/>
                      </a:lnTo>
                      <a:lnTo>
                        <a:pt x="9362" y="852"/>
                      </a:lnTo>
                      <a:lnTo>
                        <a:pt x="9308" y="845"/>
                      </a:lnTo>
                      <a:lnTo>
                        <a:pt x="9200" y="827"/>
                      </a:lnTo>
                      <a:lnTo>
                        <a:pt x="9087" y="806"/>
                      </a:lnTo>
                      <a:lnTo>
                        <a:pt x="8971" y="780"/>
                      </a:lnTo>
                      <a:lnTo>
                        <a:pt x="8851" y="753"/>
                      </a:lnTo>
                      <a:lnTo>
                        <a:pt x="8727" y="720"/>
                      </a:lnTo>
                      <a:lnTo>
                        <a:pt x="8600" y="685"/>
                      </a:lnTo>
                      <a:lnTo>
                        <a:pt x="8331" y="608"/>
                      </a:lnTo>
                      <a:lnTo>
                        <a:pt x="8043" y="525"/>
                      </a:lnTo>
                      <a:lnTo>
                        <a:pt x="7891" y="481"/>
                      </a:lnTo>
                      <a:lnTo>
                        <a:pt x="7735" y="438"/>
                      </a:lnTo>
                      <a:lnTo>
                        <a:pt x="7572" y="395"/>
                      </a:lnTo>
                      <a:lnTo>
                        <a:pt x="7403" y="351"/>
                      </a:lnTo>
                      <a:lnTo>
                        <a:pt x="7229" y="308"/>
                      </a:lnTo>
                      <a:lnTo>
                        <a:pt x="7049" y="266"/>
                      </a:lnTo>
                      <a:lnTo>
                        <a:pt x="6861" y="226"/>
                      </a:lnTo>
                      <a:lnTo>
                        <a:pt x="6666" y="189"/>
                      </a:lnTo>
                      <a:lnTo>
                        <a:pt x="6466" y="153"/>
                      </a:lnTo>
                      <a:lnTo>
                        <a:pt x="6258" y="120"/>
                      </a:lnTo>
                      <a:lnTo>
                        <a:pt x="6152" y="104"/>
                      </a:lnTo>
                      <a:lnTo>
                        <a:pt x="6044" y="90"/>
                      </a:lnTo>
                      <a:lnTo>
                        <a:pt x="5933" y="76"/>
                      </a:lnTo>
                      <a:lnTo>
                        <a:pt x="5822" y="64"/>
                      </a:lnTo>
                      <a:lnTo>
                        <a:pt x="5707" y="52"/>
                      </a:lnTo>
                      <a:lnTo>
                        <a:pt x="5592" y="42"/>
                      </a:lnTo>
                      <a:lnTo>
                        <a:pt x="5474" y="31"/>
                      </a:lnTo>
                      <a:lnTo>
                        <a:pt x="5354" y="23"/>
                      </a:lnTo>
                      <a:lnTo>
                        <a:pt x="5231" y="16"/>
                      </a:lnTo>
                      <a:lnTo>
                        <a:pt x="5107" y="10"/>
                      </a:lnTo>
                      <a:lnTo>
                        <a:pt x="4982" y="5"/>
                      </a:lnTo>
                      <a:lnTo>
                        <a:pt x="4854" y="2"/>
                      </a:lnTo>
                      <a:lnTo>
                        <a:pt x="4723" y="0"/>
                      </a:lnTo>
                      <a:lnTo>
                        <a:pt x="4591" y="0"/>
                      </a:lnTo>
                      <a:lnTo>
                        <a:pt x="4456" y="0"/>
                      </a:lnTo>
                      <a:lnTo>
                        <a:pt x="4318" y="2"/>
                      </a:lnTo>
                      <a:lnTo>
                        <a:pt x="4181" y="7"/>
                      </a:lnTo>
                      <a:lnTo>
                        <a:pt x="4039" y="12"/>
                      </a:lnTo>
                      <a:lnTo>
                        <a:pt x="3896" y="19"/>
                      </a:lnTo>
                      <a:lnTo>
                        <a:pt x="3750" y="28"/>
                      </a:lnTo>
                      <a:lnTo>
                        <a:pt x="3750" y="28"/>
                      </a:lnTo>
                      <a:lnTo>
                        <a:pt x="3606" y="38"/>
                      </a:lnTo>
                      <a:lnTo>
                        <a:pt x="3463" y="52"/>
                      </a:lnTo>
                      <a:lnTo>
                        <a:pt x="3326" y="66"/>
                      </a:lnTo>
                      <a:lnTo>
                        <a:pt x="3192" y="82"/>
                      </a:lnTo>
                      <a:lnTo>
                        <a:pt x="3062" y="99"/>
                      </a:lnTo>
                      <a:lnTo>
                        <a:pt x="2935" y="118"/>
                      </a:lnTo>
                      <a:lnTo>
                        <a:pt x="2812" y="139"/>
                      </a:lnTo>
                      <a:lnTo>
                        <a:pt x="2692" y="160"/>
                      </a:lnTo>
                      <a:lnTo>
                        <a:pt x="2575" y="184"/>
                      </a:lnTo>
                      <a:lnTo>
                        <a:pt x="2461" y="209"/>
                      </a:lnTo>
                      <a:lnTo>
                        <a:pt x="2351" y="233"/>
                      </a:lnTo>
                      <a:lnTo>
                        <a:pt x="2243" y="261"/>
                      </a:lnTo>
                      <a:lnTo>
                        <a:pt x="2139" y="289"/>
                      </a:lnTo>
                      <a:lnTo>
                        <a:pt x="2038" y="316"/>
                      </a:lnTo>
                      <a:lnTo>
                        <a:pt x="1941" y="348"/>
                      </a:lnTo>
                      <a:lnTo>
                        <a:pt x="1847" y="377"/>
                      </a:lnTo>
                      <a:lnTo>
                        <a:pt x="1755" y="410"/>
                      </a:lnTo>
                      <a:lnTo>
                        <a:pt x="1666" y="441"/>
                      </a:lnTo>
                      <a:lnTo>
                        <a:pt x="1579" y="474"/>
                      </a:lnTo>
                      <a:lnTo>
                        <a:pt x="1496" y="509"/>
                      </a:lnTo>
                      <a:lnTo>
                        <a:pt x="1416" y="544"/>
                      </a:lnTo>
                      <a:lnTo>
                        <a:pt x="1338" y="579"/>
                      </a:lnTo>
                      <a:lnTo>
                        <a:pt x="1263" y="614"/>
                      </a:lnTo>
                      <a:lnTo>
                        <a:pt x="1192" y="650"/>
                      </a:lnTo>
                      <a:lnTo>
                        <a:pt x="1122" y="685"/>
                      </a:lnTo>
                      <a:lnTo>
                        <a:pt x="1055" y="721"/>
                      </a:lnTo>
                      <a:lnTo>
                        <a:pt x="990" y="760"/>
                      </a:lnTo>
                      <a:lnTo>
                        <a:pt x="928" y="796"/>
                      </a:lnTo>
                      <a:lnTo>
                        <a:pt x="869" y="833"/>
                      </a:lnTo>
                      <a:lnTo>
                        <a:pt x="811" y="869"/>
                      </a:lnTo>
                      <a:lnTo>
                        <a:pt x="757" y="907"/>
                      </a:lnTo>
                      <a:lnTo>
                        <a:pt x="705" y="944"/>
                      </a:lnTo>
                      <a:lnTo>
                        <a:pt x="655" y="980"/>
                      </a:lnTo>
                      <a:lnTo>
                        <a:pt x="606" y="1017"/>
                      </a:lnTo>
                      <a:lnTo>
                        <a:pt x="561" y="1053"/>
                      </a:lnTo>
                      <a:lnTo>
                        <a:pt x="518" y="1090"/>
                      </a:lnTo>
                      <a:lnTo>
                        <a:pt x="476" y="1125"/>
                      </a:lnTo>
                      <a:lnTo>
                        <a:pt x="436" y="1161"/>
                      </a:lnTo>
                      <a:lnTo>
                        <a:pt x="365" y="1229"/>
                      </a:lnTo>
                      <a:lnTo>
                        <a:pt x="299" y="1295"/>
                      </a:lnTo>
                      <a:lnTo>
                        <a:pt x="241" y="1359"/>
                      </a:lnTo>
                      <a:lnTo>
                        <a:pt x="191" y="1418"/>
                      </a:lnTo>
                      <a:lnTo>
                        <a:pt x="147" y="1474"/>
                      </a:lnTo>
                      <a:lnTo>
                        <a:pt x="111" y="1526"/>
                      </a:lnTo>
                      <a:lnTo>
                        <a:pt x="80" y="1573"/>
                      </a:lnTo>
                      <a:lnTo>
                        <a:pt x="54" y="1613"/>
                      </a:lnTo>
                      <a:lnTo>
                        <a:pt x="33" y="1648"/>
                      </a:lnTo>
                      <a:lnTo>
                        <a:pt x="19" y="1677"/>
                      </a:lnTo>
                      <a:lnTo>
                        <a:pt x="8" y="1698"/>
                      </a:lnTo>
                      <a:lnTo>
                        <a:pt x="0" y="1719"/>
                      </a:lnTo>
                      <a:lnTo>
                        <a:pt x="0" y="1719"/>
                      </a:lnTo>
                      <a:lnTo>
                        <a:pt x="917" y="1674"/>
                      </a:lnTo>
                      <a:lnTo>
                        <a:pt x="1866" y="1623"/>
                      </a:lnTo>
                      <a:lnTo>
                        <a:pt x="3851" y="1514"/>
                      </a:lnTo>
                      <a:lnTo>
                        <a:pt x="3851" y="1514"/>
                      </a:lnTo>
                      <a:lnTo>
                        <a:pt x="4219" y="1491"/>
                      </a:lnTo>
                      <a:lnTo>
                        <a:pt x="4584" y="1467"/>
                      </a:lnTo>
                      <a:lnTo>
                        <a:pt x="4947" y="1441"/>
                      </a:lnTo>
                      <a:lnTo>
                        <a:pt x="5305" y="1413"/>
                      </a:lnTo>
                      <a:lnTo>
                        <a:pt x="5662" y="1382"/>
                      </a:lnTo>
                      <a:lnTo>
                        <a:pt x="6016" y="1347"/>
                      </a:lnTo>
                      <a:lnTo>
                        <a:pt x="6366" y="1312"/>
                      </a:lnTo>
                      <a:lnTo>
                        <a:pt x="6711" y="1274"/>
                      </a:lnTo>
                      <a:lnTo>
                        <a:pt x="7054" y="1234"/>
                      </a:lnTo>
                      <a:lnTo>
                        <a:pt x="7393" y="1192"/>
                      </a:lnTo>
                      <a:lnTo>
                        <a:pt x="7728" y="1149"/>
                      </a:lnTo>
                      <a:lnTo>
                        <a:pt x="8058" y="1102"/>
                      </a:lnTo>
                      <a:lnTo>
                        <a:pt x="8385" y="1055"/>
                      </a:lnTo>
                      <a:lnTo>
                        <a:pt x="8706" y="1005"/>
                      </a:lnTo>
                      <a:lnTo>
                        <a:pt x="9024" y="952"/>
                      </a:lnTo>
                      <a:lnTo>
                        <a:pt x="9337" y="899"/>
                      </a:lnTo>
                      <a:lnTo>
                        <a:pt x="9337" y="899"/>
                      </a:lnTo>
                      <a:close/>
                    </a:path>
                  </a:pathLst>
                </a:custGeom>
                <a:gradFill flip="none" rotWithShape="1">
                  <a:gsLst>
                    <a:gs pos="0">
                      <a:srgbClr val="84BC76"/>
                    </a:gs>
                    <a:gs pos="100000">
                      <a:srgbClr val="2F6C1C"/>
                    </a:gs>
                  </a:gsLst>
                  <a:lin ang="516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237" name="Group 168"/>
              <p:cNvGrpSpPr/>
              <p:nvPr/>
            </p:nvGrpSpPr>
            <p:grpSpPr>
              <a:xfrm rot="2163541">
                <a:off x="4954243" y="4022464"/>
                <a:ext cx="288583" cy="80848"/>
                <a:chOff x="793750" y="0"/>
                <a:chExt cx="7556501" cy="2116991"/>
              </a:xfrm>
            </p:grpSpPr>
            <p:sp>
              <p:nvSpPr>
                <p:cNvPr id="268" name="Freeform 7"/>
                <p:cNvSpPr>
                  <a:spLocks/>
                </p:cNvSpPr>
                <p:nvPr/>
              </p:nvSpPr>
              <p:spPr bwMode="auto">
                <a:xfrm>
                  <a:off x="793750" y="696178"/>
                  <a:ext cx="7413625" cy="1420813"/>
                </a:xfrm>
                <a:custGeom>
                  <a:avLst/>
                  <a:gdLst/>
                  <a:ahLst/>
                  <a:cxnLst>
                    <a:cxn ang="0">
                      <a:pos x="9339" y="0"/>
                    </a:cxn>
                    <a:cxn ang="0">
                      <a:pos x="8708" y="106"/>
                    </a:cxn>
                    <a:cxn ang="0">
                      <a:pos x="8060" y="203"/>
                    </a:cxn>
                    <a:cxn ang="0">
                      <a:pos x="7395" y="293"/>
                    </a:cxn>
                    <a:cxn ang="0">
                      <a:pos x="6713" y="375"/>
                    </a:cxn>
                    <a:cxn ang="0">
                      <a:pos x="6018" y="448"/>
                    </a:cxn>
                    <a:cxn ang="0">
                      <a:pos x="5307" y="514"/>
                    </a:cxn>
                    <a:cxn ang="0">
                      <a:pos x="4586" y="568"/>
                    </a:cxn>
                    <a:cxn ang="0">
                      <a:pos x="3853" y="615"/>
                    </a:cxn>
                    <a:cxn ang="0">
                      <a:pos x="1868" y="724"/>
                    </a:cxn>
                    <a:cxn ang="0">
                      <a:pos x="2" y="820"/>
                    </a:cxn>
                    <a:cxn ang="0">
                      <a:pos x="0" y="822"/>
                    </a:cxn>
                    <a:cxn ang="0">
                      <a:pos x="113" y="870"/>
                    </a:cxn>
                    <a:cxn ang="0">
                      <a:pos x="431" y="997"/>
                    </a:cxn>
                    <a:cxn ang="0">
                      <a:pos x="657" y="1081"/>
                    </a:cxn>
                    <a:cxn ang="0">
                      <a:pos x="921" y="1173"/>
                    </a:cxn>
                    <a:cxn ang="0">
                      <a:pos x="1223" y="1270"/>
                    </a:cxn>
                    <a:cxn ang="0">
                      <a:pos x="1559" y="1369"/>
                    </a:cxn>
                    <a:cxn ang="0">
                      <a:pos x="1922" y="1465"/>
                    </a:cxn>
                    <a:cxn ang="0">
                      <a:pos x="2310" y="1555"/>
                    </a:cxn>
                    <a:cxn ang="0">
                      <a:pos x="2718" y="1635"/>
                    </a:cxn>
                    <a:cxn ang="0">
                      <a:pos x="2930" y="1672"/>
                    </a:cxn>
                    <a:cxn ang="0">
                      <a:pos x="3146" y="1703"/>
                    </a:cxn>
                    <a:cxn ang="0">
                      <a:pos x="3363" y="1731"/>
                    </a:cxn>
                    <a:cxn ang="0">
                      <a:pos x="3585" y="1753"/>
                    </a:cxn>
                    <a:cxn ang="0">
                      <a:pos x="3809" y="1771"/>
                    </a:cxn>
                    <a:cxn ang="0">
                      <a:pos x="4035" y="1785"/>
                    </a:cxn>
                    <a:cxn ang="0">
                      <a:pos x="4263" y="1790"/>
                    </a:cxn>
                    <a:cxn ang="0">
                      <a:pos x="4491" y="1790"/>
                    </a:cxn>
                    <a:cxn ang="0">
                      <a:pos x="4720" y="1783"/>
                    </a:cxn>
                    <a:cxn ang="0">
                      <a:pos x="4949" y="1767"/>
                    </a:cxn>
                    <a:cxn ang="0">
                      <a:pos x="5057" y="1759"/>
                    </a:cxn>
                    <a:cxn ang="0">
                      <a:pos x="5267" y="1734"/>
                    </a:cxn>
                    <a:cxn ang="0">
                      <a:pos x="5469" y="1705"/>
                    </a:cxn>
                    <a:cxn ang="0">
                      <a:pos x="5665" y="1672"/>
                    </a:cxn>
                    <a:cxn ang="0">
                      <a:pos x="5853" y="1632"/>
                    </a:cxn>
                    <a:cxn ang="0">
                      <a:pos x="6037" y="1588"/>
                    </a:cxn>
                    <a:cxn ang="0">
                      <a:pos x="6213" y="1540"/>
                    </a:cxn>
                    <a:cxn ang="0">
                      <a:pos x="6383" y="1487"/>
                    </a:cxn>
                    <a:cxn ang="0">
                      <a:pos x="6548" y="1432"/>
                    </a:cxn>
                    <a:cxn ang="0">
                      <a:pos x="6708" y="1374"/>
                    </a:cxn>
                    <a:cxn ang="0">
                      <a:pos x="6863" y="1312"/>
                    </a:cxn>
                    <a:cxn ang="0">
                      <a:pos x="7085" y="1216"/>
                    </a:cxn>
                    <a:cxn ang="0">
                      <a:pos x="7367" y="1081"/>
                    </a:cxn>
                    <a:cxn ang="0">
                      <a:pos x="7629" y="942"/>
                    </a:cxn>
                    <a:cxn ang="0">
                      <a:pos x="7878" y="801"/>
                    </a:cxn>
                    <a:cxn ang="0">
                      <a:pos x="8112" y="660"/>
                    </a:cxn>
                    <a:cxn ang="0">
                      <a:pos x="8549" y="394"/>
                    </a:cxn>
                    <a:cxn ang="0">
                      <a:pos x="8755" y="274"/>
                    </a:cxn>
                    <a:cxn ang="0">
                      <a:pos x="8953" y="166"/>
                    </a:cxn>
                    <a:cxn ang="0">
                      <a:pos x="9148" y="74"/>
                    </a:cxn>
                    <a:cxn ang="0">
                      <a:pos x="9244" y="34"/>
                    </a:cxn>
                    <a:cxn ang="0">
                      <a:pos x="9339" y="0"/>
                    </a:cxn>
                  </a:cxnLst>
                  <a:rect l="0" t="0" r="r" b="b"/>
                  <a:pathLst>
                    <a:path w="9339" h="1790">
                      <a:moveTo>
                        <a:pt x="9339" y="0"/>
                      </a:moveTo>
                      <a:lnTo>
                        <a:pt x="9339" y="0"/>
                      </a:lnTo>
                      <a:lnTo>
                        <a:pt x="9026" y="53"/>
                      </a:lnTo>
                      <a:lnTo>
                        <a:pt x="8708" y="106"/>
                      </a:lnTo>
                      <a:lnTo>
                        <a:pt x="8387" y="156"/>
                      </a:lnTo>
                      <a:lnTo>
                        <a:pt x="8060" y="203"/>
                      </a:lnTo>
                      <a:lnTo>
                        <a:pt x="7730" y="250"/>
                      </a:lnTo>
                      <a:lnTo>
                        <a:pt x="7395" y="293"/>
                      </a:lnTo>
                      <a:lnTo>
                        <a:pt x="7056" y="335"/>
                      </a:lnTo>
                      <a:lnTo>
                        <a:pt x="6713" y="375"/>
                      </a:lnTo>
                      <a:lnTo>
                        <a:pt x="6368" y="413"/>
                      </a:lnTo>
                      <a:lnTo>
                        <a:pt x="6018" y="448"/>
                      </a:lnTo>
                      <a:lnTo>
                        <a:pt x="5664" y="483"/>
                      </a:lnTo>
                      <a:lnTo>
                        <a:pt x="5307" y="514"/>
                      </a:lnTo>
                      <a:lnTo>
                        <a:pt x="4949" y="542"/>
                      </a:lnTo>
                      <a:lnTo>
                        <a:pt x="4586" y="568"/>
                      </a:lnTo>
                      <a:lnTo>
                        <a:pt x="4221" y="592"/>
                      </a:lnTo>
                      <a:lnTo>
                        <a:pt x="3853" y="615"/>
                      </a:lnTo>
                      <a:lnTo>
                        <a:pt x="3853" y="615"/>
                      </a:lnTo>
                      <a:lnTo>
                        <a:pt x="1868" y="724"/>
                      </a:lnTo>
                      <a:lnTo>
                        <a:pt x="919" y="775"/>
                      </a:lnTo>
                      <a:lnTo>
                        <a:pt x="2" y="820"/>
                      </a:lnTo>
                      <a:lnTo>
                        <a:pt x="0" y="822"/>
                      </a:lnTo>
                      <a:lnTo>
                        <a:pt x="0" y="822"/>
                      </a:lnTo>
                      <a:lnTo>
                        <a:pt x="30" y="834"/>
                      </a:lnTo>
                      <a:lnTo>
                        <a:pt x="113" y="870"/>
                      </a:lnTo>
                      <a:lnTo>
                        <a:pt x="249" y="926"/>
                      </a:lnTo>
                      <a:lnTo>
                        <a:pt x="431" y="997"/>
                      </a:lnTo>
                      <a:lnTo>
                        <a:pt x="539" y="1037"/>
                      </a:lnTo>
                      <a:lnTo>
                        <a:pt x="657" y="1081"/>
                      </a:lnTo>
                      <a:lnTo>
                        <a:pt x="784" y="1126"/>
                      </a:lnTo>
                      <a:lnTo>
                        <a:pt x="921" y="1173"/>
                      </a:lnTo>
                      <a:lnTo>
                        <a:pt x="1069" y="1221"/>
                      </a:lnTo>
                      <a:lnTo>
                        <a:pt x="1223" y="1270"/>
                      </a:lnTo>
                      <a:lnTo>
                        <a:pt x="1387" y="1319"/>
                      </a:lnTo>
                      <a:lnTo>
                        <a:pt x="1559" y="1369"/>
                      </a:lnTo>
                      <a:lnTo>
                        <a:pt x="1736" y="1418"/>
                      </a:lnTo>
                      <a:lnTo>
                        <a:pt x="1922" y="1465"/>
                      </a:lnTo>
                      <a:lnTo>
                        <a:pt x="2113" y="1512"/>
                      </a:lnTo>
                      <a:lnTo>
                        <a:pt x="2310" y="1555"/>
                      </a:lnTo>
                      <a:lnTo>
                        <a:pt x="2511" y="1597"/>
                      </a:lnTo>
                      <a:lnTo>
                        <a:pt x="2718" y="1635"/>
                      </a:lnTo>
                      <a:lnTo>
                        <a:pt x="2824" y="1654"/>
                      </a:lnTo>
                      <a:lnTo>
                        <a:pt x="2930" y="1672"/>
                      </a:lnTo>
                      <a:lnTo>
                        <a:pt x="3036" y="1687"/>
                      </a:lnTo>
                      <a:lnTo>
                        <a:pt x="3146" y="1703"/>
                      </a:lnTo>
                      <a:lnTo>
                        <a:pt x="3253" y="1717"/>
                      </a:lnTo>
                      <a:lnTo>
                        <a:pt x="3363" y="1731"/>
                      </a:lnTo>
                      <a:lnTo>
                        <a:pt x="3474" y="1743"/>
                      </a:lnTo>
                      <a:lnTo>
                        <a:pt x="3585" y="1753"/>
                      </a:lnTo>
                      <a:lnTo>
                        <a:pt x="3696" y="1764"/>
                      </a:lnTo>
                      <a:lnTo>
                        <a:pt x="3809" y="1771"/>
                      </a:lnTo>
                      <a:lnTo>
                        <a:pt x="3922" y="1778"/>
                      </a:lnTo>
                      <a:lnTo>
                        <a:pt x="4035" y="1785"/>
                      </a:lnTo>
                      <a:lnTo>
                        <a:pt x="4148" y="1788"/>
                      </a:lnTo>
                      <a:lnTo>
                        <a:pt x="4263" y="1790"/>
                      </a:lnTo>
                      <a:lnTo>
                        <a:pt x="4378" y="1790"/>
                      </a:lnTo>
                      <a:lnTo>
                        <a:pt x="4491" y="1790"/>
                      </a:lnTo>
                      <a:lnTo>
                        <a:pt x="4605" y="1786"/>
                      </a:lnTo>
                      <a:lnTo>
                        <a:pt x="4720" y="1783"/>
                      </a:lnTo>
                      <a:lnTo>
                        <a:pt x="4835" y="1776"/>
                      </a:lnTo>
                      <a:lnTo>
                        <a:pt x="4949" y="1767"/>
                      </a:lnTo>
                      <a:lnTo>
                        <a:pt x="4949" y="1767"/>
                      </a:lnTo>
                      <a:lnTo>
                        <a:pt x="5057" y="1759"/>
                      </a:lnTo>
                      <a:lnTo>
                        <a:pt x="5163" y="1746"/>
                      </a:lnTo>
                      <a:lnTo>
                        <a:pt x="5267" y="1734"/>
                      </a:lnTo>
                      <a:lnTo>
                        <a:pt x="5368" y="1720"/>
                      </a:lnTo>
                      <a:lnTo>
                        <a:pt x="5469" y="1705"/>
                      </a:lnTo>
                      <a:lnTo>
                        <a:pt x="5568" y="1689"/>
                      </a:lnTo>
                      <a:lnTo>
                        <a:pt x="5665" y="1672"/>
                      </a:lnTo>
                      <a:lnTo>
                        <a:pt x="5759" y="1653"/>
                      </a:lnTo>
                      <a:lnTo>
                        <a:pt x="5853" y="1632"/>
                      </a:lnTo>
                      <a:lnTo>
                        <a:pt x="5945" y="1611"/>
                      </a:lnTo>
                      <a:lnTo>
                        <a:pt x="6037" y="1588"/>
                      </a:lnTo>
                      <a:lnTo>
                        <a:pt x="6126" y="1564"/>
                      </a:lnTo>
                      <a:lnTo>
                        <a:pt x="6213" y="1540"/>
                      </a:lnTo>
                      <a:lnTo>
                        <a:pt x="6300" y="1513"/>
                      </a:lnTo>
                      <a:lnTo>
                        <a:pt x="6383" y="1487"/>
                      </a:lnTo>
                      <a:lnTo>
                        <a:pt x="6467" y="1461"/>
                      </a:lnTo>
                      <a:lnTo>
                        <a:pt x="6548" y="1432"/>
                      </a:lnTo>
                      <a:lnTo>
                        <a:pt x="6630" y="1404"/>
                      </a:lnTo>
                      <a:lnTo>
                        <a:pt x="6708" y="1374"/>
                      </a:lnTo>
                      <a:lnTo>
                        <a:pt x="6786" y="1343"/>
                      </a:lnTo>
                      <a:lnTo>
                        <a:pt x="6863" y="1312"/>
                      </a:lnTo>
                      <a:lnTo>
                        <a:pt x="6939" y="1281"/>
                      </a:lnTo>
                      <a:lnTo>
                        <a:pt x="7085" y="1216"/>
                      </a:lnTo>
                      <a:lnTo>
                        <a:pt x="7228" y="1150"/>
                      </a:lnTo>
                      <a:lnTo>
                        <a:pt x="7367" y="1081"/>
                      </a:lnTo>
                      <a:lnTo>
                        <a:pt x="7499" y="1011"/>
                      </a:lnTo>
                      <a:lnTo>
                        <a:pt x="7629" y="942"/>
                      </a:lnTo>
                      <a:lnTo>
                        <a:pt x="7756" y="870"/>
                      </a:lnTo>
                      <a:lnTo>
                        <a:pt x="7878" y="801"/>
                      </a:lnTo>
                      <a:lnTo>
                        <a:pt x="7996" y="730"/>
                      </a:lnTo>
                      <a:lnTo>
                        <a:pt x="8112" y="660"/>
                      </a:lnTo>
                      <a:lnTo>
                        <a:pt x="8337" y="524"/>
                      </a:lnTo>
                      <a:lnTo>
                        <a:pt x="8549" y="394"/>
                      </a:lnTo>
                      <a:lnTo>
                        <a:pt x="8653" y="333"/>
                      </a:lnTo>
                      <a:lnTo>
                        <a:pt x="8755" y="274"/>
                      </a:lnTo>
                      <a:lnTo>
                        <a:pt x="8854" y="219"/>
                      </a:lnTo>
                      <a:lnTo>
                        <a:pt x="8953" y="166"/>
                      </a:lnTo>
                      <a:lnTo>
                        <a:pt x="9051" y="118"/>
                      </a:lnTo>
                      <a:lnTo>
                        <a:pt x="9148" y="74"/>
                      </a:lnTo>
                      <a:lnTo>
                        <a:pt x="9197" y="53"/>
                      </a:lnTo>
                      <a:lnTo>
                        <a:pt x="9244" y="34"/>
                      </a:lnTo>
                      <a:lnTo>
                        <a:pt x="9292" y="17"/>
                      </a:lnTo>
                      <a:lnTo>
                        <a:pt x="9339" y="0"/>
                      </a:lnTo>
                      <a:lnTo>
                        <a:pt x="933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9" name="Freeform 8"/>
                <p:cNvSpPr>
                  <a:spLocks/>
                </p:cNvSpPr>
                <p:nvPr/>
              </p:nvSpPr>
              <p:spPr bwMode="auto">
                <a:xfrm>
                  <a:off x="795338" y="0"/>
                  <a:ext cx="7554913" cy="1363663"/>
                </a:xfrm>
                <a:custGeom>
                  <a:avLst/>
                  <a:gdLst/>
                  <a:ahLst/>
                  <a:cxnLst>
                    <a:cxn ang="0">
                      <a:pos x="9337" y="899"/>
                    </a:cxn>
                    <a:cxn ang="0">
                      <a:pos x="9428" y="874"/>
                    </a:cxn>
                    <a:cxn ang="0">
                      <a:pos x="9518" y="862"/>
                    </a:cxn>
                    <a:cxn ang="0">
                      <a:pos x="9466" y="860"/>
                    </a:cxn>
                    <a:cxn ang="0">
                      <a:pos x="9362" y="852"/>
                    </a:cxn>
                    <a:cxn ang="0">
                      <a:pos x="9200" y="827"/>
                    </a:cxn>
                    <a:cxn ang="0">
                      <a:pos x="8971" y="780"/>
                    </a:cxn>
                    <a:cxn ang="0">
                      <a:pos x="8727" y="720"/>
                    </a:cxn>
                    <a:cxn ang="0">
                      <a:pos x="8331" y="608"/>
                    </a:cxn>
                    <a:cxn ang="0">
                      <a:pos x="7891" y="481"/>
                    </a:cxn>
                    <a:cxn ang="0">
                      <a:pos x="7572" y="395"/>
                    </a:cxn>
                    <a:cxn ang="0">
                      <a:pos x="7229" y="308"/>
                    </a:cxn>
                    <a:cxn ang="0">
                      <a:pos x="6861" y="226"/>
                    </a:cxn>
                    <a:cxn ang="0">
                      <a:pos x="6466" y="153"/>
                    </a:cxn>
                    <a:cxn ang="0">
                      <a:pos x="6152" y="104"/>
                    </a:cxn>
                    <a:cxn ang="0">
                      <a:pos x="5933" y="76"/>
                    </a:cxn>
                    <a:cxn ang="0">
                      <a:pos x="5707" y="52"/>
                    </a:cxn>
                    <a:cxn ang="0">
                      <a:pos x="5474" y="31"/>
                    </a:cxn>
                    <a:cxn ang="0">
                      <a:pos x="5231" y="16"/>
                    </a:cxn>
                    <a:cxn ang="0">
                      <a:pos x="4982" y="5"/>
                    </a:cxn>
                    <a:cxn ang="0">
                      <a:pos x="4723" y="0"/>
                    </a:cxn>
                    <a:cxn ang="0">
                      <a:pos x="4456" y="0"/>
                    </a:cxn>
                    <a:cxn ang="0">
                      <a:pos x="4181" y="7"/>
                    </a:cxn>
                    <a:cxn ang="0">
                      <a:pos x="3896" y="19"/>
                    </a:cxn>
                    <a:cxn ang="0">
                      <a:pos x="3750" y="28"/>
                    </a:cxn>
                    <a:cxn ang="0">
                      <a:pos x="3463" y="52"/>
                    </a:cxn>
                    <a:cxn ang="0">
                      <a:pos x="3192" y="82"/>
                    </a:cxn>
                    <a:cxn ang="0">
                      <a:pos x="2935" y="118"/>
                    </a:cxn>
                    <a:cxn ang="0">
                      <a:pos x="2692" y="160"/>
                    </a:cxn>
                    <a:cxn ang="0">
                      <a:pos x="2461" y="209"/>
                    </a:cxn>
                    <a:cxn ang="0">
                      <a:pos x="2243" y="261"/>
                    </a:cxn>
                    <a:cxn ang="0">
                      <a:pos x="2038" y="316"/>
                    </a:cxn>
                    <a:cxn ang="0">
                      <a:pos x="1847" y="377"/>
                    </a:cxn>
                    <a:cxn ang="0">
                      <a:pos x="1666" y="441"/>
                    </a:cxn>
                    <a:cxn ang="0">
                      <a:pos x="1496" y="509"/>
                    </a:cxn>
                    <a:cxn ang="0">
                      <a:pos x="1338" y="579"/>
                    </a:cxn>
                    <a:cxn ang="0">
                      <a:pos x="1192" y="650"/>
                    </a:cxn>
                    <a:cxn ang="0">
                      <a:pos x="1055" y="721"/>
                    </a:cxn>
                    <a:cxn ang="0">
                      <a:pos x="928" y="796"/>
                    </a:cxn>
                    <a:cxn ang="0">
                      <a:pos x="811" y="869"/>
                    </a:cxn>
                    <a:cxn ang="0">
                      <a:pos x="705" y="944"/>
                    </a:cxn>
                    <a:cxn ang="0">
                      <a:pos x="606" y="1017"/>
                    </a:cxn>
                    <a:cxn ang="0">
                      <a:pos x="518" y="1090"/>
                    </a:cxn>
                    <a:cxn ang="0">
                      <a:pos x="436" y="1161"/>
                    </a:cxn>
                    <a:cxn ang="0">
                      <a:pos x="299" y="1295"/>
                    </a:cxn>
                    <a:cxn ang="0">
                      <a:pos x="191" y="1418"/>
                    </a:cxn>
                    <a:cxn ang="0">
                      <a:pos x="111" y="1526"/>
                    </a:cxn>
                    <a:cxn ang="0">
                      <a:pos x="54" y="1613"/>
                    </a:cxn>
                    <a:cxn ang="0">
                      <a:pos x="19" y="1677"/>
                    </a:cxn>
                    <a:cxn ang="0">
                      <a:pos x="0" y="1719"/>
                    </a:cxn>
                    <a:cxn ang="0">
                      <a:pos x="917" y="1674"/>
                    </a:cxn>
                    <a:cxn ang="0">
                      <a:pos x="3851" y="1514"/>
                    </a:cxn>
                    <a:cxn ang="0">
                      <a:pos x="4219" y="1491"/>
                    </a:cxn>
                    <a:cxn ang="0">
                      <a:pos x="4947" y="1441"/>
                    </a:cxn>
                    <a:cxn ang="0">
                      <a:pos x="5662" y="1382"/>
                    </a:cxn>
                    <a:cxn ang="0">
                      <a:pos x="6366" y="1312"/>
                    </a:cxn>
                    <a:cxn ang="0">
                      <a:pos x="7054" y="1234"/>
                    </a:cxn>
                    <a:cxn ang="0">
                      <a:pos x="7728" y="1149"/>
                    </a:cxn>
                    <a:cxn ang="0">
                      <a:pos x="8385" y="1055"/>
                    </a:cxn>
                    <a:cxn ang="0">
                      <a:pos x="9024" y="952"/>
                    </a:cxn>
                    <a:cxn ang="0">
                      <a:pos x="9337" y="899"/>
                    </a:cxn>
                  </a:cxnLst>
                  <a:rect l="0" t="0" r="r" b="b"/>
                  <a:pathLst>
                    <a:path w="9518" h="1719">
                      <a:moveTo>
                        <a:pt x="9337" y="899"/>
                      </a:moveTo>
                      <a:lnTo>
                        <a:pt x="9337" y="899"/>
                      </a:lnTo>
                      <a:lnTo>
                        <a:pt x="9382" y="885"/>
                      </a:lnTo>
                      <a:lnTo>
                        <a:pt x="9428" y="874"/>
                      </a:lnTo>
                      <a:lnTo>
                        <a:pt x="9473" y="867"/>
                      </a:lnTo>
                      <a:lnTo>
                        <a:pt x="9518" y="862"/>
                      </a:lnTo>
                      <a:lnTo>
                        <a:pt x="9518" y="862"/>
                      </a:lnTo>
                      <a:lnTo>
                        <a:pt x="9466" y="860"/>
                      </a:lnTo>
                      <a:lnTo>
                        <a:pt x="9414" y="857"/>
                      </a:lnTo>
                      <a:lnTo>
                        <a:pt x="9362" y="852"/>
                      </a:lnTo>
                      <a:lnTo>
                        <a:pt x="9308" y="845"/>
                      </a:lnTo>
                      <a:lnTo>
                        <a:pt x="9200" y="827"/>
                      </a:lnTo>
                      <a:lnTo>
                        <a:pt x="9087" y="806"/>
                      </a:lnTo>
                      <a:lnTo>
                        <a:pt x="8971" y="780"/>
                      </a:lnTo>
                      <a:lnTo>
                        <a:pt x="8851" y="753"/>
                      </a:lnTo>
                      <a:lnTo>
                        <a:pt x="8727" y="720"/>
                      </a:lnTo>
                      <a:lnTo>
                        <a:pt x="8600" y="685"/>
                      </a:lnTo>
                      <a:lnTo>
                        <a:pt x="8331" y="608"/>
                      </a:lnTo>
                      <a:lnTo>
                        <a:pt x="8043" y="525"/>
                      </a:lnTo>
                      <a:lnTo>
                        <a:pt x="7891" y="481"/>
                      </a:lnTo>
                      <a:lnTo>
                        <a:pt x="7735" y="438"/>
                      </a:lnTo>
                      <a:lnTo>
                        <a:pt x="7572" y="395"/>
                      </a:lnTo>
                      <a:lnTo>
                        <a:pt x="7403" y="351"/>
                      </a:lnTo>
                      <a:lnTo>
                        <a:pt x="7229" y="308"/>
                      </a:lnTo>
                      <a:lnTo>
                        <a:pt x="7049" y="266"/>
                      </a:lnTo>
                      <a:lnTo>
                        <a:pt x="6861" y="226"/>
                      </a:lnTo>
                      <a:lnTo>
                        <a:pt x="6666" y="189"/>
                      </a:lnTo>
                      <a:lnTo>
                        <a:pt x="6466" y="153"/>
                      </a:lnTo>
                      <a:lnTo>
                        <a:pt x="6258" y="120"/>
                      </a:lnTo>
                      <a:lnTo>
                        <a:pt x="6152" y="104"/>
                      </a:lnTo>
                      <a:lnTo>
                        <a:pt x="6044" y="90"/>
                      </a:lnTo>
                      <a:lnTo>
                        <a:pt x="5933" y="76"/>
                      </a:lnTo>
                      <a:lnTo>
                        <a:pt x="5822" y="64"/>
                      </a:lnTo>
                      <a:lnTo>
                        <a:pt x="5707" y="52"/>
                      </a:lnTo>
                      <a:lnTo>
                        <a:pt x="5592" y="42"/>
                      </a:lnTo>
                      <a:lnTo>
                        <a:pt x="5474" y="31"/>
                      </a:lnTo>
                      <a:lnTo>
                        <a:pt x="5354" y="23"/>
                      </a:lnTo>
                      <a:lnTo>
                        <a:pt x="5231" y="16"/>
                      </a:lnTo>
                      <a:lnTo>
                        <a:pt x="5107" y="10"/>
                      </a:lnTo>
                      <a:lnTo>
                        <a:pt x="4982" y="5"/>
                      </a:lnTo>
                      <a:lnTo>
                        <a:pt x="4854" y="2"/>
                      </a:lnTo>
                      <a:lnTo>
                        <a:pt x="4723" y="0"/>
                      </a:lnTo>
                      <a:lnTo>
                        <a:pt x="4591" y="0"/>
                      </a:lnTo>
                      <a:lnTo>
                        <a:pt x="4456" y="0"/>
                      </a:lnTo>
                      <a:lnTo>
                        <a:pt x="4318" y="2"/>
                      </a:lnTo>
                      <a:lnTo>
                        <a:pt x="4181" y="7"/>
                      </a:lnTo>
                      <a:lnTo>
                        <a:pt x="4039" y="12"/>
                      </a:lnTo>
                      <a:lnTo>
                        <a:pt x="3896" y="19"/>
                      </a:lnTo>
                      <a:lnTo>
                        <a:pt x="3750" y="28"/>
                      </a:lnTo>
                      <a:lnTo>
                        <a:pt x="3750" y="28"/>
                      </a:lnTo>
                      <a:lnTo>
                        <a:pt x="3606" y="38"/>
                      </a:lnTo>
                      <a:lnTo>
                        <a:pt x="3463" y="52"/>
                      </a:lnTo>
                      <a:lnTo>
                        <a:pt x="3326" y="66"/>
                      </a:lnTo>
                      <a:lnTo>
                        <a:pt x="3192" y="82"/>
                      </a:lnTo>
                      <a:lnTo>
                        <a:pt x="3062" y="99"/>
                      </a:lnTo>
                      <a:lnTo>
                        <a:pt x="2935" y="118"/>
                      </a:lnTo>
                      <a:lnTo>
                        <a:pt x="2812" y="139"/>
                      </a:lnTo>
                      <a:lnTo>
                        <a:pt x="2692" y="160"/>
                      </a:lnTo>
                      <a:lnTo>
                        <a:pt x="2575" y="184"/>
                      </a:lnTo>
                      <a:lnTo>
                        <a:pt x="2461" y="209"/>
                      </a:lnTo>
                      <a:lnTo>
                        <a:pt x="2351" y="233"/>
                      </a:lnTo>
                      <a:lnTo>
                        <a:pt x="2243" y="261"/>
                      </a:lnTo>
                      <a:lnTo>
                        <a:pt x="2139" y="289"/>
                      </a:lnTo>
                      <a:lnTo>
                        <a:pt x="2038" y="316"/>
                      </a:lnTo>
                      <a:lnTo>
                        <a:pt x="1941" y="348"/>
                      </a:lnTo>
                      <a:lnTo>
                        <a:pt x="1847" y="377"/>
                      </a:lnTo>
                      <a:lnTo>
                        <a:pt x="1755" y="410"/>
                      </a:lnTo>
                      <a:lnTo>
                        <a:pt x="1666" y="441"/>
                      </a:lnTo>
                      <a:lnTo>
                        <a:pt x="1579" y="474"/>
                      </a:lnTo>
                      <a:lnTo>
                        <a:pt x="1496" y="509"/>
                      </a:lnTo>
                      <a:lnTo>
                        <a:pt x="1416" y="544"/>
                      </a:lnTo>
                      <a:lnTo>
                        <a:pt x="1338" y="579"/>
                      </a:lnTo>
                      <a:lnTo>
                        <a:pt x="1263" y="614"/>
                      </a:lnTo>
                      <a:lnTo>
                        <a:pt x="1192" y="650"/>
                      </a:lnTo>
                      <a:lnTo>
                        <a:pt x="1122" y="685"/>
                      </a:lnTo>
                      <a:lnTo>
                        <a:pt x="1055" y="721"/>
                      </a:lnTo>
                      <a:lnTo>
                        <a:pt x="990" y="760"/>
                      </a:lnTo>
                      <a:lnTo>
                        <a:pt x="928" y="796"/>
                      </a:lnTo>
                      <a:lnTo>
                        <a:pt x="869" y="833"/>
                      </a:lnTo>
                      <a:lnTo>
                        <a:pt x="811" y="869"/>
                      </a:lnTo>
                      <a:lnTo>
                        <a:pt x="757" y="907"/>
                      </a:lnTo>
                      <a:lnTo>
                        <a:pt x="705" y="944"/>
                      </a:lnTo>
                      <a:lnTo>
                        <a:pt x="655" y="980"/>
                      </a:lnTo>
                      <a:lnTo>
                        <a:pt x="606" y="1017"/>
                      </a:lnTo>
                      <a:lnTo>
                        <a:pt x="561" y="1053"/>
                      </a:lnTo>
                      <a:lnTo>
                        <a:pt x="518" y="1090"/>
                      </a:lnTo>
                      <a:lnTo>
                        <a:pt x="476" y="1125"/>
                      </a:lnTo>
                      <a:lnTo>
                        <a:pt x="436" y="1161"/>
                      </a:lnTo>
                      <a:lnTo>
                        <a:pt x="365" y="1229"/>
                      </a:lnTo>
                      <a:lnTo>
                        <a:pt x="299" y="1295"/>
                      </a:lnTo>
                      <a:lnTo>
                        <a:pt x="241" y="1359"/>
                      </a:lnTo>
                      <a:lnTo>
                        <a:pt x="191" y="1418"/>
                      </a:lnTo>
                      <a:lnTo>
                        <a:pt x="147" y="1474"/>
                      </a:lnTo>
                      <a:lnTo>
                        <a:pt x="111" y="1526"/>
                      </a:lnTo>
                      <a:lnTo>
                        <a:pt x="80" y="1573"/>
                      </a:lnTo>
                      <a:lnTo>
                        <a:pt x="54" y="1613"/>
                      </a:lnTo>
                      <a:lnTo>
                        <a:pt x="33" y="1648"/>
                      </a:lnTo>
                      <a:lnTo>
                        <a:pt x="19" y="1677"/>
                      </a:lnTo>
                      <a:lnTo>
                        <a:pt x="8" y="1698"/>
                      </a:lnTo>
                      <a:lnTo>
                        <a:pt x="0" y="1719"/>
                      </a:lnTo>
                      <a:lnTo>
                        <a:pt x="0" y="1719"/>
                      </a:lnTo>
                      <a:lnTo>
                        <a:pt x="917" y="1674"/>
                      </a:lnTo>
                      <a:lnTo>
                        <a:pt x="1866" y="1623"/>
                      </a:lnTo>
                      <a:lnTo>
                        <a:pt x="3851" y="1514"/>
                      </a:lnTo>
                      <a:lnTo>
                        <a:pt x="3851" y="1514"/>
                      </a:lnTo>
                      <a:lnTo>
                        <a:pt x="4219" y="1491"/>
                      </a:lnTo>
                      <a:lnTo>
                        <a:pt x="4584" y="1467"/>
                      </a:lnTo>
                      <a:lnTo>
                        <a:pt x="4947" y="1441"/>
                      </a:lnTo>
                      <a:lnTo>
                        <a:pt x="5305" y="1413"/>
                      </a:lnTo>
                      <a:lnTo>
                        <a:pt x="5662" y="1382"/>
                      </a:lnTo>
                      <a:lnTo>
                        <a:pt x="6016" y="1347"/>
                      </a:lnTo>
                      <a:lnTo>
                        <a:pt x="6366" y="1312"/>
                      </a:lnTo>
                      <a:lnTo>
                        <a:pt x="6711" y="1274"/>
                      </a:lnTo>
                      <a:lnTo>
                        <a:pt x="7054" y="1234"/>
                      </a:lnTo>
                      <a:lnTo>
                        <a:pt x="7393" y="1192"/>
                      </a:lnTo>
                      <a:lnTo>
                        <a:pt x="7728" y="1149"/>
                      </a:lnTo>
                      <a:lnTo>
                        <a:pt x="8058" y="1102"/>
                      </a:lnTo>
                      <a:lnTo>
                        <a:pt x="8385" y="1055"/>
                      </a:lnTo>
                      <a:lnTo>
                        <a:pt x="8706" y="1005"/>
                      </a:lnTo>
                      <a:lnTo>
                        <a:pt x="9024" y="952"/>
                      </a:lnTo>
                      <a:lnTo>
                        <a:pt x="9337" y="899"/>
                      </a:lnTo>
                      <a:lnTo>
                        <a:pt x="9337" y="899"/>
                      </a:lnTo>
                      <a:close/>
                    </a:path>
                  </a:pathLst>
                </a:custGeom>
                <a:gradFill flip="none" rotWithShape="1">
                  <a:gsLst>
                    <a:gs pos="0">
                      <a:srgbClr val="84BC76"/>
                    </a:gs>
                    <a:gs pos="100000">
                      <a:srgbClr val="2F6C1C"/>
                    </a:gs>
                  </a:gsLst>
                  <a:lin ang="516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238" name="Group 165"/>
              <p:cNvGrpSpPr/>
              <p:nvPr/>
            </p:nvGrpSpPr>
            <p:grpSpPr>
              <a:xfrm rot="20956613">
                <a:off x="5257800" y="4165742"/>
                <a:ext cx="373174" cy="335072"/>
                <a:chOff x="971551" y="0"/>
                <a:chExt cx="7200902" cy="6818311"/>
              </a:xfrm>
            </p:grpSpPr>
            <p:sp>
              <p:nvSpPr>
                <p:cNvPr id="266" name="Freeform 5"/>
                <p:cNvSpPr>
                  <a:spLocks/>
                </p:cNvSpPr>
                <p:nvPr/>
              </p:nvSpPr>
              <p:spPr bwMode="auto">
                <a:xfrm>
                  <a:off x="1416587" y="96583"/>
                  <a:ext cx="6586540" cy="6713539"/>
                </a:xfrm>
                <a:custGeom>
                  <a:avLst/>
                  <a:gdLst/>
                  <a:ahLst/>
                  <a:cxnLst>
                    <a:cxn ang="0">
                      <a:pos x="4149" y="0"/>
                    </a:cxn>
                    <a:cxn ang="0">
                      <a:pos x="3889" y="307"/>
                    </a:cxn>
                    <a:cxn ang="0">
                      <a:pos x="3618" y="619"/>
                    </a:cxn>
                    <a:cxn ang="0">
                      <a:pos x="3336" y="934"/>
                    </a:cxn>
                    <a:cxn ang="0">
                      <a:pos x="3042" y="1252"/>
                    </a:cxn>
                    <a:cxn ang="0">
                      <a:pos x="2738" y="1571"/>
                    </a:cxn>
                    <a:cxn ang="0">
                      <a:pos x="2423" y="1891"/>
                    </a:cxn>
                    <a:cxn ang="0">
                      <a:pos x="2099" y="2212"/>
                    </a:cxn>
                    <a:cxn ang="0">
                      <a:pos x="1765" y="2534"/>
                    </a:cxn>
                    <a:cxn ang="0">
                      <a:pos x="858" y="3396"/>
                    </a:cxn>
                    <a:cxn ang="0">
                      <a:pos x="0" y="4204"/>
                    </a:cxn>
                    <a:cxn ang="0">
                      <a:pos x="2" y="4205"/>
                    </a:cxn>
                    <a:cxn ang="0">
                      <a:pos x="101" y="4213"/>
                    </a:cxn>
                    <a:cxn ang="0">
                      <a:pos x="292" y="4224"/>
                    </a:cxn>
                    <a:cxn ang="0">
                      <a:pos x="465" y="4229"/>
                    </a:cxn>
                    <a:cxn ang="0">
                      <a:pos x="669" y="4229"/>
                    </a:cxn>
                    <a:cxn ang="0">
                      <a:pos x="898" y="4221"/>
                    </a:cxn>
                    <a:cxn ang="0">
                      <a:pos x="1149" y="4205"/>
                    </a:cxn>
                    <a:cxn ang="0">
                      <a:pos x="1413" y="4177"/>
                    </a:cxn>
                    <a:cxn ang="0">
                      <a:pos x="1549" y="4158"/>
                    </a:cxn>
                    <a:cxn ang="0">
                      <a:pos x="1689" y="4135"/>
                    </a:cxn>
                    <a:cxn ang="0">
                      <a:pos x="1828" y="4108"/>
                    </a:cxn>
                    <a:cxn ang="0">
                      <a:pos x="1969" y="4078"/>
                    </a:cxn>
                    <a:cxn ang="0">
                      <a:pos x="2109" y="4041"/>
                    </a:cxn>
                    <a:cxn ang="0">
                      <a:pos x="2249" y="4000"/>
                    </a:cxn>
                    <a:cxn ang="0">
                      <a:pos x="2388" y="3954"/>
                    </a:cxn>
                    <a:cxn ang="0">
                      <a:pos x="2525" y="3902"/>
                    </a:cxn>
                    <a:cxn ang="0">
                      <a:pos x="2659" y="3844"/>
                    </a:cxn>
                    <a:cxn ang="0">
                      <a:pos x="2790" y="3781"/>
                    </a:cxn>
                    <a:cxn ang="0">
                      <a:pos x="2917" y="3710"/>
                    </a:cxn>
                    <a:cxn ang="0">
                      <a:pos x="3041" y="3634"/>
                    </a:cxn>
                    <a:cxn ang="0">
                      <a:pos x="3159" y="3551"/>
                    </a:cxn>
                    <a:cxn ang="0">
                      <a:pos x="3271" y="3460"/>
                    </a:cxn>
                    <a:cxn ang="0">
                      <a:pos x="3377" y="3361"/>
                    </a:cxn>
                    <a:cxn ang="0">
                      <a:pos x="3424" y="3312"/>
                    </a:cxn>
                    <a:cxn ang="0">
                      <a:pos x="3511" y="3211"/>
                    </a:cxn>
                    <a:cxn ang="0">
                      <a:pos x="3590" y="3106"/>
                    </a:cxn>
                    <a:cxn ang="0">
                      <a:pos x="3660" y="2999"/>
                    </a:cxn>
                    <a:cxn ang="0">
                      <a:pos x="3722" y="2888"/>
                    </a:cxn>
                    <a:cxn ang="0">
                      <a:pos x="3776" y="2775"/>
                    </a:cxn>
                    <a:cxn ang="0">
                      <a:pos x="3825" y="2659"/>
                    </a:cxn>
                    <a:cxn ang="0">
                      <a:pos x="3866" y="2541"/>
                    </a:cxn>
                    <a:cxn ang="0">
                      <a:pos x="3901" y="2421"/>
                    </a:cxn>
                    <a:cxn ang="0">
                      <a:pos x="3931" y="2301"/>
                    </a:cxn>
                    <a:cxn ang="0">
                      <a:pos x="3955" y="2180"/>
                    </a:cxn>
                    <a:cxn ang="0">
                      <a:pos x="3975" y="2057"/>
                    </a:cxn>
                    <a:cxn ang="0">
                      <a:pos x="3990" y="1935"/>
                    </a:cxn>
                    <a:cxn ang="0">
                      <a:pos x="4002" y="1813"/>
                    </a:cxn>
                    <a:cxn ang="0">
                      <a:pos x="4014" y="1631"/>
                    </a:cxn>
                    <a:cxn ang="0">
                      <a:pos x="4022" y="1391"/>
                    </a:cxn>
                    <a:cxn ang="0">
                      <a:pos x="4023" y="1045"/>
                    </a:cxn>
                    <a:cxn ang="0">
                      <a:pos x="4024" y="724"/>
                    </a:cxn>
                    <a:cxn ang="0">
                      <a:pos x="4030" y="528"/>
                    </a:cxn>
                    <a:cxn ang="0">
                      <a:pos x="4040" y="393"/>
                    </a:cxn>
                    <a:cxn ang="0">
                      <a:pos x="4051" y="308"/>
                    </a:cxn>
                    <a:cxn ang="0">
                      <a:pos x="4066" y="229"/>
                    </a:cxn>
                    <a:cxn ang="0">
                      <a:pos x="4083" y="156"/>
                    </a:cxn>
                    <a:cxn ang="0">
                      <a:pos x="4106" y="89"/>
                    </a:cxn>
                    <a:cxn ang="0">
                      <a:pos x="4133" y="27"/>
                    </a:cxn>
                    <a:cxn ang="0">
                      <a:pos x="4149" y="0"/>
                    </a:cxn>
                  </a:cxnLst>
                  <a:rect l="0" t="0" r="r" b="b"/>
                  <a:pathLst>
                    <a:path w="4149" h="4229">
                      <a:moveTo>
                        <a:pt x="4149" y="0"/>
                      </a:moveTo>
                      <a:lnTo>
                        <a:pt x="4149" y="0"/>
                      </a:lnTo>
                      <a:lnTo>
                        <a:pt x="4020" y="153"/>
                      </a:lnTo>
                      <a:lnTo>
                        <a:pt x="3889" y="307"/>
                      </a:lnTo>
                      <a:lnTo>
                        <a:pt x="3755" y="462"/>
                      </a:lnTo>
                      <a:lnTo>
                        <a:pt x="3618" y="619"/>
                      </a:lnTo>
                      <a:lnTo>
                        <a:pt x="3478" y="776"/>
                      </a:lnTo>
                      <a:lnTo>
                        <a:pt x="3336" y="934"/>
                      </a:lnTo>
                      <a:lnTo>
                        <a:pt x="3190" y="1092"/>
                      </a:lnTo>
                      <a:lnTo>
                        <a:pt x="3042" y="1252"/>
                      </a:lnTo>
                      <a:lnTo>
                        <a:pt x="2891" y="1411"/>
                      </a:lnTo>
                      <a:lnTo>
                        <a:pt x="2738" y="1571"/>
                      </a:lnTo>
                      <a:lnTo>
                        <a:pt x="2581" y="1731"/>
                      </a:lnTo>
                      <a:lnTo>
                        <a:pt x="2423" y="1891"/>
                      </a:lnTo>
                      <a:lnTo>
                        <a:pt x="2262" y="2052"/>
                      </a:lnTo>
                      <a:lnTo>
                        <a:pt x="2099" y="2212"/>
                      </a:lnTo>
                      <a:lnTo>
                        <a:pt x="1934" y="2373"/>
                      </a:lnTo>
                      <a:lnTo>
                        <a:pt x="1765" y="2534"/>
                      </a:lnTo>
                      <a:lnTo>
                        <a:pt x="1765" y="2534"/>
                      </a:lnTo>
                      <a:lnTo>
                        <a:pt x="858" y="3396"/>
                      </a:lnTo>
                      <a:lnTo>
                        <a:pt x="422" y="3808"/>
                      </a:lnTo>
                      <a:lnTo>
                        <a:pt x="0" y="4204"/>
                      </a:lnTo>
                      <a:lnTo>
                        <a:pt x="2" y="4205"/>
                      </a:lnTo>
                      <a:lnTo>
                        <a:pt x="2" y="4205"/>
                      </a:lnTo>
                      <a:lnTo>
                        <a:pt x="27" y="4208"/>
                      </a:lnTo>
                      <a:lnTo>
                        <a:pt x="101" y="4213"/>
                      </a:lnTo>
                      <a:lnTo>
                        <a:pt x="219" y="4221"/>
                      </a:lnTo>
                      <a:lnTo>
                        <a:pt x="292" y="4224"/>
                      </a:lnTo>
                      <a:lnTo>
                        <a:pt x="375" y="4226"/>
                      </a:lnTo>
                      <a:lnTo>
                        <a:pt x="465" y="4229"/>
                      </a:lnTo>
                      <a:lnTo>
                        <a:pt x="564" y="4229"/>
                      </a:lnTo>
                      <a:lnTo>
                        <a:pt x="669" y="4229"/>
                      </a:lnTo>
                      <a:lnTo>
                        <a:pt x="781" y="4226"/>
                      </a:lnTo>
                      <a:lnTo>
                        <a:pt x="898" y="4221"/>
                      </a:lnTo>
                      <a:lnTo>
                        <a:pt x="1021" y="4214"/>
                      </a:lnTo>
                      <a:lnTo>
                        <a:pt x="1149" y="4205"/>
                      </a:lnTo>
                      <a:lnTo>
                        <a:pt x="1279" y="4193"/>
                      </a:lnTo>
                      <a:lnTo>
                        <a:pt x="1413" y="4177"/>
                      </a:lnTo>
                      <a:lnTo>
                        <a:pt x="1481" y="4169"/>
                      </a:lnTo>
                      <a:lnTo>
                        <a:pt x="1549" y="4158"/>
                      </a:lnTo>
                      <a:lnTo>
                        <a:pt x="1619" y="4147"/>
                      </a:lnTo>
                      <a:lnTo>
                        <a:pt x="1689" y="4135"/>
                      </a:lnTo>
                      <a:lnTo>
                        <a:pt x="1758" y="4122"/>
                      </a:lnTo>
                      <a:lnTo>
                        <a:pt x="1828" y="4108"/>
                      </a:lnTo>
                      <a:lnTo>
                        <a:pt x="1899" y="4094"/>
                      </a:lnTo>
                      <a:lnTo>
                        <a:pt x="1969" y="4078"/>
                      </a:lnTo>
                      <a:lnTo>
                        <a:pt x="2040" y="4060"/>
                      </a:lnTo>
                      <a:lnTo>
                        <a:pt x="2109" y="4041"/>
                      </a:lnTo>
                      <a:lnTo>
                        <a:pt x="2179" y="4021"/>
                      </a:lnTo>
                      <a:lnTo>
                        <a:pt x="2249" y="4000"/>
                      </a:lnTo>
                      <a:lnTo>
                        <a:pt x="2318" y="3977"/>
                      </a:lnTo>
                      <a:lnTo>
                        <a:pt x="2388" y="3954"/>
                      </a:lnTo>
                      <a:lnTo>
                        <a:pt x="2457" y="3929"/>
                      </a:lnTo>
                      <a:lnTo>
                        <a:pt x="2525" y="3902"/>
                      </a:lnTo>
                      <a:lnTo>
                        <a:pt x="2592" y="3874"/>
                      </a:lnTo>
                      <a:lnTo>
                        <a:pt x="2659" y="3844"/>
                      </a:lnTo>
                      <a:lnTo>
                        <a:pt x="2726" y="3814"/>
                      </a:lnTo>
                      <a:lnTo>
                        <a:pt x="2790" y="3781"/>
                      </a:lnTo>
                      <a:lnTo>
                        <a:pt x="2855" y="3747"/>
                      </a:lnTo>
                      <a:lnTo>
                        <a:pt x="2917" y="3710"/>
                      </a:lnTo>
                      <a:lnTo>
                        <a:pt x="2980" y="3673"/>
                      </a:lnTo>
                      <a:lnTo>
                        <a:pt x="3041" y="3634"/>
                      </a:lnTo>
                      <a:lnTo>
                        <a:pt x="3100" y="3594"/>
                      </a:lnTo>
                      <a:lnTo>
                        <a:pt x="3159" y="3551"/>
                      </a:lnTo>
                      <a:lnTo>
                        <a:pt x="3215" y="3505"/>
                      </a:lnTo>
                      <a:lnTo>
                        <a:pt x="3271" y="3460"/>
                      </a:lnTo>
                      <a:lnTo>
                        <a:pt x="3325" y="3412"/>
                      </a:lnTo>
                      <a:lnTo>
                        <a:pt x="3377" y="3361"/>
                      </a:lnTo>
                      <a:lnTo>
                        <a:pt x="3377" y="3361"/>
                      </a:lnTo>
                      <a:lnTo>
                        <a:pt x="3424" y="3312"/>
                      </a:lnTo>
                      <a:lnTo>
                        <a:pt x="3468" y="3262"/>
                      </a:lnTo>
                      <a:lnTo>
                        <a:pt x="3511" y="3211"/>
                      </a:lnTo>
                      <a:lnTo>
                        <a:pt x="3551" y="3160"/>
                      </a:lnTo>
                      <a:lnTo>
                        <a:pt x="3590" y="3106"/>
                      </a:lnTo>
                      <a:lnTo>
                        <a:pt x="3626" y="3053"/>
                      </a:lnTo>
                      <a:lnTo>
                        <a:pt x="3660" y="2999"/>
                      </a:lnTo>
                      <a:lnTo>
                        <a:pt x="3692" y="2944"/>
                      </a:lnTo>
                      <a:lnTo>
                        <a:pt x="3722" y="2888"/>
                      </a:lnTo>
                      <a:lnTo>
                        <a:pt x="3751" y="2831"/>
                      </a:lnTo>
                      <a:lnTo>
                        <a:pt x="3776" y="2775"/>
                      </a:lnTo>
                      <a:lnTo>
                        <a:pt x="3802" y="2718"/>
                      </a:lnTo>
                      <a:lnTo>
                        <a:pt x="3825" y="2659"/>
                      </a:lnTo>
                      <a:lnTo>
                        <a:pt x="3846" y="2600"/>
                      </a:lnTo>
                      <a:lnTo>
                        <a:pt x="3866" y="2541"/>
                      </a:lnTo>
                      <a:lnTo>
                        <a:pt x="3884" y="2482"/>
                      </a:lnTo>
                      <a:lnTo>
                        <a:pt x="3901" y="2421"/>
                      </a:lnTo>
                      <a:lnTo>
                        <a:pt x="3916" y="2361"/>
                      </a:lnTo>
                      <a:lnTo>
                        <a:pt x="3931" y="2301"/>
                      </a:lnTo>
                      <a:lnTo>
                        <a:pt x="3943" y="2241"/>
                      </a:lnTo>
                      <a:lnTo>
                        <a:pt x="3955" y="2180"/>
                      </a:lnTo>
                      <a:lnTo>
                        <a:pt x="3965" y="2119"/>
                      </a:lnTo>
                      <a:lnTo>
                        <a:pt x="3975" y="2057"/>
                      </a:lnTo>
                      <a:lnTo>
                        <a:pt x="3983" y="1997"/>
                      </a:lnTo>
                      <a:lnTo>
                        <a:pt x="3990" y="1935"/>
                      </a:lnTo>
                      <a:lnTo>
                        <a:pt x="3996" y="1875"/>
                      </a:lnTo>
                      <a:lnTo>
                        <a:pt x="4002" y="1813"/>
                      </a:lnTo>
                      <a:lnTo>
                        <a:pt x="4007" y="1751"/>
                      </a:lnTo>
                      <a:lnTo>
                        <a:pt x="4014" y="1631"/>
                      </a:lnTo>
                      <a:lnTo>
                        <a:pt x="4019" y="1510"/>
                      </a:lnTo>
                      <a:lnTo>
                        <a:pt x="4022" y="1391"/>
                      </a:lnTo>
                      <a:lnTo>
                        <a:pt x="4023" y="1274"/>
                      </a:lnTo>
                      <a:lnTo>
                        <a:pt x="4023" y="1045"/>
                      </a:lnTo>
                      <a:lnTo>
                        <a:pt x="4023" y="828"/>
                      </a:lnTo>
                      <a:lnTo>
                        <a:pt x="4024" y="724"/>
                      </a:lnTo>
                      <a:lnTo>
                        <a:pt x="4026" y="625"/>
                      </a:lnTo>
                      <a:lnTo>
                        <a:pt x="4030" y="528"/>
                      </a:lnTo>
                      <a:lnTo>
                        <a:pt x="4036" y="437"/>
                      </a:lnTo>
                      <a:lnTo>
                        <a:pt x="4040" y="393"/>
                      </a:lnTo>
                      <a:lnTo>
                        <a:pt x="4046" y="350"/>
                      </a:lnTo>
                      <a:lnTo>
                        <a:pt x="4051" y="308"/>
                      </a:lnTo>
                      <a:lnTo>
                        <a:pt x="4058" y="268"/>
                      </a:lnTo>
                      <a:lnTo>
                        <a:pt x="4066" y="229"/>
                      </a:lnTo>
                      <a:lnTo>
                        <a:pt x="4074" y="192"/>
                      </a:lnTo>
                      <a:lnTo>
                        <a:pt x="4083" y="156"/>
                      </a:lnTo>
                      <a:lnTo>
                        <a:pt x="4094" y="121"/>
                      </a:lnTo>
                      <a:lnTo>
                        <a:pt x="4106" y="89"/>
                      </a:lnTo>
                      <a:lnTo>
                        <a:pt x="4119" y="58"/>
                      </a:lnTo>
                      <a:lnTo>
                        <a:pt x="4133" y="27"/>
                      </a:lnTo>
                      <a:lnTo>
                        <a:pt x="4149" y="0"/>
                      </a:lnTo>
                      <a:lnTo>
                        <a:pt x="414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7" name="Freeform 6"/>
                <p:cNvSpPr>
                  <a:spLocks/>
                </p:cNvSpPr>
                <p:nvPr/>
              </p:nvSpPr>
              <p:spPr bwMode="auto">
                <a:xfrm>
                  <a:off x="971551" y="0"/>
                  <a:ext cx="7200902" cy="6818311"/>
                </a:xfrm>
                <a:custGeom>
                  <a:avLst/>
                  <a:gdLst/>
                  <a:ahLst/>
                  <a:cxnLst>
                    <a:cxn ang="0">
                      <a:pos x="4481" y="66"/>
                    </a:cxn>
                    <a:cxn ang="0">
                      <a:pos x="4536" y="0"/>
                    </a:cxn>
                    <a:cxn ang="0">
                      <a:pos x="4482" y="36"/>
                    </a:cxn>
                    <a:cxn ang="0">
                      <a:pos x="4389" y="82"/>
                    </a:cxn>
                    <a:cxn ang="0">
                      <a:pos x="4279" y="115"/>
                    </a:cxn>
                    <a:cxn ang="0">
                      <a:pos x="4155" y="141"/>
                    </a:cxn>
                    <a:cxn ang="0">
                      <a:pos x="4020" y="159"/>
                    </a:cxn>
                    <a:cxn ang="0">
                      <a:pos x="3713" y="185"/>
                    </a:cxn>
                    <a:cxn ang="0">
                      <a:pos x="3243" y="213"/>
                    </a:cxn>
                    <a:cxn ang="0">
                      <a:pos x="2857" y="249"/>
                    </a:cxn>
                    <a:cxn ang="0">
                      <a:pos x="2655" y="279"/>
                    </a:cxn>
                    <a:cxn ang="0">
                      <a:pos x="2450" y="318"/>
                    </a:cxn>
                    <a:cxn ang="0">
                      <a:pos x="2241" y="367"/>
                    </a:cxn>
                    <a:cxn ang="0">
                      <a:pos x="2029" y="430"/>
                    </a:cxn>
                    <a:cxn ang="0">
                      <a:pos x="1817" y="508"/>
                    </a:cxn>
                    <a:cxn ang="0">
                      <a:pos x="1605" y="603"/>
                    </a:cxn>
                    <a:cxn ang="0">
                      <a:pos x="1395" y="717"/>
                    </a:cxn>
                    <a:cxn ang="0">
                      <a:pos x="1186" y="851"/>
                    </a:cxn>
                    <a:cxn ang="0">
                      <a:pos x="980" y="1008"/>
                    </a:cxn>
                    <a:cxn ang="0">
                      <a:pos x="777" y="1189"/>
                    </a:cxn>
                    <a:cxn ang="0">
                      <a:pos x="651" y="1319"/>
                    </a:cxn>
                    <a:cxn ang="0">
                      <a:pos x="488" y="1517"/>
                    </a:cxn>
                    <a:cxn ang="0">
                      <a:pos x="351" y="1716"/>
                    </a:cxn>
                    <a:cxn ang="0">
                      <a:pos x="241" y="1917"/>
                    </a:cxn>
                    <a:cxn ang="0">
                      <a:pos x="154" y="2120"/>
                    </a:cxn>
                    <a:cxn ang="0">
                      <a:pos x="88" y="2319"/>
                    </a:cxn>
                    <a:cxn ang="0">
                      <a:pos x="43" y="2516"/>
                    </a:cxn>
                    <a:cxn ang="0">
                      <a:pos x="15" y="2709"/>
                    </a:cxn>
                    <a:cxn ang="0">
                      <a:pos x="1" y="2897"/>
                    </a:cxn>
                    <a:cxn ang="0">
                      <a:pos x="3" y="3079"/>
                    </a:cxn>
                    <a:cxn ang="0">
                      <a:pos x="15" y="3253"/>
                    </a:cxn>
                    <a:cxn ang="0">
                      <a:pos x="36" y="3418"/>
                    </a:cxn>
                    <a:cxn ang="0">
                      <a:pos x="64" y="3572"/>
                    </a:cxn>
                    <a:cxn ang="0">
                      <a:pos x="111" y="3760"/>
                    </a:cxn>
                    <a:cxn ang="0">
                      <a:pos x="188" y="3997"/>
                    </a:cxn>
                    <a:cxn ang="0">
                      <a:pos x="257" y="4173"/>
                    </a:cxn>
                    <a:cxn ang="0">
                      <a:pos x="316" y="4295"/>
                    </a:cxn>
                    <a:cxn ang="0">
                      <a:pos x="1174" y="3487"/>
                    </a:cxn>
                    <a:cxn ang="0">
                      <a:pos x="2250" y="2464"/>
                    </a:cxn>
                    <a:cxn ang="0">
                      <a:pos x="2739" y="1982"/>
                    </a:cxn>
                    <a:cxn ang="0">
                      <a:pos x="3207" y="1502"/>
                    </a:cxn>
                    <a:cxn ang="0">
                      <a:pos x="3652" y="1025"/>
                    </a:cxn>
                    <a:cxn ang="0">
                      <a:pos x="4071" y="553"/>
                    </a:cxn>
                    <a:cxn ang="0">
                      <a:pos x="4465" y="91"/>
                    </a:cxn>
                  </a:cxnLst>
                  <a:rect l="0" t="0" r="r" b="b"/>
                  <a:pathLst>
                    <a:path w="4536" h="4295">
                      <a:moveTo>
                        <a:pt x="4465" y="91"/>
                      </a:moveTo>
                      <a:lnTo>
                        <a:pt x="4465" y="91"/>
                      </a:lnTo>
                      <a:lnTo>
                        <a:pt x="4481" y="66"/>
                      </a:lnTo>
                      <a:lnTo>
                        <a:pt x="4498" y="42"/>
                      </a:lnTo>
                      <a:lnTo>
                        <a:pt x="4517" y="20"/>
                      </a:lnTo>
                      <a:lnTo>
                        <a:pt x="4536" y="0"/>
                      </a:lnTo>
                      <a:lnTo>
                        <a:pt x="4536" y="0"/>
                      </a:lnTo>
                      <a:lnTo>
                        <a:pt x="4511" y="19"/>
                      </a:lnTo>
                      <a:lnTo>
                        <a:pt x="4482" y="36"/>
                      </a:lnTo>
                      <a:lnTo>
                        <a:pt x="4453" y="52"/>
                      </a:lnTo>
                      <a:lnTo>
                        <a:pt x="4422" y="67"/>
                      </a:lnTo>
                      <a:lnTo>
                        <a:pt x="4389" y="82"/>
                      </a:lnTo>
                      <a:lnTo>
                        <a:pt x="4354" y="94"/>
                      </a:lnTo>
                      <a:lnTo>
                        <a:pt x="4318" y="105"/>
                      </a:lnTo>
                      <a:lnTo>
                        <a:pt x="4279" y="115"/>
                      </a:lnTo>
                      <a:lnTo>
                        <a:pt x="4240" y="125"/>
                      </a:lnTo>
                      <a:lnTo>
                        <a:pt x="4198" y="133"/>
                      </a:lnTo>
                      <a:lnTo>
                        <a:pt x="4155" y="141"/>
                      </a:lnTo>
                      <a:lnTo>
                        <a:pt x="4113" y="147"/>
                      </a:lnTo>
                      <a:lnTo>
                        <a:pt x="4067" y="154"/>
                      </a:lnTo>
                      <a:lnTo>
                        <a:pt x="4020" y="159"/>
                      </a:lnTo>
                      <a:lnTo>
                        <a:pt x="3922" y="169"/>
                      </a:lnTo>
                      <a:lnTo>
                        <a:pt x="3820" y="177"/>
                      </a:lnTo>
                      <a:lnTo>
                        <a:pt x="3713" y="185"/>
                      </a:lnTo>
                      <a:lnTo>
                        <a:pt x="3485" y="197"/>
                      </a:lnTo>
                      <a:lnTo>
                        <a:pt x="3366" y="205"/>
                      </a:lnTo>
                      <a:lnTo>
                        <a:pt x="3243" y="213"/>
                      </a:lnTo>
                      <a:lnTo>
                        <a:pt x="3117" y="222"/>
                      </a:lnTo>
                      <a:lnTo>
                        <a:pt x="2988" y="234"/>
                      </a:lnTo>
                      <a:lnTo>
                        <a:pt x="2857" y="249"/>
                      </a:lnTo>
                      <a:lnTo>
                        <a:pt x="2790" y="259"/>
                      </a:lnTo>
                      <a:lnTo>
                        <a:pt x="2723" y="268"/>
                      </a:lnTo>
                      <a:lnTo>
                        <a:pt x="2655" y="279"/>
                      </a:lnTo>
                      <a:lnTo>
                        <a:pt x="2586" y="291"/>
                      </a:lnTo>
                      <a:lnTo>
                        <a:pt x="2518" y="303"/>
                      </a:lnTo>
                      <a:lnTo>
                        <a:pt x="2450" y="318"/>
                      </a:lnTo>
                      <a:lnTo>
                        <a:pt x="2380" y="332"/>
                      </a:lnTo>
                      <a:lnTo>
                        <a:pt x="2310" y="348"/>
                      </a:lnTo>
                      <a:lnTo>
                        <a:pt x="2241" y="367"/>
                      </a:lnTo>
                      <a:lnTo>
                        <a:pt x="2170" y="386"/>
                      </a:lnTo>
                      <a:lnTo>
                        <a:pt x="2100" y="407"/>
                      </a:lnTo>
                      <a:lnTo>
                        <a:pt x="2029" y="430"/>
                      </a:lnTo>
                      <a:lnTo>
                        <a:pt x="1959" y="454"/>
                      </a:lnTo>
                      <a:lnTo>
                        <a:pt x="1888" y="480"/>
                      </a:lnTo>
                      <a:lnTo>
                        <a:pt x="1817" y="508"/>
                      </a:lnTo>
                      <a:lnTo>
                        <a:pt x="1746" y="537"/>
                      </a:lnTo>
                      <a:lnTo>
                        <a:pt x="1676" y="569"/>
                      </a:lnTo>
                      <a:lnTo>
                        <a:pt x="1605" y="603"/>
                      </a:lnTo>
                      <a:lnTo>
                        <a:pt x="1534" y="638"/>
                      </a:lnTo>
                      <a:lnTo>
                        <a:pt x="1465" y="677"/>
                      </a:lnTo>
                      <a:lnTo>
                        <a:pt x="1395" y="717"/>
                      </a:lnTo>
                      <a:lnTo>
                        <a:pt x="1324" y="758"/>
                      </a:lnTo>
                      <a:lnTo>
                        <a:pt x="1254" y="804"/>
                      </a:lnTo>
                      <a:lnTo>
                        <a:pt x="1186" y="851"/>
                      </a:lnTo>
                      <a:lnTo>
                        <a:pt x="1116" y="900"/>
                      </a:lnTo>
                      <a:lnTo>
                        <a:pt x="1048" y="953"/>
                      </a:lnTo>
                      <a:lnTo>
                        <a:pt x="980" y="1008"/>
                      </a:lnTo>
                      <a:lnTo>
                        <a:pt x="911" y="1065"/>
                      </a:lnTo>
                      <a:lnTo>
                        <a:pt x="844" y="1126"/>
                      </a:lnTo>
                      <a:lnTo>
                        <a:pt x="777" y="1189"/>
                      </a:lnTo>
                      <a:lnTo>
                        <a:pt x="777" y="1189"/>
                      </a:lnTo>
                      <a:lnTo>
                        <a:pt x="713" y="1254"/>
                      </a:lnTo>
                      <a:lnTo>
                        <a:pt x="651" y="1319"/>
                      </a:lnTo>
                      <a:lnTo>
                        <a:pt x="594" y="1384"/>
                      </a:lnTo>
                      <a:lnTo>
                        <a:pt x="539" y="1450"/>
                      </a:lnTo>
                      <a:lnTo>
                        <a:pt x="488" y="1517"/>
                      </a:lnTo>
                      <a:lnTo>
                        <a:pt x="440" y="1582"/>
                      </a:lnTo>
                      <a:lnTo>
                        <a:pt x="394" y="1649"/>
                      </a:lnTo>
                      <a:lnTo>
                        <a:pt x="351" y="1716"/>
                      </a:lnTo>
                      <a:lnTo>
                        <a:pt x="312" y="1783"/>
                      </a:lnTo>
                      <a:lnTo>
                        <a:pt x="275" y="1850"/>
                      </a:lnTo>
                      <a:lnTo>
                        <a:pt x="241" y="1917"/>
                      </a:lnTo>
                      <a:lnTo>
                        <a:pt x="209" y="1986"/>
                      </a:lnTo>
                      <a:lnTo>
                        <a:pt x="181" y="2053"/>
                      </a:lnTo>
                      <a:lnTo>
                        <a:pt x="154" y="2120"/>
                      </a:lnTo>
                      <a:lnTo>
                        <a:pt x="130" y="2185"/>
                      </a:lnTo>
                      <a:lnTo>
                        <a:pt x="109" y="2252"/>
                      </a:lnTo>
                      <a:lnTo>
                        <a:pt x="88" y="2319"/>
                      </a:lnTo>
                      <a:lnTo>
                        <a:pt x="71" y="2385"/>
                      </a:lnTo>
                      <a:lnTo>
                        <a:pt x="56" y="2451"/>
                      </a:lnTo>
                      <a:lnTo>
                        <a:pt x="43" y="2516"/>
                      </a:lnTo>
                      <a:lnTo>
                        <a:pt x="31" y="2581"/>
                      </a:lnTo>
                      <a:lnTo>
                        <a:pt x="21" y="2645"/>
                      </a:lnTo>
                      <a:lnTo>
                        <a:pt x="15" y="2709"/>
                      </a:lnTo>
                      <a:lnTo>
                        <a:pt x="8" y="2772"/>
                      </a:lnTo>
                      <a:lnTo>
                        <a:pt x="4" y="2835"/>
                      </a:lnTo>
                      <a:lnTo>
                        <a:pt x="1" y="2897"/>
                      </a:lnTo>
                      <a:lnTo>
                        <a:pt x="0" y="2959"/>
                      </a:lnTo>
                      <a:lnTo>
                        <a:pt x="1" y="3019"/>
                      </a:lnTo>
                      <a:lnTo>
                        <a:pt x="3" y="3079"/>
                      </a:lnTo>
                      <a:lnTo>
                        <a:pt x="5" y="3138"/>
                      </a:lnTo>
                      <a:lnTo>
                        <a:pt x="9" y="3196"/>
                      </a:lnTo>
                      <a:lnTo>
                        <a:pt x="15" y="3253"/>
                      </a:lnTo>
                      <a:lnTo>
                        <a:pt x="20" y="3308"/>
                      </a:lnTo>
                      <a:lnTo>
                        <a:pt x="28" y="3363"/>
                      </a:lnTo>
                      <a:lnTo>
                        <a:pt x="36" y="3418"/>
                      </a:lnTo>
                      <a:lnTo>
                        <a:pt x="44" y="3470"/>
                      </a:lnTo>
                      <a:lnTo>
                        <a:pt x="54" y="3523"/>
                      </a:lnTo>
                      <a:lnTo>
                        <a:pt x="64" y="3572"/>
                      </a:lnTo>
                      <a:lnTo>
                        <a:pt x="75" y="3622"/>
                      </a:lnTo>
                      <a:lnTo>
                        <a:pt x="87" y="3669"/>
                      </a:lnTo>
                      <a:lnTo>
                        <a:pt x="111" y="3760"/>
                      </a:lnTo>
                      <a:lnTo>
                        <a:pt x="135" y="3846"/>
                      </a:lnTo>
                      <a:lnTo>
                        <a:pt x="161" y="3925"/>
                      </a:lnTo>
                      <a:lnTo>
                        <a:pt x="188" y="3997"/>
                      </a:lnTo>
                      <a:lnTo>
                        <a:pt x="212" y="4063"/>
                      </a:lnTo>
                      <a:lnTo>
                        <a:pt x="236" y="4122"/>
                      </a:lnTo>
                      <a:lnTo>
                        <a:pt x="257" y="4173"/>
                      </a:lnTo>
                      <a:lnTo>
                        <a:pt x="276" y="4214"/>
                      </a:lnTo>
                      <a:lnTo>
                        <a:pt x="306" y="4273"/>
                      </a:lnTo>
                      <a:lnTo>
                        <a:pt x="316" y="4295"/>
                      </a:lnTo>
                      <a:lnTo>
                        <a:pt x="316" y="4295"/>
                      </a:lnTo>
                      <a:lnTo>
                        <a:pt x="738" y="3899"/>
                      </a:lnTo>
                      <a:lnTo>
                        <a:pt x="1174" y="3487"/>
                      </a:lnTo>
                      <a:lnTo>
                        <a:pt x="2081" y="2625"/>
                      </a:lnTo>
                      <a:lnTo>
                        <a:pt x="2081" y="2625"/>
                      </a:lnTo>
                      <a:lnTo>
                        <a:pt x="2250" y="2464"/>
                      </a:lnTo>
                      <a:lnTo>
                        <a:pt x="2415" y="2303"/>
                      </a:lnTo>
                      <a:lnTo>
                        <a:pt x="2578" y="2143"/>
                      </a:lnTo>
                      <a:lnTo>
                        <a:pt x="2739" y="1982"/>
                      </a:lnTo>
                      <a:lnTo>
                        <a:pt x="2897" y="1822"/>
                      </a:lnTo>
                      <a:lnTo>
                        <a:pt x="3054" y="1662"/>
                      </a:lnTo>
                      <a:lnTo>
                        <a:pt x="3207" y="1502"/>
                      </a:lnTo>
                      <a:lnTo>
                        <a:pt x="3358" y="1343"/>
                      </a:lnTo>
                      <a:lnTo>
                        <a:pt x="3506" y="1183"/>
                      </a:lnTo>
                      <a:lnTo>
                        <a:pt x="3652" y="1025"/>
                      </a:lnTo>
                      <a:lnTo>
                        <a:pt x="3794" y="867"/>
                      </a:lnTo>
                      <a:lnTo>
                        <a:pt x="3934" y="710"/>
                      </a:lnTo>
                      <a:lnTo>
                        <a:pt x="4071" y="553"/>
                      </a:lnTo>
                      <a:lnTo>
                        <a:pt x="4205" y="398"/>
                      </a:lnTo>
                      <a:lnTo>
                        <a:pt x="4336" y="244"/>
                      </a:lnTo>
                      <a:lnTo>
                        <a:pt x="4465" y="91"/>
                      </a:lnTo>
                      <a:lnTo>
                        <a:pt x="4465" y="91"/>
                      </a:lnTo>
                      <a:close/>
                    </a:path>
                  </a:pathLst>
                </a:custGeom>
                <a:gradFill flip="none" rotWithShape="1">
                  <a:gsLst>
                    <a:gs pos="0">
                      <a:srgbClr val="84BC76"/>
                    </a:gs>
                    <a:gs pos="64000">
                      <a:srgbClr val="2F6C1C"/>
                    </a:gs>
                  </a:gsLst>
                  <a:lin ang="252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239" name="Group 165"/>
              <p:cNvGrpSpPr/>
              <p:nvPr/>
            </p:nvGrpSpPr>
            <p:grpSpPr>
              <a:xfrm>
                <a:off x="4889500" y="4114800"/>
                <a:ext cx="220774" cy="198232"/>
                <a:chOff x="971551" y="0"/>
                <a:chExt cx="7200902" cy="6818311"/>
              </a:xfrm>
            </p:grpSpPr>
            <p:sp>
              <p:nvSpPr>
                <p:cNvPr id="264" name="Freeform 5"/>
                <p:cNvSpPr>
                  <a:spLocks/>
                </p:cNvSpPr>
                <p:nvPr/>
              </p:nvSpPr>
              <p:spPr bwMode="auto">
                <a:xfrm>
                  <a:off x="1416587" y="96583"/>
                  <a:ext cx="6586540" cy="6713539"/>
                </a:xfrm>
                <a:custGeom>
                  <a:avLst/>
                  <a:gdLst/>
                  <a:ahLst/>
                  <a:cxnLst>
                    <a:cxn ang="0">
                      <a:pos x="4149" y="0"/>
                    </a:cxn>
                    <a:cxn ang="0">
                      <a:pos x="3889" y="307"/>
                    </a:cxn>
                    <a:cxn ang="0">
                      <a:pos x="3618" y="619"/>
                    </a:cxn>
                    <a:cxn ang="0">
                      <a:pos x="3336" y="934"/>
                    </a:cxn>
                    <a:cxn ang="0">
                      <a:pos x="3042" y="1252"/>
                    </a:cxn>
                    <a:cxn ang="0">
                      <a:pos x="2738" y="1571"/>
                    </a:cxn>
                    <a:cxn ang="0">
                      <a:pos x="2423" y="1891"/>
                    </a:cxn>
                    <a:cxn ang="0">
                      <a:pos x="2099" y="2212"/>
                    </a:cxn>
                    <a:cxn ang="0">
                      <a:pos x="1765" y="2534"/>
                    </a:cxn>
                    <a:cxn ang="0">
                      <a:pos x="858" y="3396"/>
                    </a:cxn>
                    <a:cxn ang="0">
                      <a:pos x="0" y="4204"/>
                    </a:cxn>
                    <a:cxn ang="0">
                      <a:pos x="2" y="4205"/>
                    </a:cxn>
                    <a:cxn ang="0">
                      <a:pos x="101" y="4213"/>
                    </a:cxn>
                    <a:cxn ang="0">
                      <a:pos x="292" y="4224"/>
                    </a:cxn>
                    <a:cxn ang="0">
                      <a:pos x="465" y="4229"/>
                    </a:cxn>
                    <a:cxn ang="0">
                      <a:pos x="669" y="4229"/>
                    </a:cxn>
                    <a:cxn ang="0">
                      <a:pos x="898" y="4221"/>
                    </a:cxn>
                    <a:cxn ang="0">
                      <a:pos x="1149" y="4205"/>
                    </a:cxn>
                    <a:cxn ang="0">
                      <a:pos x="1413" y="4177"/>
                    </a:cxn>
                    <a:cxn ang="0">
                      <a:pos x="1549" y="4158"/>
                    </a:cxn>
                    <a:cxn ang="0">
                      <a:pos x="1689" y="4135"/>
                    </a:cxn>
                    <a:cxn ang="0">
                      <a:pos x="1828" y="4108"/>
                    </a:cxn>
                    <a:cxn ang="0">
                      <a:pos x="1969" y="4078"/>
                    </a:cxn>
                    <a:cxn ang="0">
                      <a:pos x="2109" y="4041"/>
                    </a:cxn>
                    <a:cxn ang="0">
                      <a:pos x="2249" y="4000"/>
                    </a:cxn>
                    <a:cxn ang="0">
                      <a:pos x="2388" y="3954"/>
                    </a:cxn>
                    <a:cxn ang="0">
                      <a:pos x="2525" y="3902"/>
                    </a:cxn>
                    <a:cxn ang="0">
                      <a:pos x="2659" y="3844"/>
                    </a:cxn>
                    <a:cxn ang="0">
                      <a:pos x="2790" y="3781"/>
                    </a:cxn>
                    <a:cxn ang="0">
                      <a:pos x="2917" y="3710"/>
                    </a:cxn>
                    <a:cxn ang="0">
                      <a:pos x="3041" y="3634"/>
                    </a:cxn>
                    <a:cxn ang="0">
                      <a:pos x="3159" y="3551"/>
                    </a:cxn>
                    <a:cxn ang="0">
                      <a:pos x="3271" y="3460"/>
                    </a:cxn>
                    <a:cxn ang="0">
                      <a:pos x="3377" y="3361"/>
                    </a:cxn>
                    <a:cxn ang="0">
                      <a:pos x="3424" y="3312"/>
                    </a:cxn>
                    <a:cxn ang="0">
                      <a:pos x="3511" y="3211"/>
                    </a:cxn>
                    <a:cxn ang="0">
                      <a:pos x="3590" y="3106"/>
                    </a:cxn>
                    <a:cxn ang="0">
                      <a:pos x="3660" y="2999"/>
                    </a:cxn>
                    <a:cxn ang="0">
                      <a:pos x="3722" y="2888"/>
                    </a:cxn>
                    <a:cxn ang="0">
                      <a:pos x="3776" y="2775"/>
                    </a:cxn>
                    <a:cxn ang="0">
                      <a:pos x="3825" y="2659"/>
                    </a:cxn>
                    <a:cxn ang="0">
                      <a:pos x="3866" y="2541"/>
                    </a:cxn>
                    <a:cxn ang="0">
                      <a:pos x="3901" y="2421"/>
                    </a:cxn>
                    <a:cxn ang="0">
                      <a:pos x="3931" y="2301"/>
                    </a:cxn>
                    <a:cxn ang="0">
                      <a:pos x="3955" y="2180"/>
                    </a:cxn>
                    <a:cxn ang="0">
                      <a:pos x="3975" y="2057"/>
                    </a:cxn>
                    <a:cxn ang="0">
                      <a:pos x="3990" y="1935"/>
                    </a:cxn>
                    <a:cxn ang="0">
                      <a:pos x="4002" y="1813"/>
                    </a:cxn>
                    <a:cxn ang="0">
                      <a:pos x="4014" y="1631"/>
                    </a:cxn>
                    <a:cxn ang="0">
                      <a:pos x="4022" y="1391"/>
                    </a:cxn>
                    <a:cxn ang="0">
                      <a:pos x="4023" y="1045"/>
                    </a:cxn>
                    <a:cxn ang="0">
                      <a:pos x="4024" y="724"/>
                    </a:cxn>
                    <a:cxn ang="0">
                      <a:pos x="4030" y="528"/>
                    </a:cxn>
                    <a:cxn ang="0">
                      <a:pos x="4040" y="393"/>
                    </a:cxn>
                    <a:cxn ang="0">
                      <a:pos x="4051" y="308"/>
                    </a:cxn>
                    <a:cxn ang="0">
                      <a:pos x="4066" y="229"/>
                    </a:cxn>
                    <a:cxn ang="0">
                      <a:pos x="4083" y="156"/>
                    </a:cxn>
                    <a:cxn ang="0">
                      <a:pos x="4106" y="89"/>
                    </a:cxn>
                    <a:cxn ang="0">
                      <a:pos x="4133" y="27"/>
                    </a:cxn>
                    <a:cxn ang="0">
                      <a:pos x="4149" y="0"/>
                    </a:cxn>
                  </a:cxnLst>
                  <a:rect l="0" t="0" r="r" b="b"/>
                  <a:pathLst>
                    <a:path w="4149" h="4229">
                      <a:moveTo>
                        <a:pt x="4149" y="0"/>
                      </a:moveTo>
                      <a:lnTo>
                        <a:pt x="4149" y="0"/>
                      </a:lnTo>
                      <a:lnTo>
                        <a:pt x="4020" y="153"/>
                      </a:lnTo>
                      <a:lnTo>
                        <a:pt x="3889" y="307"/>
                      </a:lnTo>
                      <a:lnTo>
                        <a:pt x="3755" y="462"/>
                      </a:lnTo>
                      <a:lnTo>
                        <a:pt x="3618" y="619"/>
                      </a:lnTo>
                      <a:lnTo>
                        <a:pt x="3478" y="776"/>
                      </a:lnTo>
                      <a:lnTo>
                        <a:pt x="3336" y="934"/>
                      </a:lnTo>
                      <a:lnTo>
                        <a:pt x="3190" y="1092"/>
                      </a:lnTo>
                      <a:lnTo>
                        <a:pt x="3042" y="1252"/>
                      </a:lnTo>
                      <a:lnTo>
                        <a:pt x="2891" y="1411"/>
                      </a:lnTo>
                      <a:lnTo>
                        <a:pt x="2738" y="1571"/>
                      </a:lnTo>
                      <a:lnTo>
                        <a:pt x="2581" y="1731"/>
                      </a:lnTo>
                      <a:lnTo>
                        <a:pt x="2423" y="1891"/>
                      </a:lnTo>
                      <a:lnTo>
                        <a:pt x="2262" y="2052"/>
                      </a:lnTo>
                      <a:lnTo>
                        <a:pt x="2099" y="2212"/>
                      </a:lnTo>
                      <a:lnTo>
                        <a:pt x="1934" y="2373"/>
                      </a:lnTo>
                      <a:lnTo>
                        <a:pt x="1765" y="2534"/>
                      </a:lnTo>
                      <a:lnTo>
                        <a:pt x="1765" y="2534"/>
                      </a:lnTo>
                      <a:lnTo>
                        <a:pt x="858" y="3396"/>
                      </a:lnTo>
                      <a:lnTo>
                        <a:pt x="422" y="3808"/>
                      </a:lnTo>
                      <a:lnTo>
                        <a:pt x="0" y="4204"/>
                      </a:lnTo>
                      <a:lnTo>
                        <a:pt x="2" y="4205"/>
                      </a:lnTo>
                      <a:lnTo>
                        <a:pt x="2" y="4205"/>
                      </a:lnTo>
                      <a:lnTo>
                        <a:pt x="27" y="4208"/>
                      </a:lnTo>
                      <a:lnTo>
                        <a:pt x="101" y="4213"/>
                      </a:lnTo>
                      <a:lnTo>
                        <a:pt x="219" y="4221"/>
                      </a:lnTo>
                      <a:lnTo>
                        <a:pt x="292" y="4224"/>
                      </a:lnTo>
                      <a:lnTo>
                        <a:pt x="375" y="4226"/>
                      </a:lnTo>
                      <a:lnTo>
                        <a:pt x="465" y="4229"/>
                      </a:lnTo>
                      <a:lnTo>
                        <a:pt x="564" y="4229"/>
                      </a:lnTo>
                      <a:lnTo>
                        <a:pt x="669" y="4229"/>
                      </a:lnTo>
                      <a:lnTo>
                        <a:pt x="781" y="4226"/>
                      </a:lnTo>
                      <a:lnTo>
                        <a:pt x="898" y="4221"/>
                      </a:lnTo>
                      <a:lnTo>
                        <a:pt x="1021" y="4214"/>
                      </a:lnTo>
                      <a:lnTo>
                        <a:pt x="1149" y="4205"/>
                      </a:lnTo>
                      <a:lnTo>
                        <a:pt x="1279" y="4193"/>
                      </a:lnTo>
                      <a:lnTo>
                        <a:pt x="1413" y="4177"/>
                      </a:lnTo>
                      <a:lnTo>
                        <a:pt x="1481" y="4169"/>
                      </a:lnTo>
                      <a:lnTo>
                        <a:pt x="1549" y="4158"/>
                      </a:lnTo>
                      <a:lnTo>
                        <a:pt x="1619" y="4147"/>
                      </a:lnTo>
                      <a:lnTo>
                        <a:pt x="1689" y="4135"/>
                      </a:lnTo>
                      <a:lnTo>
                        <a:pt x="1758" y="4122"/>
                      </a:lnTo>
                      <a:lnTo>
                        <a:pt x="1828" y="4108"/>
                      </a:lnTo>
                      <a:lnTo>
                        <a:pt x="1899" y="4094"/>
                      </a:lnTo>
                      <a:lnTo>
                        <a:pt x="1969" y="4078"/>
                      </a:lnTo>
                      <a:lnTo>
                        <a:pt x="2040" y="4060"/>
                      </a:lnTo>
                      <a:lnTo>
                        <a:pt x="2109" y="4041"/>
                      </a:lnTo>
                      <a:lnTo>
                        <a:pt x="2179" y="4021"/>
                      </a:lnTo>
                      <a:lnTo>
                        <a:pt x="2249" y="4000"/>
                      </a:lnTo>
                      <a:lnTo>
                        <a:pt x="2318" y="3977"/>
                      </a:lnTo>
                      <a:lnTo>
                        <a:pt x="2388" y="3954"/>
                      </a:lnTo>
                      <a:lnTo>
                        <a:pt x="2457" y="3929"/>
                      </a:lnTo>
                      <a:lnTo>
                        <a:pt x="2525" y="3902"/>
                      </a:lnTo>
                      <a:lnTo>
                        <a:pt x="2592" y="3874"/>
                      </a:lnTo>
                      <a:lnTo>
                        <a:pt x="2659" y="3844"/>
                      </a:lnTo>
                      <a:lnTo>
                        <a:pt x="2726" y="3814"/>
                      </a:lnTo>
                      <a:lnTo>
                        <a:pt x="2790" y="3781"/>
                      </a:lnTo>
                      <a:lnTo>
                        <a:pt x="2855" y="3747"/>
                      </a:lnTo>
                      <a:lnTo>
                        <a:pt x="2917" y="3710"/>
                      </a:lnTo>
                      <a:lnTo>
                        <a:pt x="2980" y="3673"/>
                      </a:lnTo>
                      <a:lnTo>
                        <a:pt x="3041" y="3634"/>
                      </a:lnTo>
                      <a:lnTo>
                        <a:pt x="3100" y="3594"/>
                      </a:lnTo>
                      <a:lnTo>
                        <a:pt x="3159" y="3551"/>
                      </a:lnTo>
                      <a:lnTo>
                        <a:pt x="3215" y="3505"/>
                      </a:lnTo>
                      <a:lnTo>
                        <a:pt x="3271" y="3460"/>
                      </a:lnTo>
                      <a:lnTo>
                        <a:pt x="3325" y="3412"/>
                      </a:lnTo>
                      <a:lnTo>
                        <a:pt x="3377" y="3361"/>
                      </a:lnTo>
                      <a:lnTo>
                        <a:pt x="3377" y="3361"/>
                      </a:lnTo>
                      <a:lnTo>
                        <a:pt x="3424" y="3312"/>
                      </a:lnTo>
                      <a:lnTo>
                        <a:pt x="3468" y="3262"/>
                      </a:lnTo>
                      <a:lnTo>
                        <a:pt x="3511" y="3211"/>
                      </a:lnTo>
                      <a:lnTo>
                        <a:pt x="3551" y="3160"/>
                      </a:lnTo>
                      <a:lnTo>
                        <a:pt x="3590" y="3106"/>
                      </a:lnTo>
                      <a:lnTo>
                        <a:pt x="3626" y="3053"/>
                      </a:lnTo>
                      <a:lnTo>
                        <a:pt x="3660" y="2999"/>
                      </a:lnTo>
                      <a:lnTo>
                        <a:pt x="3692" y="2944"/>
                      </a:lnTo>
                      <a:lnTo>
                        <a:pt x="3722" y="2888"/>
                      </a:lnTo>
                      <a:lnTo>
                        <a:pt x="3751" y="2831"/>
                      </a:lnTo>
                      <a:lnTo>
                        <a:pt x="3776" y="2775"/>
                      </a:lnTo>
                      <a:lnTo>
                        <a:pt x="3802" y="2718"/>
                      </a:lnTo>
                      <a:lnTo>
                        <a:pt x="3825" y="2659"/>
                      </a:lnTo>
                      <a:lnTo>
                        <a:pt x="3846" y="2600"/>
                      </a:lnTo>
                      <a:lnTo>
                        <a:pt x="3866" y="2541"/>
                      </a:lnTo>
                      <a:lnTo>
                        <a:pt x="3884" y="2482"/>
                      </a:lnTo>
                      <a:lnTo>
                        <a:pt x="3901" y="2421"/>
                      </a:lnTo>
                      <a:lnTo>
                        <a:pt x="3916" y="2361"/>
                      </a:lnTo>
                      <a:lnTo>
                        <a:pt x="3931" y="2301"/>
                      </a:lnTo>
                      <a:lnTo>
                        <a:pt x="3943" y="2241"/>
                      </a:lnTo>
                      <a:lnTo>
                        <a:pt x="3955" y="2180"/>
                      </a:lnTo>
                      <a:lnTo>
                        <a:pt x="3965" y="2119"/>
                      </a:lnTo>
                      <a:lnTo>
                        <a:pt x="3975" y="2057"/>
                      </a:lnTo>
                      <a:lnTo>
                        <a:pt x="3983" y="1997"/>
                      </a:lnTo>
                      <a:lnTo>
                        <a:pt x="3990" y="1935"/>
                      </a:lnTo>
                      <a:lnTo>
                        <a:pt x="3996" y="1875"/>
                      </a:lnTo>
                      <a:lnTo>
                        <a:pt x="4002" y="1813"/>
                      </a:lnTo>
                      <a:lnTo>
                        <a:pt x="4007" y="1751"/>
                      </a:lnTo>
                      <a:lnTo>
                        <a:pt x="4014" y="1631"/>
                      </a:lnTo>
                      <a:lnTo>
                        <a:pt x="4019" y="1510"/>
                      </a:lnTo>
                      <a:lnTo>
                        <a:pt x="4022" y="1391"/>
                      </a:lnTo>
                      <a:lnTo>
                        <a:pt x="4023" y="1274"/>
                      </a:lnTo>
                      <a:lnTo>
                        <a:pt x="4023" y="1045"/>
                      </a:lnTo>
                      <a:lnTo>
                        <a:pt x="4023" y="828"/>
                      </a:lnTo>
                      <a:lnTo>
                        <a:pt x="4024" y="724"/>
                      </a:lnTo>
                      <a:lnTo>
                        <a:pt x="4026" y="625"/>
                      </a:lnTo>
                      <a:lnTo>
                        <a:pt x="4030" y="528"/>
                      </a:lnTo>
                      <a:lnTo>
                        <a:pt x="4036" y="437"/>
                      </a:lnTo>
                      <a:lnTo>
                        <a:pt x="4040" y="393"/>
                      </a:lnTo>
                      <a:lnTo>
                        <a:pt x="4046" y="350"/>
                      </a:lnTo>
                      <a:lnTo>
                        <a:pt x="4051" y="308"/>
                      </a:lnTo>
                      <a:lnTo>
                        <a:pt x="4058" y="268"/>
                      </a:lnTo>
                      <a:lnTo>
                        <a:pt x="4066" y="229"/>
                      </a:lnTo>
                      <a:lnTo>
                        <a:pt x="4074" y="192"/>
                      </a:lnTo>
                      <a:lnTo>
                        <a:pt x="4083" y="156"/>
                      </a:lnTo>
                      <a:lnTo>
                        <a:pt x="4094" y="121"/>
                      </a:lnTo>
                      <a:lnTo>
                        <a:pt x="4106" y="89"/>
                      </a:lnTo>
                      <a:lnTo>
                        <a:pt x="4119" y="58"/>
                      </a:lnTo>
                      <a:lnTo>
                        <a:pt x="4133" y="27"/>
                      </a:lnTo>
                      <a:lnTo>
                        <a:pt x="4149" y="0"/>
                      </a:lnTo>
                      <a:lnTo>
                        <a:pt x="414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5" name="Freeform 6"/>
                <p:cNvSpPr>
                  <a:spLocks/>
                </p:cNvSpPr>
                <p:nvPr/>
              </p:nvSpPr>
              <p:spPr bwMode="auto">
                <a:xfrm>
                  <a:off x="971551" y="0"/>
                  <a:ext cx="7200902" cy="6818311"/>
                </a:xfrm>
                <a:custGeom>
                  <a:avLst/>
                  <a:gdLst/>
                  <a:ahLst/>
                  <a:cxnLst>
                    <a:cxn ang="0">
                      <a:pos x="4481" y="66"/>
                    </a:cxn>
                    <a:cxn ang="0">
                      <a:pos x="4536" y="0"/>
                    </a:cxn>
                    <a:cxn ang="0">
                      <a:pos x="4482" y="36"/>
                    </a:cxn>
                    <a:cxn ang="0">
                      <a:pos x="4389" y="82"/>
                    </a:cxn>
                    <a:cxn ang="0">
                      <a:pos x="4279" y="115"/>
                    </a:cxn>
                    <a:cxn ang="0">
                      <a:pos x="4155" y="141"/>
                    </a:cxn>
                    <a:cxn ang="0">
                      <a:pos x="4020" y="159"/>
                    </a:cxn>
                    <a:cxn ang="0">
                      <a:pos x="3713" y="185"/>
                    </a:cxn>
                    <a:cxn ang="0">
                      <a:pos x="3243" y="213"/>
                    </a:cxn>
                    <a:cxn ang="0">
                      <a:pos x="2857" y="249"/>
                    </a:cxn>
                    <a:cxn ang="0">
                      <a:pos x="2655" y="279"/>
                    </a:cxn>
                    <a:cxn ang="0">
                      <a:pos x="2450" y="318"/>
                    </a:cxn>
                    <a:cxn ang="0">
                      <a:pos x="2241" y="367"/>
                    </a:cxn>
                    <a:cxn ang="0">
                      <a:pos x="2029" y="430"/>
                    </a:cxn>
                    <a:cxn ang="0">
                      <a:pos x="1817" y="508"/>
                    </a:cxn>
                    <a:cxn ang="0">
                      <a:pos x="1605" y="603"/>
                    </a:cxn>
                    <a:cxn ang="0">
                      <a:pos x="1395" y="717"/>
                    </a:cxn>
                    <a:cxn ang="0">
                      <a:pos x="1186" y="851"/>
                    </a:cxn>
                    <a:cxn ang="0">
                      <a:pos x="980" y="1008"/>
                    </a:cxn>
                    <a:cxn ang="0">
                      <a:pos x="777" y="1189"/>
                    </a:cxn>
                    <a:cxn ang="0">
                      <a:pos x="651" y="1319"/>
                    </a:cxn>
                    <a:cxn ang="0">
                      <a:pos x="488" y="1517"/>
                    </a:cxn>
                    <a:cxn ang="0">
                      <a:pos x="351" y="1716"/>
                    </a:cxn>
                    <a:cxn ang="0">
                      <a:pos x="241" y="1917"/>
                    </a:cxn>
                    <a:cxn ang="0">
                      <a:pos x="154" y="2120"/>
                    </a:cxn>
                    <a:cxn ang="0">
                      <a:pos x="88" y="2319"/>
                    </a:cxn>
                    <a:cxn ang="0">
                      <a:pos x="43" y="2516"/>
                    </a:cxn>
                    <a:cxn ang="0">
                      <a:pos x="15" y="2709"/>
                    </a:cxn>
                    <a:cxn ang="0">
                      <a:pos x="1" y="2897"/>
                    </a:cxn>
                    <a:cxn ang="0">
                      <a:pos x="3" y="3079"/>
                    </a:cxn>
                    <a:cxn ang="0">
                      <a:pos x="15" y="3253"/>
                    </a:cxn>
                    <a:cxn ang="0">
                      <a:pos x="36" y="3418"/>
                    </a:cxn>
                    <a:cxn ang="0">
                      <a:pos x="64" y="3572"/>
                    </a:cxn>
                    <a:cxn ang="0">
                      <a:pos x="111" y="3760"/>
                    </a:cxn>
                    <a:cxn ang="0">
                      <a:pos x="188" y="3997"/>
                    </a:cxn>
                    <a:cxn ang="0">
                      <a:pos x="257" y="4173"/>
                    </a:cxn>
                    <a:cxn ang="0">
                      <a:pos x="316" y="4295"/>
                    </a:cxn>
                    <a:cxn ang="0">
                      <a:pos x="1174" y="3487"/>
                    </a:cxn>
                    <a:cxn ang="0">
                      <a:pos x="2250" y="2464"/>
                    </a:cxn>
                    <a:cxn ang="0">
                      <a:pos x="2739" y="1982"/>
                    </a:cxn>
                    <a:cxn ang="0">
                      <a:pos x="3207" y="1502"/>
                    </a:cxn>
                    <a:cxn ang="0">
                      <a:pos x="3652" y="1025"/>
                    </a:cxn>
                    <a:cxn ang="0">
                      <a:pos x="4071" y="553"/>
                    </a:cxn>
                    <a:cxn ang="0">
                      <a:pos x="4465" y="91"/>
                    </a:cxn>
                  </a:cxnLst>
                  <a:rect l="0" t="0" r="r" b="b"/>
                  <a:pathLst>
                    <a:path w="4536" h="4295">
                      <a:moveTo>
                        <a:pt x="4465" y="91"/>
                      </a:moveTo>
                      <a:lnTo>
                        <a:pt x="4465" y="91"/>
                      </a:lnTo>
                      <a:lnTo>
                        <a:pt x="4481" y="66"/>
                      </a:lnTo>
                      <a:lnTo>
                        <a:pt x="4498" y="42"/>
                      </a:lnTo>
                      <a:lnTo>
                        <a:pt x="4517" y="20"/>
                      </a:lnTo>
                      <a:lnTo>
                        <a:pt x="4536" y="0"/>
                      </a:lnTo>
                      <a:lnTo>
                        <a:pt x="4536" y="0"/>
                      </a:lnTo>
                      <a:lnTo>
                        <a:pt x="4511" y="19"/>
                      </a:lnTo>
                      <a:lnTo>
                        <a:pt x="4482" y="36"/>
                      </a:lnTo>
                      <a:lnTo>
                        <a:pt x="4453" y="52"/>
                      </a:lnTo>
                      <a:lnTo>
                        <a:pt x="4422" y="67"/>
                      </a:lnTo>
                      <a:lnTo>
                        <a:pt x="4389" y="82"/>
                      </a:lnTo>
                      <a:lnTo>
                        <a:pt x="4354" y="94"/>
                      </a:lnTo>
                      <a:lnTo>
                        <a:pt x="4318" y="105"/>
                      </a:lnTo>
                      <a:lnTo>
                        <a:pt x="4279" y="115"/>
                      </a:lnTo>
                      <a:lnTo>
                        <a:pt x="4240" y="125"/>
                      </a:lnTo>
                      <a:lnTo>
                        <a:pt x="4198" y="133"/>
                      </a:lnTo>
                      <a:lnTo>
                        <a:pt x="4155" y="141"/>
                      </a:lnTo>
                      <a:lnTo>
                        <a:pt x="4113" y="147"/>
                      </a:lnTo>
                      <a:lnTo>
                        <a:pt x="4067" y="154"/>
                      </a:lnTo>
                      <a:lnTo>
                        <a:pt x="4020" y="159"/>
                      </a:lnTo>
                      <a:lnTo>
                        <a:pt x="3922" y="169"/>
                      </a:lnTo>
                      <a:lnTo>
                        <a:pt x="3820" y="177"/>
                      </a:lnTo>
                      <a:lnTo>
                        <a:pt x="3713" y="185"/>
                      </a:lnTo>
                      <a:lnTo>
                        <a:pt x="3485" y="197"/>
                      </a:lnTo>
                      <a:lnTo>
                        <a:pt x="3366" y="205"/>
                      </a:lnTo>
                      <a:lnTo>
                        <a:pt x="3243" y="213"/>
                      </a:lnTo>
                      <a:lnTo>
                        <a:pt x="3117" y="222"/>
                      </a:lnTo>
                      <a:lnTo>
                        <a:pt x="2988" y="234"/>
                      </a:lnTo>
                      <a:lnTo>
                        <a:pt x="2857" y="249"/>
                      </a:lnTo>
                      <a:lnTo>
                        <a:pt x="2790" y="259"/>
                      </a:lnTo>
                      <a:lnTo>
                        <a:pt x="2723" y="268"/>
                      </a:lnTo>
                      <a:lnTo>
                        <a:pt x="2655" y="279"/>
                      </a:lnTo>
                      <a:lnTo>
                        <a:pt x="2586" y="291"/>
                      </a:lnTo>
                      <a:lnTo>
                        <a:pt x="2518" y="303"/>
                      </a:lnTo>
                      <a:lnTo>
                        <a:pt x="2450" y="318"/>
                      </a:lnTo>
                      <a:lnTo>
                        <a:pt x="2380" y="332"/>
                      </a:lnTo>
                      <a:lnTo>
                        <a:pt x="2310" y="348"/>
                      </a:lnTo>
                      <a:lnTo>
                        <a:pt x="2241" y="367"/>
                      </a:lnTo>
                      <a:lnTo>
                        <a:pt x="2170" y="386"/>
                      </a:lnTo>
                      <a:lnTo>
                        <a:pt x="2100" y="407"/>
                      </a:lnTo>
                      <a:lnTo>
                        <a:pt x="2029" y="430"/>
                      </a:lnTo>
                      <a:lnTo>
                        <a:pt x="1959" y="454"/>
                      </a:lnTo>
                      <a:lnTo>
                        <a:pt x="1888" y="480"/>
                      </a:lnTo>
                      <a:lnTo>
                        <a:pt x="1817" y="508"/>
                      </a:lnTo>
                      <a:lnTo>
                        <a:pt x="1746" y="537"/>
                      </a:lnTo>
                      <a:lnTo>
                        <a:pt x="1676" y="569"/>
                      </a:lnTo>
                      <a:lnTo>
                        <a:pt x="1605" y="603"/>
                      </a:lnTo>
                      <a:lnTo>
                        <a:pt x="1534" y="638"/>
                      </a:lnTo>
                      <a:lnTo>
                        <a:pt x="1465" y="677"/>
                      </a:lnTo>
                      <a:lnTo>
                        <a:pt x="1395" y="717"/>
                      </a:lnTo>
                      <a:lnTo>
                        <a:pt x="1324" y="758"/>
                      </a:lnTo>
                      <a:lnTo>
                        <a:pt x="1254" y="804"/>
                      </a:lnTo>
                      <a:lnTo>
                        <a:pt x="1186" y="851"/>
                      </a:lnTo>
                      <a:lnTo>
                        <a:pt x="1116" y="900"/>
                      </a:lnTo>
                      <a:lnTo>
                        <a:pt x="1048" y="953"/>
                      </a:lnTo>
                      <a:lnTo>
                        <a:pt x="980" y="1008"/>
                      </a:lnTo>
                      <a:lnTo>
                        <a:pt x="911" y="1065"/>
                      </a:lnTo>
                      <a:lnTo>
                        <a:pt x="844" y="1126"/>
                      </a:lnTo>
                      <a:lnTo>
                        <a:pt x="777" y="1189"/>
                      </a:lnTo>
                      <a:lnTo>
                        <a:pt x="777" y="1189"/>
                      </a:lnTo>
                      <a:lnTo>
                        <a:pt x="713" y="1254"/>
                      </a:lnTo>
                      <a:lnTo>
                        <a:pt x="651" y="1319"/>
                      </a:lnTo>
                      <a:lnTo>
                        <a:pt x="594" y="1384"/>
                      </a:lnTo>
                      <a:lnTo>
                        <a:pt x="539" y="1450"/>
                      </a:lnTo>
                      <a:lnTo>
                        <a:pt x="488" y="1517"/>
                      </a:lnTo>
                      <a:lnTo>
                        <a:pt x="440" y="1582"/>
                      </a:lnTo>
                      <a:lnTo>
                        <a:pt x="394" y="1649"/>
                      </a:lnTo>
                      <a:lnTo>
                        <a:pt x="351" y="1716"/>
                      </a:lnTo>
                      <a:lnTo>
                        <a:pt x="312" y="1783"/>
                      </a:lnTo>
                      <a:lnTo>
                        <a:pt x="275" y="1850"/>
                      </a:lnTo>
                      <a:lnTo>
                        <a:pt x="241" y="1917"/>
                      </a:lnTo>
                      <a:lnTo>
                        <a:pt x="209" y="1986"/>
                      </a:lnTo>
                      <a:lnTo>
                        <a:pt x="181" y="2053"/>
                      </a:lnTo>
                      <a:lnTo>
                        <a:pt x="154" y="2120"/>
                      </a:lnTo>
                      <a:lnTo>
                        <a:pt x="130" y="2185"/>
                      </a:lnTo>
                      <a:lnTo>
                        <a:pt x="109" y="2252"/>
                      </a:lnTo>
                      <a:lnTo>
                        <a:pt x="88" y="2319"/>
                      </a:lnTo>
                      <a:lnTo>
                        <a:pt x="71" y="2385"/>
                      </a:lnTo>
                      <a:lnTo>
                        <a:pt x="56" y="2451"/>
                      </a:lnTo>
                      <a:lnTo>
                        <a:pt x="43" y="2516"/>
                      </a:lnTo>
                      <a:lnTo>
                        <a:pt x="31" y="2581"/>
                      </a:lnTo>
                      <a:lnTo>
                        <a:pt x="21" y="2645"/>
                      </a:lnTo>
                      <a:lnTo>
                        <a:pt x="15" y="2709"/>
                      </a:lnTo>
                      <a:lnTo>
                        <a:pt x="8" y="2772"/>
                      </a:lnTo>
                      <a:lnTo>
                        <a:pt x="4" y="2835"/>
                      </a:lnTo>
                      <a:lnTo>
                        <a:pt x="1" y="2897"/>
                      </a:lnTo>
                      <a:lnTo>
                        <a:pt x="0" y="2959"/>
                      </a:lnTo>
                      <a:lnTo>
                        <a:pt x="1" y="3019"/>
                      </a:lnTo>
                      <a:lnTo>
                        <a:pt x="3" y="3079"/>
                      </a:lnTo>
                      <a:lnTo>
                        <a:pt x="5" y="3138"/>
                      </a:lnTo>
                      <a:lnTo>
                        <a:pt x="9" y="3196"/>
                      </a:lnTo>
                      <a:lnTo>
                        <a:pt x="15" y="3253"/>
                      </a:lnTo>
                      <a:lnTo>
                        <a:pt x="20" y="3308"/>
                      </a:lnTo>
                      <a:lnTo>
                        <a:pt x="28" y="3363"/>
                      </a:lnTo>
                      <a:lnTo>
                        <a:pt x="36" y="3418"/>
                      </a:lnTo>
                      <a:lnTo>
                        <a:pt x="44" y="3470"/>
                      </a:lnTo>
                      <a:lnTo>
                        <a:pt x="54" y="3523"/>
                      </a:lnTo>
                      <a:lnTo>
                        <a:pt x="64" y="3572"/>
                      </a:lnTo>
                      <a:lnTo>
                        <a:pt x="75" y="3622"/>
                      </a:lnTo>
                      <a:lnTo>
                        <a:pt x="87" y="3669"/>
                      </a:lnTo>
                      <a:lnTo>
                        <a:pt x="111" y="3760"/>
                      </a:lnTo>
                      <a:lnTo>
                        <a:pt x="135" y="3846"/>
                      </a:lnTo>
                      <a:lnTo>
                        <a:pt x="161" y="3925"/>
                      </a:lnTo>
                      <a:lnTo>
                        <a:pt x="188" y="3997"/>
                      </a:lnTo>
                      <a:lnTo>
                        <a:pt x="212" y="4063"/>
                      </a:lnTo>
                      <a:lnTo>
                        <a:pt x="236" y="4122"/>
                      </a:lnTo>
                      <a:lnTo>
                        <a:pt x="257" y="4173"/>
                      </a:lnTo>
                      <a:lnTo>
                        <a:pt x="276" y="4214"/>
                      </a:lnTo>
                      <a:lnTo>
                        <a:pt x="306" y="4273"/>
                      </a:lnTo>
                      <a:lnTo>
                        <a:pt x="316" y="4295"/>
                      </a:lnTo>
                      <a:lnTo>
                        <a:pt x="316" y="4295"/>
                      </a:lnTo>
                      <a:lnTo>
                        <a:pt x="738" y="3899"/>
                      </a:lnTo>
                      <a:lnTo>
                        <a:pt x="1174" y="3487"/>
                      </a:lnTo>
                      <a:lnTo>
                        <a:pt x="2081" y="2625"/>
                      </a:lnTo>
                      <a:lnTo>
                        <a:pt x="2081" y="2625"/>
                      </a:lnTo>
                      <a:lnTo>
                        <a:pt x="2250" y="2464"/>
                      </a:lnTo>
                      <a:lnTo>
                        <a:pt x="2415" y="2303"/>
                      </a:lnTo>
                      <a:lnTo>
                        <a:pt x="2578" y="2143"/>
                      </a:lnTo>
                      <a:lnTo>
                        <a:pt x="2739" y="1982"/>
                      </a:lnTo>
                      <a:lnTo>
                        <a:pt x="2897" y="1822"/>
                      </a:lnTo>
                      <a:lnTo>
                        <a:pt x="3054" y="1662"/>
                      </a:lnTo>
                      <a:lnTo>
                        <a:pt x="3207" y="1502"/>
                      </a:lnTo>
                      <a:lnTo>
                        <a:pt x="3358" y="1343"/>
                      </a:lnTo>
                      <a:lnTo>
                        <a:pt x="3506" y="1183"/>
                      </a:lnTo>
                      <a:lnTo>
                        <a:pt x="3652" y="1025"/>
                      </a:lnTo>
                      <a:lnTo>
                        <a:pt x="3794" y="867"/>
                      </a:lnTo>
                      <a:lnTo>
                        <a:pt x="3934" y="710"/>
                      </a:lnTo>
                      <a:lnTo>
                        <a:pt x="4071" y="553"/>
                      </a:lnTo>
                      <a:lnTo>
                        <a:pt x="4205" y="398"/>
                      </a:lnTo>
                      <a:lnTo>
                        <a:pt x="4336" y="244"/>
                      </a:lnTo>
                      <a:lnTo>
                        <a:pt x="4465" y="91"/>
                      </a:lnTo>
                      <a:lnTo>
                        <a:pt x="4465" y="91"/>
                      </a:lnTo>
                      <a:close/>
                    </a:path>
                  </a:pathLst>
                </a:custGeom>
                <a:gradFill flip="none" rotWithShape="1">
                  <a:gsLst>
                    <a:gs pos="0">
                      <a:srgbClr val="84BC76"/>
                    </a:gs>
                    <a:gs pos="64000">
                      <a:srgbClr val="2F6C1C"/>
                    </a:gs>
                  </a:gsLst>
                  <a:lin ang="252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240" name="Group 168"/>
              <p:cNvGrpSpPr/>
              <p:nvPr/>
            </p:nvGrpSpPr>
            <p:grpSpPr>
              <a:xfrm rot="16453772">
                <a:off x="5219859" y="2161194"/>
                <a:ext cx="340137" cy="167559"/>
                <a:chOff x="793750" y="0"/>
                <a:chExt cx="7556501" cy="2116991"/>
              </a:xfrm>
            </p:grpSpPr>
            <p:sp>
              <p:nvSpPr>
                <p:cNvPr id="262" name="Freeform 7"/>
                <p:cNvSpPr>
                  <a:spLocks/>
                </p:cNvSpPr>
                <p:nvPr/>
              </p:nvSpPr>
              <p:spPr bwMode="auto">
                <a:xfrm>
                  <a:off x="793750" y="696178"/>
                  <a:ext cx="7413625" cy="1420813"/>
                </a:xfrm>
                <a:custGeom>
                  <a:avLst/>
                  <a:gdLst/>
                  <a:ahLst/>
                  <a:cxnLst>
                    <a:cxn ang="0">
                      <a:pos x="9339" y="0"/>
                    </a:cxn>
                    <a:cxn ang="0">
                      <a:pos x="8708" y="106"/>
                    </a:cxn>
                    <a:cxn ang="0">
                      <a:pos x="8060" y="203"/>
                    </a:cxn>
                    <a:cxn ang="0">
                      <a:pos x="7395" y="293"/>
                    </a:cxn>
                    <a:cxn ang="0">
                      <a:pos x="6713" y="375"/>
                    </a:cxn>
                    <a:cxn ang="0">
                      <a:pos x="6018" y="448"/>
                    </a:cxn>
                    <a:cxn ang="0">
                      <a:pos x="5307" y="514"/>
                    </a:cxn>
                    <a:cxn ang="0">
                      <a:pos x="4586" y="568"/>
                    </a:cxn>
                    <a:cxn ang="0">
                      <a:pos x="3853" y="615"/>
                    </a:cxn>
                    <a:cxn ang="0">
                      <a:pos x="1868" y="724"/>
                    </a:cxn>
                    <a:cxn ang="0">
                      <a:pos x="2" y="820"/>
                    </a:cxn>
                    <a:cxn ang="0">
                      <a:pos x="0" y="822"/>
                    </a:cxn>
                    <a:cxn ang="0">
                      <a:pos x="113" y="870"/>
                    </a:cxn>
                    <a:cxn ang="0">
                      <a:pos x="431" y="997"/>
                    </a:cxn>
                    <a:cxn ang="0">
                      <a:pos x="657" y="1081"/>
                    </a:cxn>
                    <a:cxn ang="0">
                      <a:pos x="921" y="1173"/>
                    </a:cxn>
                    <a:cxn ang="0">
                      <a:pos x="1223" y="1270"/>
                    </a:cxn>
                    <a:cxn ang="0">
                      <a:pos x="1559" y="1369"/>
                    </a:cxn>
                    <a:cxn ang="0">
                      <a:pos x="1922" y="1465"/>
                    </a:cxn>
                    <a:cxn ang="0">
                      <a:pos x="2310" y="1555"/>
                    </a:cxn>
                    <a:cxn ang="0">
                      <a:pos x="2718" y="1635"/>
                    </a:cxn>
                    <a:cxn ang="0">
                      <a:pos x="2930" y="1672"/>
                    </a:cxn>
                    <a:cxn ang="0">
                      <a:pos x="3146" y="1703"/>
                    </a:cxn>
                    <a:cxn ang="0">
                      <a:pos x="3363" y="1731"/>
                    </a:cxn>
                    <a:cxn ang="0">
                      <a:pos x="3585" y="1753"/>
                    </a:cxn>
                    <a:cxn ang="0">
                      <a:pos x="3809" y="1771"/>
                    </a:cxn>
                    <a:cxn ang="0">
                      <a:pos x="4035" y="1785"/>
                    </a:cxn>
                    <a:cxn ang="0">
                      <a:pos x="4263" y="1790"/>
                    </a:cxn>
                    <a:cxn ang="0">
                      <a:pos x="4491" y="1790"/>
                    </a:cxn>
                    <a:cxn ang="0">
                      <a:pos x="4720" y="1783"/>
                    </a:cxn>
                    <a:cxn ang="0">
                      <a:pos x="4949" y="1767"/>
                    </a:cxn>
                    <a:cxn ang="0">
                      <a:pos x="5057" y="1759"/>
                    </a:cxn>
                    <a:cxn ang="0">
                      <a:pos x="5267" y="1734"/>
                    </a:cxn>
                    <a:cxn ang="0">
                      <a:pos x="5469" y="1705"/>
                    </a:cxn>
                    <a:cxn ang="0">
                      <a:pos x="5665" y="1672"/>
                    </a:cxn>
                    <a:cxn ang="0">
                      <a:pos x="5853" y="1632"/>
                    </a:cxn>
                    <a:cxn ang="0">
                      <a:pos x="6037" y="1588"/>
                    </a:cxn>
                    <a:cxn ang="0">
                      <a:pos x="6213" y="1540"/>
                    </a:cxn>
                    <a:cxn ang="0">
                      <a:pos x="6383" y="1487"/>
                    </a:cxn>
                    <a:cxn ang="0">
                      <a:pos x="6548" y="1432"/>
                    </a:cxn>
                    <a:cxn ang="0">
                      <a:pos x="6708" y="1374"/>
                    </a:cxn>
                    <a:cxn ang="0">
                      <a:pos x="6863" y="1312"/>
                    </a:cxn>
                    <a:cxn ang="0">
                      <a:pos x="7085" y="1216"/>
                    </a:cxn>
                    <a:cxn ang="0">
                      <a:pos x="7367" y="1081"/>
                    </a:cxn>
                    <a:cxn ang="0">
                      <a:pos x="7629" y="942"/>
                    </a:cxn>
                    <a:cxn ang="0">
                      <a:pos x="7878" y="801"/>
                    </a:cxn>
                    <a:cxn ang="0">
                      <a:pos x="8112" y="660"/>
                    </a:cxn>
                    <a:cxn ang="0">
                      <a:pos x="8549" y="394"/>
                    </a:cxn>
                    <a:cxn ang="0">
                      <a:pos x="8755" y="274"/>
                    </a:cxn>
                    <a:cxn ang="0">
                      <a:pos x="8953" y="166"/>
                    </a:cxn>
                    <a:cxn ang="0">
                      <a:pos x="9148" y="74"/>
                    </a:cxn>
                    <a:cxn ang="0">
                      <a:pos x="9244" y="34"/>
                    </a:cxn>
                    <a:cxn ang="0">
                      <a:pos x="9339" y="0"/>
                    </a:cxn>
                  </a:cxnLst>
                  <a:rect l="0" t="0" r="r" b="b"/>
                  <a:pathLst>
                    <a:path w="9339" h="1790">
                      <a:moveTo>
                        <a:pt x="9339" y="0"/>
                      </a:moveTo>
                      <a:lnTo>
                        <a:pt x="9339" y="0"/>
                      </a:lnTo>
                      <a:lnTo>
                        <a:pt x="9026" y="53"/>
                      </a:lnTo>
                      <a:lnTo>
                        <a:pt x="8708" y="106"/>
                      </a:lnTo>
                      <a:lnTo>
                        <a:pt x="8387" y="156"/>
                      </a:lnTo>
                      <a:lnTo>
                        <a:pt x="8060" y="203"/>
                      </a:lnTo>
                      <a:lnTo>
                        <a:pt x="7730" y="250"/>
                      </a:lnTo>
                      <a:lnTo>
                        <a:pt x="7395" y="293"/>
                      </a:lnTo>
                      <a:lnTo>
                        <a:pt x="7056" y="335"/>
                      </a:lnTo>
                      <a:lnTo>
                        <a:pt x="6713" y="375"/>
                      </a:lnTo>
                      <a:lnTo>
                        <a:pt x="6368" y="413"/>
                      </a:lnTo>
                      <a:lnTo>
                        <a:pt x="6018" y="448"/>
                      </a:lnTo>
                      <a:lnTo>
                        <a:pt x="5664" y="483"/>
                      </a:lnTo>
                      <a:lnTo>
                        <a:pt x="5307" y="514"/>
                      </a:lnTo>
                      <a:lnTo>
                        <a:pt x="4949" y="542"/>
                      </a:lnTo>
                      <a:lnTo>
                        <a:pt x="4586" y="568"/>
                      </a:lnTo>
                      <a:lnTo>
                        <a:pt x="4221" y="592"/>
                      </a:lnTo>
                      <a:lnTo>
                        <a:pt x="3853" y="615"/>
                      </a:lnTo>
                      <a:lnTo>
                        <a:pt x="3853" y="615"/>
                      </a:lnTo>
                      <a:lnTo>
                        <a:pt x="1868" y="724"/>
                      </a:lnTo>
                      <a:lnTo>
                        <a:pt x="919" y="775"/>
                      </a:lnTo>
                      <a:lnTo>
                        <a:pt x="2" y="820"/>
                      </a:lnTo>
                      <a:lnTo>
                        <a:pt x="0" y="822"/>
                      </a:lnTo>
                      <a:lnTo>
                        <a:pt x="0" y="822"/>
                      </a:lnTo>
                      <a:lnTo>
                        <a:pt x="30" y="834"/>
                      </a:lnTo>
                      <a:lnTo>
                        <a:pt x="113" y="870"/>
                      </a:lnTo>
                      <a:lnTo>
                        <a:pt x="249" y="926"/>
                      </a:lnTo>
                      <a:lnTo>
                        <a:pt x="431" y="997"/>
                      </a:lnTo>
                      <a:lnTo>
                        <a:pt x="539" y="1037"/>
                      </a:lnTo>
                      <a:lnTo>
                        <a:pt x="657" y="1081"/>
                      </a:lnTo>
                      <a:lnTo>
                        <a:pt x="784" y="1126"/>
                      </a:lnTo>
                      <a:lnTo>
                        <a:pt x="921" y="1173"/>
                      </a:lnTo>
                      <a:lnTo>
                        <a:pt x="1069" y="1221"/>
                      </a:lnTo>
                      <a:lnTo>
                        <a:pt x="1223" y="1270"/>
                      </a:lnTo>
                      <a:lnTo>
                        <a:pt x="1387" y="1319"/>
                      </a:lnTo>
                      <a:lnTo>
                        <a:pt x="1559" y="1369"/>
                      </a:lnTo>
                      <a:lnTo>
                        <a:pt x="1736" y="1418"/>
                      </a:lnTo>
                      <a:lnTo>
                        <a:pt x="1922" y="1465"/>
                      </a:lnTo>
                      <a:lnTo>
                        <a:pt x="2113" y="1512"/>
                      </a:lnTo>
                      <a:lnTo>
                        <a:pt x="2310" y="1555"/>
                      </a:lnTo>
                      <a:lnTo>
                        <a:pt x="2511" y="1597"/>
                      </a:lnTo>
                      <a:lnTo>
                        <a:pt x="2718" y="1635"/>
                      </a:lnTo>
                      <a:lnTo>
                        <a:pt x="2824" y="1654"/>
                      </a:lnTo>
                      <a:lnTo>
                        <a:pt x="2930" y="1672"/>
                      </a:lnTo>
                      <a:lnTo>
                        <a:pt x="3036" y="1687"/>
                      </a:lnTo>
                      <a:lnTo>
                        <a:pt x="3146" y="1703"/>
                      </a:lnTo>
                      <a:lnTo>
                        <a:pt x="3253" y="1717"/>
                      </a:lnTo>
                      <a:lnTo>
                        <a:pt x="3363" y="1731"/>
                      </a:lnTo>
                      <a:lnTo>
                        <a:pt x="3474" y="1743"/>
                      </a:lnTo>
                      <a:lnTo>
                        <a:pt x="3585" y="1753"/>
                      </a:lnTo>
                      <a:lnTo>
                        <a:pt x="3696" y="1764"/>
                      </a:lnTo>
                      <a:lnTo>
                        <a:pt x="3809" y="1771"/>
                      </a:lnTo>
                      <a:lnTo>
                        <a:pt x="3922" y="1778"/>
                      </a:lnTo>
                      <a:lnTo>
                        <a:pt x="4035" y="1785"/>
                      </a:lnTo>
                      <a:lnTo>
                        <a:pt x="4148" y="1788"/>
                      </a:lnTo>
                      <a:lnTo>
                        <a:pt x="4263" y="1790"/>
                      </a:lnTo>
                      <a:lnTo>
                        <a:pt x="4378" y="1790"/>
                      </a:lnTo>
                      <a:lnTo>
                        <a:pt x="4491" y="1790"/>
                      </a:lnTo>
                      <a:lnTo>
                        <a:pt x="4605" y="1786"/>
                      </a:lnTo>
                      <a:lnTo>
                        <a:pt x="4720" y="1783"/>
                      </a:lnTo>
                      <a:lnTo>
                        <a:pt x="4835" y="1776"/>
                      </a:lnTo>
                      <a:lnTo>
                        <a:pt x="4949" y="1767"/>
                      </a:lnTo>
                      <a:lnTo>
                        <a:pt x="4949" y="1767"/>
                      </a:lnTo>
                      <a:lnTo>
                        <a:pt x="5057" y="1759"/>
                      </a:lnTo>
                      <a:lnTo>
                        <a:pt x="5163" y="1746"/>
                      </a:lnTo>
                      <a:lnTo>
                        <a:pt x="5267" y="1734"/>
                      </a:lnTo>
                      <a:lnTo>
                        <a:pt x="5368" y="1720"/>
                      </a:lnTo>
                      <a:lnTo>
                        <a:pt x="5469" y="1705"/>
                      </a:lnTo>
                      <a:lnTo>
                        <a:pt x="5568" y="1689"/>
                      </a:lnTo>
                      <a:lnTo>
                        <a:pt x="5665" y="1672"/>
                      </a:lnTo>
                      <a:lnTo>
                        <a:pt x="5759" y="1653"/>
                      </a:lnTo>
                      <a:lnTo>
                        <a:pt x="5853" y="1632"/>
                      </a:lnTo>
                      <a:lnTo>
                        <a:pt x="5945" y="1611"/>
                      </a:lnTo>
                      <a:lnTo>
                        <a:pt x="6037" y="1588"/>
                      </a:lnTo>
                      <a:lnTo>
                        <a:pt x="6126" y="1564"/>
                      </a:lnTo>
                      <a:lnTo>
                        <a:pt x="6213" y="1540"/>
                      </a:lnTo>
                      <a:lnTo>
                        <a:pt x="6300" y="1513"/>
                      </a:lnTo>
                      <a:lnTo>
                        <a:pt x="6383" y="1487"/>
                      </a:lnTo>
                      <a:lnTo>
                        <a:pt x="6467" y="1461"/>
                      </a:lnTo>
                      <a:lnTo>
                        <a:pt x="6548" y="1432"/>
                      </a:lnTo>
                      <a:lnTo>
                        <a:pt x="6630" y="1404"/>
                      </a:lnTo>
                      <a:lnTo>
                        <a:pt x="6708" y="1374"/>
                      </a:lnTo>
                      <a:lnTo>
                        <a:pt x="6786" y="1343"/>
                      </a:lnTo>
                      <a:lnTo>
                        <a:pt x="6863" y="1312"/>
                      </a:lnTo>
                      <a:lnTo>
                        <a:pt x="6939" y="1281"/>
                      </a:lnTo>
                      <a:lnTo>
                        <a:pt x="7085" y="1216"/>
                      </a:lnTo>
                      <a:lnTo>
                        <a:pt x="7228" y="1150"/>
                      </a:lnTo>
                      <a:lnTo>
                        <a:pt x="7367" y="1081"/>
                      </a:lnTo>
                      <a:lnTo>
                        <a:pt x="7499" y="1011"/>
                      </a:lnTo>
                      <a:lnTo>
                        <a:pt x="7629" y="942"/>
                      </a:lnTo>
                      <a:lnTo>
                        <a:pt x="7756" y="870"/>
                      </a:lnTo>
                      <a:lnTo>
                        <a:pt x="7878" y="801"/>
                      </a:lnTo>
                      <a:lnTo>
                        <a:pt x="7996" y="730"/>
                      </a:lnTo>
                      <a:lnTo>
                        <a:pt x="8112" y="660"/>
                      </a:lnTo>
                      <a:lnTo>
                        <a:pt x="8337" y="524"/>
                      </a:lnTo>
                      <a:lnTo>
                        <a:pt x="8549" y="394"/>
                      </a:lnTo>
                      <a:lnTo>
                        <a:pt x="8653" y="333"/>
                      </a:lnTo>
                      <a:lnTo>
                        <a:pt x="8755" y="274"/>
                      </a:lnTo>
                      <a:lnTo>
                        <a:pt x="8854" y="219"/>
                      </a:lnTo>
                      <a:lnTo>
                        <a:pt x="8953" y="166"/>
                      </a:lnTo>
                      <a:lnTo>
                        <a:pt x="9051" y="118"/>
                      </a:lnTo>
                      <a:lnTo>
                        <a:pt x="9148" y="74"/>
                      </a:lnTo>
                      <a:lnTo>
                        <a:pt x="9197" y="53"/>
                      </a:lnTo>
                      <a:lnTo>
                        <a:pt x="9244" y="34"/>
                      </a:lnTo>
                      <a:lnTo>
                        <a:pt x="9292" y="17"/>
                      </a:lnTo>
                      <a:lnTo>
                        <a:pt x="9339" y="0"/>
                      </a:lnTo>
                      <a:lnTo>
                        <a:pt x="933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3" name="Freeform 8"/>
                <p:cNvSpPr>
                  <a:spLocks/>
                </p:cNvSpPr>
                <p:nvPr/>
              </p:nvSpPr>
              <p:spPr bwMode="auto">
                <a:xfrm>
                  <a:off x="795338" y="0"/>
                  <a:ext cx="7554913" cy="1363663"/>
                </a:xfrm>
                <a:custGeom>
                  <a:avLst/>
                  <a:gdLst/>
                  <a:ahLst/>
                  <a:cxnLst>
                    <a:cxn ang="0">
                      <a:pos x="9337" y="899"/>
                    </a:cxn>
                    <a:cxn ang="0">
                      <a:pos x="9428" y="874"/>
                    </a:cxn>
                    <a:cxn ang="0">
                      <a:pos x="9518" y="862"/>
                    </a:cxn>
                    <a:cxn ang="0">
                      <a:pos x="9466" y="860"/>
                    </a:cxn>
                    <a:cxn ang="0">
                      <a:pos x="9362" y="852"/>
                    </a:cxn>
                    <a:cxn ang="0">
                      <a:pos x="9200" y="827"/>
                    </a:cxn>
                    <a:cxn ang="0">
                      <a:pos x="8971" y="780"/>
                    </a:cxn>
                    <a:cxn ang="0">
                      <a:pos x="8727" y="720"/>
                    </a:cxn>
                    <a:cxn ang="0">
                      <a:pos x="8331" y="608"/>
                    </a:cxn>
                    <a:cxn ang="0">
                      <a:pos x="7891" y="481"/>
                    </a:cxn>
                    <a:cxn ang="0">
                      <a:pos x="7572" y="395"/>
                    </a:cxn>
                    <a:cxn ang="0">
                      <a:pos x="7229" y="308"/>
                    </a:cxn>
                    <a:cxn ang="0">
                      <a:pos x="6861" y="226"/>
                    </a:cxn>
                    <a:cxn ang="0">
                      <a:pos x="6466" y="153"/>
                    </a:cxn>
                    <a:cxn ang="0">
                      <a:pos x="6152" y="104"/>
                    </a:cxn>
                    <a:cxn ang="0">
                      <a:pos x="5933" y="76"/>
                    </a:cxn>
                    <a:cxn ang="0">
                      <a:pos x="5707" y="52"/>
                    </a:cxn>
                    <a:cxn ang="0">
                      <a:pos x="5474" y="31"/>
                    </a:cxn>
                    <a:cxn ang="0">
                      <a:pos x="5231" y="16"/>
                    </a:cxn>
                    <a:cxn ang="0">
                      <a:pos x="4982" y="5"/>
                    </a:cxn>
                    <a:cxn ang="0">
                      <a:pos x="4723" y="0"/>
                    </a:cxn>
                    <a:cxn ang="0">
                      <a:pos x="4456" y="0"/>
                    </a:cxn>
                    <a:cxn ang="0">
                      <a:pos x="4181" y="7"/>
                    </a:cxn>
                    <a:cxn ang="0">
                      <a:pos x="3896" y="19"/>
                    </a:cxn>
                    <a:cxn ang="0">
                      <a:pos x="3750" y="28"/>
                    </a:cxn>
                    <a:cxn ang="0">
                      <a:pos x="3463" y="52"/>
                    </a:cxn>
                    <a:cxn ang="0">
                      <a:pos x="3192" y="82"/>
                    </a:cxn>
                    <a:cxn ang="0">
                      <a:pos x="2935" y="118"/>
                    </a:cxn>
                    <a:cxn ang="0">
                      <a:pos x="2692" y="160"/>
                    </a:cxn>
                    <a:cxn ang="0">
                      <a:pos x="2461" y="209"/>
                    </a:cxn>
                    <a:cxn ang="0">
                      <a:pos x="2243" y="261"/>
                    </a:cxn>
                    <a:cxn ang="0">
                      <a:pos x="2038" y="316"/>
                    </a:cxn>
                    <a:cxn ang="0">
                      <a:pos x="1847" y="377"/>
                    </a:cxn>
                    <a:cxn ang="0">
                      <a:pos x="1666" y="441"/>
                    </a:cxn>
                    <a:cxn ang="0">
                      <a:pos x="1496" y="509"/>
                    </a:cxn>
                    <a:cxn ang="0">
                      <a:pos x="1338" y="579"/>
                    </a:cxn>
                    <a:cxn ang="0">
                      <a:pos x="1192" y="650"/>
                    </a:cxn>
                    <a:cxn ang="0">
                      <a:pos x="1055" y="721"/>
                    </a:cxn>
                    <a:cxn ang="0">
                      <a:pos x="928" y="796"/>
                    </a:cxn>
                    <a:cxn ang="0">
                      <a:pos x="811" y="869"/>
                    </a:cxn>
                    <a:cxn ang="0">
                      <a:pos x="705" y="944"/>
                    </a:cxn>
                    <a:cxn ang="0">
                      <a:pos x="606" y="1017"/>
                    </a:cxn>
                    <a:cxn ang="0">
                      <a:pos x="518" y="1090"/>
                    </a:cxn>
                    <a:cxn ang="0">
                      <a:pos x="436" y="1161"/>
                    </a:cxn>
                    <a:cxn ang="0">
                      <a:pos x="299" y="1295"/>
                    </a:cxn>
                    <a:cxn ang="0">
                      <a:pos x="191" y="1418"/>
                    </a:cxn>
                    <a:cxn ang="0">
                      <a:pos x="111" y="1526"/>
                    </a:cxn>
                    <a:cxn ang="0">
                      <a:pos x="54" y="1613"/>
                    </a:cxn>
                    <a:cxn ang="0">
                      <a:pos x="19" y="1677"/>
                    </a:cxn>
                    <a:cxn ang="0">
                      <a:pos x="0" y="1719"/>
                    </a:cxn>
                    <a:cxn ang="0">
                      <a:pos x="917" y="1674"/>
                    </a:cxn>
                    <a:cxn ang="0">
                      <a:pos x="3851" y="1514"/>
                    </a:cxn>
                    <a:cxn ang="0">
                      <a:pos x="4219" y="1491"/>
                    </a:cxn>
                    <a:cxn ang="0">
                      <a:pos x="4947" y="1441"/>
                    </a:cxn>
                    <a:cxn ang="0">
                      <a:pos x="5662" y="1382"/>
                    </a:cxn>
                    <a:cxn ang="0">
                      <a:pos x="6366" y="1312"/>
                    </a:cxn>
                    <a:cxn ang="0">
                      <a:pos x="7054" y="1234"/>
                    </a:cxn>
                    <a:cxn ang="0">
                      <a:pos x="7728" y="1149"/>
                    </a:cxn>
                    <a:cxn ang="0">
                      <a:pos x="8385" y="1055"/>
                    </a:cxn>
                    <a:cxn ang="0">
                      <a:pos x="9024" y="952"/>
                    </a:cxn>
                    <a:cxn ang="0">
                      <a:pos x="9337" y="899"/>
                    </a:cxn>
                  </a:cxnLst>
                  <a:rect l="0" t="0" r="r" b="b"/>
                  <a:pathLst>
                    <a:path w="9518" h="1719">
                      <a:moveTo>
                        <a:pt x="9337" y="899"/>
                      </a:moveTo>
                      <a:lnTo>
                        <a:pt x="9337" y="899"/>
                      </a:lnTo>
                      <a:lnTo>
                        <a:pt x="9382" y="885"/>
                      </a:lnTo>
                      <a:lnTo>
                        <a:pt x="9428" y="874"/>
                      </a:lnTo>
                      <a:lnTo>
                        <a:pt x="9473" y="867"/>
                      </a:lnTo>
                      <a:lnTo>
                        <a:pt x="9518" y="862"/>
                      </a:lnTo>
                      <a:lnTo>
                        <a:pt x="9518" y="862"/>
                      </a:lnTo>
                      <a:lnTo>
                        <a:pt x="9466" y="860"/>
                      </a:lnTo>
                      <a:lnTo>
                        <a:pt x="9414" y="857"/>
                      </a:lnTo>
                      <a:lnTo>
                        <a:pt x="9362" y="852"/>
                      </a:lnTo>
                      <a:lnTo>
                        <a:pt x="9308" y="845"/>
                      </a:lnTo>
                      <a:lnTo>
                        <a:pt x="9200" y="827"/>
                      </a:lnTo>
                      <a:lnTo>
                        <a:pt x="9087" y="806"/>
                      </a:lnTo>
                      <a:lnTo>
                        <a:pt x="8971" y="780"/>
                      </a:lnTo>
                      <a:lnTo>
                        <a:pt x="8851" y="753"/>
                      </a:lnTo>
                      <a:lnTo>
                        <a:pt x="8727" y="720"/>
                      </a:lnTo>
                      <a:lnTo>
                        <a:pt x="8600" y="685"/>
                      </a:lnTo>
                      <a:lnTo>
                        <a:pt x="8331" y="608"/>
                      </a:lnTo>
                      <a:lnTo>
                        <a:pt x="8043" y="525"/>
                      </a:lnTo>
                      <a:lnTo>
                        <a:pt x="7891" y="481"/>
                      </a:lnTo>
                      <a:lnTo>
                        <a:pt x="7735" y="438"/>
                      </a:lnTo>
                      <a:lnTo>
                        <a:pt x="7572" y="395"/>
                      </a:lnTo>
                      <a:lnTo>
                        <a:pt x="7403" y="351"/>
                      </a:lnTo>
                      <a:lnTo>
                        <a:pt x="7229" y="308"/>
                      </a:lnTo>
                      <a:lnTo>
                        <a:pt x="7049" y="266"/>
                      </a:lnTo>
                      <a:lnTo>
                        <a:pt x="6861" y="226"/>
                      </a:lnTo>
                      <a:lnTo>
                        <a:pt x="6666" y="189"/>
                      </a:lnTo>
                      <a:lnTo>
                        <a:pt x="6466" y="153"/>
                      </a:lnTo>
                      <a:lnTo>
                        <a:pt x="6258" y="120"/>
                      </a:lnTo>
                      <a:lnTo>
                        <a:pt x="6152" y="104"/>
                      </a:lnTo>
                      <a:lnTo>
                        <a:pt x="6044" y="90"/>
                      </a:lnTo>
                      <a:lnTo>
                        <a:pt x="5933" y="76"/>
                      </a:lnTo>
                      <a:lnTo>
                        <a:pt x="5822" y="64"/>
                      </a:lnTo>
                      <a:lnTo>
                        <a:pt x="5707" y="52"/>
                      </a:lnTo>
                      <a:lnTo>
                        <a:pt x="5592" y="42"/>
                      </a:lnTo>
                      <a:lnTo>
                        <a:pt x="5474" y="31"/>
                      </a:lnTo>
                      <a:lnTo>
                        <a:pt x="5354" y="23"/>
                      </a:lnTo>
                      <a:lnTo>
                        <a:pt x="5231" y="16"/>
                      </a:lnTo>
                      <a:lnTo>
                        <a:pt x="5107" y="10"/>
                      </a:lnTo>
                      <a:lnTo>
                        <a:pt x="4982" y="5"/>
                      </a:lnTo>
                      <a:lnTo>
                        <a:pt x="4854" y="2"/>
                      </a:lnTo>
                      <a:lnTo>
                        <a:pt x="4723" y="0"/>
                      </a:lnTo>
                      <a:lnTo>
                        <a:pt x="4591" y="0"/>
                      </a:lnTo>
                      <a:lnTo>
                        <a:pt x="4456" y="0"/>
                      </a:lnTo>
                      <a:lnTo>
                        <a:pt x="4318" y="2"/>
                      </a:lnTo>
                      <a:lnTo>
                        <a:pt x="4181" y="7"/>
                      </a:lnTo>
                      <a:lnTo>
                        <a:pt x="4039" y="12"/>
                      </a:lnTo>
                      <a:lnTo>
                        <a:pt x="3896" y="19"/>
                      </a:lnTo>
                      <a:lnTo>
                        <a:pt x="3750" y="28"/>
                      </a:lnTo>
                      <a:lnTo>
                        <a:pt x="3750" y="28"/>
                      </a:lnTo>
                      <a:lnTo>
                        <a:pt x="3606" y="38"/>
                      </a:lnTo>
                      <a:lnTo>
                        <a:pt x="3463" y="52"/>
                      </a:lnTo>
                      <a:lnTo>
                        <a:pt x="3326" y="66"/>
                      </a:lnTo>
                      <a:lnTo>
                        <a:pt x="3192" y="82"/>
                      </a:lnTo>
                      <a:lnTo>
                        <a:pt x="3062" y="99"/>
                      </a:lnTo>
                      <a:lnTo>
                        <a:pt x="2935" y="118"/>
                      </a:lnTo>
                      <a:lnTo>
                        <a:pt x="2812" y="139"/>
                      </a:lnTo>
                      <a:lnTo>
                        <a:pt x="2692" y="160"/>
                      </a:lnTo>
                      <a:lnTo>
                        <a:pt x="2575" y="184"/>
                      </a:lnTo>
                      <a:lnTo>
                        <a:pt x="2461" y="209"/>
                      </a:lnTo>
                      <a:lnTo>
                        <a:pt x="2351" y="233"/>
                      </a:lnTo>
                      <a:lnTo>
                        <a:pt x="2243" y="261"/>
                      </a:lnTo>
                      <a:lnTo>
                        <a:pt x="2139" y="289"/>
                      </a:lnTo>
                      <a:lnTo>
                        <a:pt x="2038" y="316"/>
                      </a:lnTo>
                      <a:lnTo>
                        <a:pt x="1941" y="348"/>
                      </a:lnTo>
                      <a:lnTo>
                        <a:pt x="1847" y="377"/>
                      </a:lnTo>
                      <a:lnTo>
                        <a:pt x="1755" y="410"/>
                      </a:lnTo>
                      <a:lnTo>
                        <a:pt x="1666" y="441"/>
                      </a:lnTo>
                      <a:lnTo>
                        <a:pt x="1579" y="474"/>
                      </a:lnTo>
                      <a:lnTo>
                        <a:pt x="1496" y="509"/>
                      </a:lnTo>
                      <a:lnTo>
                        <a:pt x="1416" y="544"/>
                      </a:lnTo>
                      <a:lnTo>
                        <a:pt x="1338" y="579"/>
                      </a:lnTo>
                      <a:lnTo>
                        <a:pt x="1263" y="614"/>
                      </a:lnTo>
                      <a:lnTo>
                        <a:pt x="1192" y="650"/>
                      </a:lnTo>
                      <a:lnTo>
                        <a:pt x="1122" y="685"/>
                      </a:lnTo>
                      <a:lnTo>
                        <a:pt x="1055" y="721"/>
                      </a:lnTo>
                      <a:lnTo>
                        <a:pt x="990" y="760"/>
                      </a:lnTo>
                      <a:lnTo>
                        <a:pt x="928" y="796"/>
                      </a:lnTo>
                      <a:lnTo>
                        <a:pt x="869" y="833"/>
                      </a:lnTo>
                      <a:lnTo>
                        <a:pt x="811" y="869"/>
                      </a:lnTo>
                      <a:lnTo>
                        <a:pt x="757" y="907"/>
                      </a:lnTo>
                      <a:lnTo>
                        <a:pt x="705" y="944"/>
                      </a:lnTo>
                      <a:lnTo>
                        <a:pt x="655" y="980"/>
                      </a:lnTo>
                      <a:lnTo>
                        <a:pt x="606" y="1017"/>
                      </a:lnTo>
                      <a:lnTo>
                        <a:pt x="561" y="1053"/>
                      </a:lnTo>
                      <a:lnTo>
                        <a:pt x="518" y="1090"/>
                      </a:lnTo>
                      <a:lnTo>
                        <a:pt x="476" y="1125"/>
                      </a:lnTo>
                      <a:lnTo>
                        <a:pt x="436" y="1161"/>
                      </a:lnTo>
                      <a:lnTo>
                        <a:pt x="365" y="1229"/>
                      </a:lnTo>
                      <a:lnTo>
                        <a:pt x="299" y="1295"/>
                      </a:lnTo>
                      <a:lnTo>
                        <a:pt x="241" y="1359"/>
                      </a:lnTo>
                      <a:lnTo>
                        <a:pt x="191" y="1418"/>
                      </a:lnTo>
                      <a:lnTo>
                        <a:pt x="147" y="1474"/>
                      </a:lnTo>
                      <a:lnTo>
                        <a:pt x="111" y="1526"/>
                      </a:lnTo>
                      <a:lnTo>
                        <a:pt x="80" y="1573"/>
                      </a:lnTo>
                      <a:lnTo>
                        <a:pt x="54" y="1613"/>
                      </a:lnTo>
                      <a:lnTo>
                        <a:pt x="33" y="1648"/>
                      </a:lnTo>
                      <a:lnTo>
                        <a:pt x="19" y="1677"/>
                      </a:lnTo>
                      <a:lnTo>
                        <a:pt x="8" y="1698"/>
                      </a:lnTo>
                      <a:lnTo>
                        <a:pt x="0" y="1719"/>
                      </a:lnTo>
                      <a:lnTo>
                        <a:pt x="0" y="1719"/>
                      </a:lnTo>
                      <a:lnTo>
                        <a:pt x="917" y="1674"/>
                      </a:lnTo>
                      <a:lnTo>
                        <a:pt x="1866" y="1623"/>
                      </a:lnTo>
                      <a:lnTo>
                        <a:pt x="3851" y="1514"/>
                      </a:lnTo>
                      <a:lnTo>
                        <a:pt x="3851" y="1514"/>
                      </a:lnTo>
                      <a:lnTo>
                        <a:pt x="4219" y="1491"/>
                      </a:lnTo>
                      <a:lnTo>
                        <a:pt x="4584" y="1467"/>
                      </a:lnTo>
                      <a:lnTo>
                        <a:pt x="4947" y="1441"/>
                      </a:lnTo>
                      <a:lnTo>
                        <a:pt x="5305" y="1413"/>
                      </a:lnTo>
                      <a:lnTo>
                        <a:pt x="5662" y="1382"/>
                      </a:lnTo>
                      <a:lnTo>
                        <a:pt x="6016" y="1347"/>
                      </a:lnTo>
                      <a:lnTo>
                        <a:pt x="6366" y="1312"/>
                      </a:lnTo>
                      <a:lnTo>
                        <a:pt x="6711" y="1274"/>
                      </a:lnTo>
                      <a:lnTo>
                        <a:pt x="7054" y="1234"/>
                      </a:lnTo>
                      <a:lnTo>
                        <a:pt x="7393" y="1192"/>
                      </a:lnTo>
                      <a:lnTo>
                        <a:pt x="7728" y="1149"/>
                      </a:lnTo>
                      <a:lnTo>
                        <a:pt x="8058" y="1102"/>
                      </a:lnTo>
                      <a:lnTo>
                        <a:pt x="8385" y="1055"/>
                      </a:lnTo>
                      <a:lnTo>
                        <a:pt x="8706" y="1005"/>
                      </a:lnTo>
                      <a:lnTo>
                        <a:pt x="9024" y="952"/>
                      </a:lnTo>
                      <a:lnTo>
                        <a:pt x="9337" y="899"/>
                      </a:lnTo>
                      <a:lnTo>
                        <a:pt x="9337" y="899"/>
                      </a:lnTo>
                      <a:close/>
                    </a:path>
                  </a:pathLst>
                </a:custGeom>
                <a:gradFill flip="none" rotWithShape="1">
                  <a:gsLst>
                    <a:gs pos="0">
                      <a:srgbClr val="84BC76"/>
                    </a:gs>
                    <a:gs pos="100000">
                      <a:srgbClr val="2F6C1C"/>
                    </a:gs>
                  </a:gsLst>
                  <a:lin ang="516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241" name="Group 168"/>
              <p:cNvGrpSpPr/>
              <p:nvPr/>
            </p:nvGrpSpPr>
            <p:grpSpPr>
              <a:xfrm rot="2267926">
                <a:off x="5349661" y="2372654"/>
                <a:ext cx="340137" cy="167559"/>
                <a:chOff x="793750" y="0"/>
                <a:chExt cx="7556501" cy="2116991"/>
              </a:xfrm>
            </p:grpSpPr>
            <p:sp>
              <p:nvSpPr>
                <p:cNvPr id="260" name="Freeform 7"/>
                <p:cNvSpPr>
                  <a:spLocks/>
                </p:cNvSpPr>
                <p:nvPr/>
              </p:nvSpPr>
              <p:spPr bwMode="auto">
                <a:xfrm>
                  <a:off x="793750" y="696178"/>
                  <a:ext cx="7413625" cy="1420813"/>
                </a:xfrm>
                <a:custGeom>
                  <a:avLst/>
                  <a:gdLst/>
                  <a:ahLst/>
                  <a:cxnLst>
                    <a:cxn ang="0">
                      <a:pos x="9339" y="0"/>
                    </a:cxn>
                    <a:cxn ang="0">
                      <a:pos x="8708" y="106"/>
                    </a:cxn>
                    <a:cxn ang="0">
                      <a:pos x="8060" y="203"/>
                    </a:cxn>
                    <a:cxn ang="0">
                      <a:pos x="7395" y="293"/>
                    </a:cxn>
                    <a:cxn ang="0">
                      <a:pos x="6713" y="375"/>
                    </a:cxn>
                    <a:cxn ang="0">
                      <a:pos x="6018" y="448"/>
                    </a:cxn>
                    <a:cxn ang="0">
                      <a:pos x="5307" y="514"/>
                    </a:cxn>
                    <a:cxn ang="0">
                      <a:pos x="4586" y="568"/>
                    </a:cxn>
                    <a:cxn ang="0">
                      <a:pos x="3853" y="615"/>
                    </a:cxn>
                    <a:cxn ang="0">
                      <a:pos x="1868" y="724"/>
                    </a:cxn>
                    <a:cxn ang="0">
                      <a:pos x="2" y="820"/>
                    </a:cxn>
                    <a:cxn ang="0">
                      <a:pos x="0" y="822"/>
                    </a:cxn>
                    <a:cxn ang="0">
                      <a:pos x="113" y="870"/>
                    </a:cxn>
                    <a:cxn ang="0">
                      <a:pos x="431" y="997"/>
                    </a:cxn>
                    <a:cxn ang="0">
                      <a:pos x="657" y="1081"/>
                    </a:cxn>
                    <a:cxn ang="0">
                      <a:pos x="921" y="1173"/>
                    </a:cxn>
                    <a:cxn ang="0">
                      <a:pos x="1223" y="1270"/>
                    </a:cxn>
                    <a:cxn ang="0">
                      <a:pos x="1559" y="1369"/>
                    </a:cxn>
                    <a:cxn ang="0">
                      <a:pos x="1922" y="1465"/>
                    </a:cxn>
                    <a:cxn ang="0">
                      <a:pos x="2310" y="1555"/>
                    </a:cxn>
                    <a:cxn ang="0">
                      <a:pos x="2718" y="1635"/>
                    </a:cxn>
                    <a:cxn ang="0">
                      <a:pos x="2930" y="1672"/>
                    </a:cxn>
                    <a:cxn ang="0">
                      <a:pos x="3146" y="1703"/>
                    </a:cxn>
                    <a:cxn ang="0">
                      <a:pos x="3363" y="1731"/>
                    </a:cxn>
                    <a:cxn ang="0">
                      <a:pos x="3585" y="1753"/>
                    </a:cxn>
                    <a:cxn ang="0">
                      <a:pos x="3809" y="1771"/>
                    </a:cxn>
                    <a:cxn ang="0">
                      <a:pos x="4035" y="1785"/>
                    </a:cxn>
                    <a:cxn ang="0">
                      <a:pos x="4263" y="1790"/>
                    </a:cxn>
                    <a:cxn ang="0">
                      <a:pos x="4491" y="1790"/>
                    </a:cxn>
                    <a:cxn ang="0">
                      <a:pos x="4720" y="1783"/>
                    </a:cxn>
                    <a:cxn ang="0">
                      <a:pos x="4949" y="1767"/>
                    </a:cxn>
                    <a:cxn ang="0">
                      <a:pos x="5057" y="1759"/>
                    </a:cxn>
                    <a:cxn ang="0">
                      <a:pos x="5267" y="1734"/>
                    </a:cxn>
                    <a:cxn ang="0">
                      <a:pos x="5469" y="1705"/>
                    </a:cxn>
                    <a:cxn ang="0">
                      <a:pos x="5665" y="1672"/>
                    </a:cxn>
                    <a:cxn ang="0">
                      <a:pos x="5853" y="1632"/>
                    </a:cxn>
                    <a:cxn ang="0">
                      <a:pos x="6037" y="1588"/>
                    </a:cxn>
                    <a:cxn ang="0">
                      <a:pos x="6213" y="1540"/>
                    </a:cxn>
                    <a:cxn ang="0">
                      <a:pos x="6383" y="1487"/>
                    </a:cxn>
                    <a:cxn ang="0">
                      <a:pos x="6548" y="1432"/>
                    </a:cxn>
                    <a:cxn ang="0">
                      <a:pos x="6708" y="1374"/>
                    </a:cxn>
                    <a:cxn ang="0">
                      <a:pos x="6863" y="1312"/>
                    </a:cxn>
                    <a:cxn ang="0">
                      <a:pos x="7085" y="1216"/>
                    </a:cxn>
                    <a:cxn ang="0">
                      <a:pos x="7367" y="1081"/>
                    </a:cxn>
                    <a:cxn ang="0">
                      <a:pos x="7629" y="942"/>
                    </a:cxn>
                    <a:cxn ang="0">
                      <a:pos x="7878" y="801"/>
                    </a:cxn>
                    <a:cxn ang="0">
                      <a:pos x="8112" y="660"/>
                    </a:cxn>
                    <a:cxn ang="0">
                      <a:pos x="8549" y="394"/>
                    </a:cxn>
                    <a:cxn ang="0">
                      <a:pos x="8755" y="274"/>
                    </a:cxn>
                    <a:cxn ang="0">
                      <a:pos x="8953" y="166"/>
                    </a:cxn>
                    <a:cxn ang="0">
                      <a:pos x="9148" y="74"/>
                    </a:cxn>
                    <a:cxn ang="0">
                      <a:pos x="9244" y="34"/>
                    </a:cxn>
                    <a:cxn ang="0">
                      <a:pos x="9339" y="0"/>
                    </a:cxn>
                  </a:cxnLst>
                  <a:rect l="0" t="0" r="r" b="b"/>
                  <a:pathLst>
                    <a:path w="9339" h="1790">
                      <a:moveTo>
                        <a:pt x="9339" y="0"/>
                      </a:moveTo>
                      <a:lnTo>
                        <a:pt x="9339" y="0"/>
                      </a:lnTo>
                      <a:lnTo>
                        <a:pt x="9026" y="53"/>
                      </a:lnTo>
                      <a:lnTo>
                        <a:pt x="8708" y="106"/>
                      </a:lnTo>
                      <a:lnTo>
                        <a:pt x="8387" y="156"/>
                      </a:lnTo>
                      <a:lnTo>
                        <a:pt x="8060" y="203"/>
                      </a:lnTo>
                      <a:lnTo>
                        <a:pt x="7730" y="250"/>
                      </a:lnTo>
                      <a:lnTo>
                        <a:pt x="7395" y="293"/>
                      </a:lnTo>
                      <a:lnTo>
                        <a:pt x="7056" y="335"/>
                      </a:lnTo>
                      <a:lnTo>
                        <a:pt x="6713" y="375"/>
                      </a:lnTo>
                      <a:lnTo>
                        <a:pt x="6368" y="413"/>
                      </a:lnTo>
                      <a:lnTo>
                        <a:pt x="6018" y="448"/>
                      </a:lnTo>
                      <a:lnTo>
                        <a:pt x="5664" y="483"/>
                      </a:lnTo>
                      <a:lnTo>
                        <a:pt x="5307" y="514"/>
                      </a:lnTo>
                      <a:lnTo>
                        <a:pt x="4949" y="542"/>
                      </a:lnTo>
                      <a:lnTo>
                        <a:pt x="4586" y="568"/>
                      </a:lnTo>
                      <a:lnTo>
                        <a:pt x="4221" y="592"/>
                      </a:lnTo>
                      <a:lnTo>
                        <a:pt x="3853" y="615"/>
                      </a:lnTo>
                      <a:lnTo>
                        <a:pt x="3853" y="615"/>
                      </a:lnTo>
                      <a:lnTo>
                        <a:pt x="1868" y="724"/>
                      </a:lnTo>
                      <a:lnTo>
                        <a:pt x="919" y="775"/>
                      </a:lnTo>
                      <a:lnTo>
                        <a:pt x="2" y="820"/>
                      </a:lnTo>
                      <a:lnTo>
                        <a:pt x="0" y="822"/>
                      </a:lnTo>
                      <a:lnTo>
                        <a:pt x="0" y="822"/>
                      </a:lnTo>
                      <a:lnTo>
                        <a:pt x="30" y="834"/>
                      </a:lnTo>
                      <a:lnTo>
                        <a:pt x="113" y="870"/>
                      </a:lnTo>
                      <a:lnTo>
                        <a:pt x="249" y="926"/>
                      </a:lnTo>
                      <a:lnTo>
                        <a:pt x="431" y="997"/>
                      </a:lnTo>
                      <a:lnTo>
                        <a:pt x="539" y="1037"/>
                      </a:lnTo>
                      <a:lnTo>
                        <a:pt x="657" y="1081"/>
                      </a:lnTo>
                      <a:lnTo>
                        <a:pt x="784" y="1126"/>
                      </a:lnTo>
                      <a:lnTo>
                        <a:pt x="921" y="1173"/>
                      </a:lnTo>
                      <a:lnTo>
                        <a:pt x="1069" y="1221"/>
                      </a:lnTo>
                      <a:lnTo>
                        <a:pt x="1223" y="1270"/>
                      </a:lnTo>
                      <a:lnTo>
                        <a:pt x="1387" y="1319"/>
                      </a:lnTo>
                      <a:lnTo>
                        <a:pt x="1559" y="1369"/>
                      </a:lnTo>
                      <a:lnTo>
                        <a:pt x="1736" y="1418"/>
                      </a:lnTo>
                      <a:lnTo>
                        <a:pt x="1922" y="1465"/>
                      </a:lnTo>
                      <a:lnTo>
                        <a:pt x="2113" y="1512"/>
                      </a:lnTo>
                      <a:lnTo>
                        <a:pt x="2310" y="1555"/>
                      </a:lnTo>
                      <a:lnTo>
                        <a:pt x="2511" y="1597"/>
                      </a:lnTo>
                      <a:lnTo>
                        <a:pt x="2718" y="1635"/>
                      </a:lnTo>
                      <a:lnTo>
                        <a:pt x="2824" y="1654"/>
                      </a:lnTo>
                      <a:lnTo>
                        <a:pt x="2930" y="1672"/>
                      </a:lnTo>
                      <a:lnTo>
                        <a:pt x="3036" y="1687"/>
                      </a:lnTo>
                      <a:lnTo>
                        <a:pt x="3146" y="1703"/>
                      </a:lnTo>
                      <a:lnTo>
                        <a:pt x="3253" y="1717"/>
                      </a:lnTo>
                      <a:lnTo>
                        <a:pt x="3363" y="1731"/>
                      </a:lnTo>
                      <a:lnTo>
                        <a:pt x="3474" y="1743"/>
                      </a:lnTo>
                      <a:lnTo>
                        <a:pt x="3585" y="1753"/>
                      </a:lnTo>
                      <a:lnTo>
                        <a:pt x="3696" y="1764"/>
                      </a:lnTo>
                      <a:lnTo>
                        <a:pt x="3809" y="1771"/>
                      </a:lnTo>
                      <a:lnTo>
                        <a:pt x="3922" y="1778"/>
                      </a:lnTo>
                      <a:lnTo>
                        <a:pt x="4035" y="1785"/>
                      </a:lnTo>
                      <a:lnTo>
                        <a:pt x="4148" y="1788"/>
                      </a:lnTo>
                      <a:lnTo>
                        <a:pt x="4263" y="1790"/>
                      </a:lnTo>
                      <a:lnTo>
                        <a:pt x="4378" y="1790"/>
                      </a:lnTo>
                      <a:lnTo>
                        <a:pt x="4491" y="1790"/>
                      </a:lnTo>
                      <a:lnTo>
                        <a:pt x="4605" y="1786"/>
                      </a:lnTo>
                      <a:lnTo>
                        <a:pt x="4720" y="1783"/>
                      </a:lnTo>
                      <a:lnTo>
                        <a:pt x="4835" y="1776"/>
                      </a:lnTo>
                      <a:lnTo>
                        <a:pt x="4949" y="1767"/>
                      </a:lnTo>
                      <a:lnTo>
                        <a:pt x="4949" y="1767"/>
                      </a:lnTo>
                      <a:lnTo>
                        <a:pt x="5057" y="1759"/>
                      </a:lnTo>
                      <a:lnTo>
                        <a:pt x="5163" y="1746"/>
                      </a:lnTo>
                      <a:lnTo>
                        <a:pt x="5267" y="1734"/>
                      </a:lnTo>
                      <a:lnTo>
                        <a:pt x="5368" y="1720"/>
                      </a:lnTo>
                      <a:lnTo>
                        <a:pt x="5469" y="1705"/>
                      </a:lnTo>
                      <a:lnTo>
                        <a:pt x="5568" y="1689"/>
                      </a:lnTo>
                      <a:lnTo>
                        <a:pt x="5665" y="1672"/>
                      </a:lnTo>
                      <a:lnTo>
                        <a:pt x="5759" y="1653"/>
                      </a:lnTo>
                      <a:lnTo>
                        <a:pt x="5853" y="1632"/>
                      </a:lnTo>
                      <a:lnTo>
                        <a:pt x="5945" y="1611"/>
                      </a:lnTo>
                      <a:lnTo>
                        <a:pt x="6037" y="1588"/>
                      </a:lnTo>
                      <a:lnTo>
                        <a:pt x="6126" y="1564"/>
                      </a:lnTo>
                      <a:lnTo>
                        <a:pt x="6213" y="1540"/>
                      </a:lnTo>
                      <a:lnTo>
                        <a:pt x="6300" y="1513"/>
                      </a:lnTo>
                      <a:lnTo>
                        <a:pt x="6383" y="1487"/>
                      </a:lnTo>
                      <a:lnTo>
                        <a:pt x="6467" y="1461"/>
                      </a:lnTo>
                      <a:lnTo>
                        <a:pt x="6548" y="1432"/>
                      </a:lnTo>
                      <a:lnTo>
                        <a:pt x="6630" y="1404"/>
                      </a:lnTo>
                      <a:lnTo>
                        <a:pt x="6708" y="1374"/>
                      </a:lnTo>
                      <a:lnTo>
                        <a:pt x="6786" y="1343"/>
                      </a:lnTo>
                      <a:lnTo>
                        <a:pt x="6863" y="1312"/>
                      </a:lnTo>
                      <a:lnTo>
                        <a:pt x="6939" y="1281"/>
                      </a:lnTo>
                      <a:lnTo>
                        <a:pt x="7085" y="1216"/>
                      </a:lnTo>
                      <a:lnTo>
                        <a:pt x="7228" y="1150"/>
                      </a:lnTo>
                      <a:lnTo>
                        <a:pt x="7367" y="1081"/>
                      </a:lnTo>
                      <a:lnTo>
                        <a:pt x="7499" y="1011"/>
                      </a:lnTo>
                      <a:lnTo>
                        <a:pt x="7629" y="942"/>
                      </a:lnTo>
                      <a:lnTo>
                        <a:pt x="7756" y="870"/>
                      </a:lnTo>
                      <a:lnTo>
                        <a:pt x="7878" y="801"/>
                      </a:lnTo>
                      <a:lnTo>
                        <a:pt x="7996" y="730"/>
                      </a:lnTo>
                      <a:lnTo>
                        <a:pt x="8112" y="660"/>
                      </a:lnTo>
                      <a:lnTo>
                        <a:pt x="8337" y="524"/>
                      </a:lnTo>
                      <a:lnTo>
                        <a:pt x="8549" y="394"/>
                      </a:lnTo>
                      <a:lnTo>
                        <a:pt x="8653" y="333"/>
                      </a:lnTo>
                      <a:lnTo>
                        <a:pt x="8755" y="274"/>
                      </a:lnTo>
                      <a:lnTo>
                        <a:pt x="8854" y="219"/>
                      </a:lnTo>
                      <a:lnTo>
                        <a:pt x="8953" y="166"/>
                      </a:lnTo>
                      <a:lnTo>
                        <a:pt x="9051" y="118"/>
                      </a:lnTo>
                      <a:lnTo>
                        <a:pt x="9148" y="74"/>
                      </a:lnTo>
                      <a:lnTo>
                        <a:pt x="9197" y="53"/>
                      </a:lnTo>
                      <a:lnTo>
                        <a:pt x="9244" y="34"/>
                      </a:lnTo>
                      <a:lnTo>
                        <a:pt x="9292" y="17"/>
                      </a:lnTo>
                      <a:lnTo>
                        <a:pt x="9339" y="0"/>
                      </a:lnTo>
                      <a:lnTo>
                        <a:pt x="933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1" name="Freeform 8"/>
                <p:cNvSpPr>
                  <a:spLocks/>
                </p:cNvSpPr>
                <p:nvPr/>
              </p:nvSpPr>
              <p:spPr bwMode="auto">
                <a:xfrm>
                  <a:off x="795338" y="0"/>
                  <a:ext cx="7554913" cy="1363663"/>
                </a:xfrm>
                <a:custGeom>
                  <a:avLst/>
                  <a:gdLst/>
                  <a:ahLst/>
                  <a:cxnLst>
                    <a:cxn ang="0">
                      <a:pos x="9337" y="899"/>
                    </a:cxn>
                    <a:cxn ang="0">
                      <a:pos x="9428" y="874"/>
                    </a:cxn>
                    <a:cxn ang="0">
                      <a:pos x="9518" y="862"/>
                    </a:cxn>
                    <a:cxn ang="0">
                      <a:pos x="9466" y="860"/>
                    </a:cxn>
                    <a:cxn ang="0">
                      <a:pos x="9362" y="852"/>
                    </a:cxn>
                    <a:cxn ang="0">
                      <a:pos x="9200" y="827"/>
                    </a:cxn>
                    <a:cxn ang="0">
                      <a:pos x="8971" y="780"/>
                    </a:cxn>
                    <a:cxn ang="0">
                      <a:pos x="8727" y="720"/>
                    </a:cxn>
                    <a:cxn ang="0">
                      <a:pos x="8331" y="608"/>
                    </a:cxn>
                    <a:cxn ang="0">
                      <a:pos x="7891" y="481"/>
                    </a:cxn>
                    <a:cxn ang="0">
                      <a:pos x="7572" y="395"/>
                    </a:cxn>
                    <a:cxn ang="0">
                      <a:pos x="7229" y="308"/>
                    </a:cxn>
                    <a:cxn ang="0">
                      <a:pos x="6861" y="226"/>
                    </a:cxn>
                    <a:cxn ang="0">
                      <a:pos x="6466" y="153"/>
                    </a:cxn>
                    <a:cxn ang="0">
                      <a:pos x="6152" y="104"/>
                    </a:cxn>
                    <a:cxn ang="0">
                      <a:pos x="5933" y="76"/>
                    </a:cxn>
                    <a:cxn ang="0">
                      <a:pos x="5707" y="52"/>
                    </a:cxn>
                    <a:cxn ang="0">
                      <a:pos x="5474" y="31"/>
                    </a:cxn>
                    <a:cxn ang="0">
                      <a:pos x="5231" y="16"/>
                    </a:cxn>
                    <a:cxn ang="0">
                      <a:pos x="4982" y="5"/>
                    </a:cxn>
                    <a:cxn ang="0">
                      <a:pos x="4723" y="0"/>
                    </a:cxn>
                    <a:cxn ang="0">
                      <a:pos x="4456" y="0"/>
                    </a:cxn>
                    <a:cxn ang="0">
                      <a:pos x="4181" y="7"/>
                    </a:cxn>
                    <a:cxn ang="0">
                      <a:pos x="3896" y="19"/>
                    </a:cxn>
                    <a:cxn ang="0">
                      <a:pos x="3750" y="28"/>
                    </a:cxn>
                    <a:cxn ang="0">
                      <a:pos x="3463" y="52"/>
                    </a:cxn>
                    <a:cxn ang="0">
                      <a:pos x="3192" y="82"/>
                    </a:cxn>
                    <a:cxn ang="0">
                      <a:pos x="2935" y="118"/>
                    </a:cxn>
                    <a:cxn ang="0">
                      <a:pos x="2692" y="160"/>
                    </a:cxn>
                    <a:cxn ang="0">
                      <a:pos x="2461" y="209"/>
                    </a:cxn>
                    <a:cxn ang="0">
                      <a:pos x="2243" y="261"/>
                    </a:cxn>
                    <a:cxn ang="0">
                      <a:pos x="2038" y="316"/>
                    </a:cxn>
                    <a:cxn ang="0">
                      <a:pos x="1847" y="377"/>
                    </a:cxn>
                    <a:cxn ang="0">
                      <a:pos x="1666" y="441"/>
                    </a:cxn>
                    <a:cxn ang="0">
                      <a:pos x="1496" y="509"/>
                    </a:cxn>
                    <a:cxn ang="0">
                      <a:pos x="1338" y="579"/>
                    </a:cxn>
                    <a:cxn ang="0">
                      <a:pos x="1192" y="650"/>
                    </a:cxn>
                    <a:cxn ang="0">
                      <a:pos x="1055" y="721"/>
                    </a:cxn>
                    <a:cxn ang="0">
                      <a:pos x="928" y="796"/>
                    </a:cxn>
                    <a:cxn ang="0">
                      <a:pos x="811" y="869"/>
                    </a:cxn>
                    <a:cxn ang="0">
                      <a:pos x="705" y="944"/>
                    </a:cxn>
                    <a:cxn ang="0">
                      <a:pos x="606" y="1017"/>
                    </a:cxn>
                    <a:cxn ang="0">
                      <a:pos x="518" y="1090"/>
                    </a:cxn>
                    <a:cxn ang="0">
                      <a:pos x="436" y="1161"/>
                    </a:cxn>
                    <a:cxn ang="0">
                      <a:pos x="299" y="1295"/>
                    </a:cxn>
                    <a:cxn ang="0">
                      <a:pos x="191" y="1418"/>
                    </a:cxn>
                    <a:cxn ang="0">
                      <a:pos x="111" y="1526"/>
                    </a:cxn>
                    <a:cxn ang="0">
                      <a:pos x="54" y="1613"/>
                    </a:cxn>
                    <a:cxn ang="0">
                      <a:pos x="19" y="1677"/>
                    </a:cxn>
                    <a:cxn ang="0">
                      <a:pos x="0" y="1719"/>
                    </a:cxn>
                    <a:cxn ang="0">
                      <a:pos x="917" y="1674"/>
                    </a:cxn>
                    <a:cxn ang="0">
                      <a:pos x="3851" y="1514"/>
                    </a:cxn>
                    <a:cxn ang="0">
                      <a:pos x="4219" y="1491"/>
                    </a:cxn>
                    <a:cxn ang="0">
                      <a:pos x="4947" y="1441"/>
                    </a:cxn>
                    <a:cxn ang="0">
                      <a:pos x="5662" y="1382"/>
                    </a:cxn>
                    <a:cxn ang="0">
                      <a:pos x="6366" y="1312"/>
                    </a:cxn>
                    <a:cxn ang="0">
                      <a:pos x="7054" y="1234"/>
                    </a:cxn>
                    <a:cxn ang="0">
                      <a:pos x="7728" y="1149"/>
                    </a:cxn>
                    <a:cxn ang="0">
                      <a:pos x="8385" y="1055"/>
                    </a:cxn>
                    <a:cxn ang="0">
                      <a:pos x="9024" y="952"/>
                    </a:cxn>
                    <a:cxn ang="0">
                      <a:pos x="9337" y="899"/>
                    </a:cxn>
                  </a:cxnLst>
                  <a:rect l="0" t="0" r="r" b="b"/>
                  <a:pathLst>
                    <a:path w="9518" h="1719">
                      <a:moveTo>
                        <a:pt x="9337" y="899"/>
                      </a:moveTo>
                      <a:lnTo>
                        <a:pt x="9337" y="899"/>
                      </a:lnTo>
                      <a:lnTo>
                        <a:pt x="9382" y="885"/>
                      </a:lnTo>
                      <a:lnTo>
                        <a:pt x="9428" y="874"/>
                      </a:lnTo>
                      <a:lnTo>
                        <a:pt x="9473" y="867"/>
                      </a:lnTo>
                      <a:lnTo>
                        <a:pt x="9518" y="862"/>
                      </a:lnTo>
                      <a:lnTo>
                        <a:pt x="9518" y="862"/>
                      </a:lnTo>
                      <a:lnTo>
                        <a:pt x="9466" y="860"/>
                      </a:lnTo>
                      <a:lnTo>
                        <a:pt x="9414" y="857"/>
                      </a:lnTo>
                      <a:lnTo>
                        <a:pt x="9362" y="852"/>
                      </a:lnTo>
                      <a:lnTo>
                        <a:pt x="9308" y="845"/>
                      </a:lnTo>
                      <a:lnTo>
                        <a:pt x="9200" y="827"/>
                      </a:lnTo>
                      <a:lnTo>
                        <a:pt x="9087" y="806"/>
                      </a:lnTo>
                      <a:lnTo>
                        <a:pt x="8971" y="780"/>
                      </a:lnTo>
                      <a:lnTo>
                        <a:pt x="8851" y="753"/>
                      </a:lnTo>
                      <a:lnTo>
                        <a:pt x="8727" y="720"/>
                      </a:lnTo>
                      <a:lnTo>
                        <a:pt x="8600" y="685"/>
                      </a:lnTo>
                      <a:lnTo>
                        <a:pt x="8331" y="608"/>
                      </a:lnTo>
                      <a:lnTo>
                        <a:pt x="8043" y="525"/>
                      </a:lnTo>
                      <a:lnTo>
                        <a:pt x="7891" y="481"/>
                      </a:lnTo>
                      <a:lnTo>
                        <a:pt x="7735" y="438"/>
                      </a:lnTo>
                      <a:lnTo>
                        <a:pt x="7572" y="395"/>
                      </a:lnTo>
                      <a:lnTo>
                        <a:pt x="7403" y="351"/>
                      </a:lnTo>
                      <a:lnTo>
                        <a:pt x="7229" y="308"/>
                      </a:lnTo>
                      <a:lnTo>
                        <a:pt x="7049" y="266"/>
                      </a:lnTo>
                      <a:lnTo>
                        <a:pt x="6861" y="226"/>
                      </a:lnTo>
                      <a:lnTo>
                        <a:pt x="6666" y="189"/>
                      </a:lnTo>
                      <a:lnTo>
                        <a:pt x="6466" y="153"/>
                      </a:lnTo>
                      <a:lnTo>
                        <a:pt x="6258" y="120"/>
                      </a:lnTo>
                      <a:lnTo>
                        <a:pt x="6152" y="104"/>
                      </a:lnTo>
                      <a:lnTo>
                        <a:pt x="6044" y="90"/>
                      </a:lnTo>
                      <a:lnTo>
                        <a:pt x="5933" y="76"/>
                      </a:lnTo>
                      <a:lnTo>
                        <a:pt x="5822" y="64"/>
                      </a:lnTo>
                      <a:lnTo>
                        <a:pt x="5707" y="52"/>
                      </a:lnTo>
                      <a:lnTo>
                        <a:pt x="5592" y="42"/>
                      </a:lnTo>
                      <a:lnTo>
                        <a:pt x="5474" y="31"/>
                      </a:lnTo>
                      <a:lnTo>
                        <a:pt x="5354" y="23"/>
                      </a:lnTo>
                      <a:lnTo>
                        <a:pt x="5231" y="16"/>
                      </a:lnTo>
                      <a:lnTo>
                        <a:pt x="5107" y="10"/>
                      </a:lnTo>
                      <a:lnTo>
                        <a:pt x="4982" y="5"/>
                      </a:lnTo>
                      <a:lnTo>
                        <a:pt x="4854" y="2"/>
                      </a:lnTo>
                      <a:lnTo>
                        <a:pt x="4723" y="0"/>
                      </a:lnTo>
                      <a:lnTo>
                        <a:pt x="4591" y="0"/>
                      </a:lnTo>
                      <a:lnTo>
                        <a:pt x="4456" y="0"/>
                      </a:lnTo>
                      <a:lnTo>
                        <a:pt x="4318" y="2"/>
                      </a:lnTo>
                      <a:lnTo>
                        <a:pt x="4181" y="7"/>
                      </a:lnTo>
                      <a:lnTo>
                        <a:pt x="4039" y="12"/>
                      </a:lnTo>
                      <a:lnTo>
                        <a:pt x="3896" y="19"/>
                      </a:lnTo>
                      <a:lnTo>
                        <a:pt x="3750" y="28"/>
                      </a:lnTo>
                      <a:lnTo>
                        <a:pt x="3750" y="28"/>
                      </a:lnTo>
                      <a:lnTo>
                        <a:pt x="3606" y="38"/>
                      </a:lnTo>
                      <a:lnTo>
                        <a:pt x="3463" y="52"/>
                      </a:lnTo>
                      <a:lnTo>
                        <a:pt x="3326" y="66"/>
                      </a:lnTo>
                      <a:lnTo>
                        <a:pt x="3192" y="82"/>
                      </a:lnTo>
                      <a:lnTo>
                        <a:pt x="3062" y="99"/>
                      </a:lnTo>
                      <a:lnTo>
                        <a:pt x="2935" y="118"/>
                      </a:lnTo>
                      <a:lnTo>
                        <a:pt x="2812" y="139"/>
                      </a:lnTo>
                      <a:lnTo>
                        <a:pt x="2692" y="160"/>
                      </a:lnTo>
                      <a:lnTo>
                        <a:pt x="2575" y="184"/>
                      </a:lnTo>
                      <a:lnTo>
                        <a:pt x="2461" y="209"/>
                      </a:lnTo>
                      <a:lnTo>
                        <a:pt x="2351" y="233"/>
                      </a:lnTo>
                      <a:lnTo>
                        <a:pt x="2243" y="261"/>
                      </a:lnTo>
                      <a:lnTo>
                        <a:pt x="2139" y="289"/>
                      </a:lnTo>
                      <a:lnTo>
                        <a:pt x="2038" y="316"/>
                      </a:lnTo>
                      <a:lnTo>
                        <a:pt x="1941" y="348"/>
                      </a:lnTo>
                      <a:lnTo>
                        <a:pt x="1847" y="377"/>
                      </a:lnTo>
                      <a:lnTo>
                        <a:pt x="1755" y="410"/>
                      </a:lnTo>
                      <a:lnTo>
                        <a:pt x="1666" y="441"/>
                      </a:lnTo>
                      <a:lnTo>
                        <a:pt x="1579" y="474"/>
                      </a:lnTo>
                      <a:lnTo>
                        <a:pt x="1496" y="509"/>
                      </a:lnTo>
                      <a:lnTo>
                        <a:pt x="1416" y="544"/>
                      </a:lnTo>
                      <a:lnTo>
                        <a:pt x="1338" y="579"/>
                      </a:lnTo>
                      <a:lnTo>
                        <a:pt x="1263" y="614"/>
                      </a:lnTo>
                      <a:lnTo>
                        <a:pt x="1192" y="650"/>
                      </a:lnTo>
                      <a:lnTo>
                        <a:pt x="1122" y="685"/>
                      </a:lnTo>
                      <a:lnTo>
                        <a:pt x="1055" y="721"/>
                      </a:lnTo>
                      <a:lnTo>
                        <a:pt x="990" y="760"/>
                      </a:lnTo>
                      <a:lnTo>
                        <a:pt x="928" y="796"/>
                      </a:lnTo>
                      <a:lnTo>
                        <a:pt x="869" y="833"/>
                      </a:lnTo>
                      <a:lnTo>
                        <a:pt x="811" y="869"/>
                      </a:lnTo>
                      <a:lnTo>
                        <a:pt x="757" y="907"/>
                      </a:lnTo>
                      <a:lnTo>
                        <a:pt x="705" y="944"/>
                      </a:lnTo>
                      <a:lnTo>
                        <a:pt x="655" y="980"/>
                      </a:lnTo>
                      <a:lnTo>
                        <a:pt x="606" y="1017"/>
                      </a:lnTo>
                      <a:lnTo>
                        <a:pt x="561" y="1053"/>
                      </a:lnTo>
                      <a:lnTo>
                        <a:pt x="518" y="1090"/>
                      </a:lnTo>
                      <a:lnTo>
                        <a:pt x="476" y="1125"/>
                      </a:lnTo>
                      <a:lnTo>
                        <a:pt x="436" y="1161"/>
                      </a:lnTo>
                      <a:lnTo>
                        <a:pt x="365" y="1229"/>
                      </a:lnTo>
                      <a:lnTo>
                        <a:pt x="299" y="1295"/>
                      </a:lnTo>
                      <a:lnTo>
                        <a:pt x="241" y="1359"/>
                      </a:lnTo>
                      <a:lnTo>
                        <a:pt x="191" y="1418"/>
                      </a:lnTo>
                      <a:lnTo>
                        <a:pt x="147" y="1474"/>
                      </a:lnTo>
                      <a:lnTo>
                        <a:pt x="111" y="1526"/>
                      </a:lnTo>
                      <a:lnTo>
                        <a:pt x="80" y="1573"/>
                      </a:lnTo>
                      <a:lnTo>
                        <a:pt x="54" y="1613"/>
                      </a:lnTo>
                      <a:lnTo>
                        <a:pt x="33" y="1648"/>
                      </a:lnTo>
                      <a:lnTo>
                        <a:pt x="19" y="1677"/>
                      </a:lnTo>
                      <a:lnTo>
                        <a:pt x="8" y="1698"/>
                      </a:lnTo>
                      <a:lnTo>
                        <a:pt x="0" y="1719"/>
                      </a:lnTo>
                      <a:lnTo>
                        <a:pt x="0" y="1719"/>
                      </a:lnTo>
                      <a:lnTo>
                        <a:pt x="917" y="1674"/>
                      </a:lnTo>
                      <a:lnTo>
                        <a:pt x="1866" y="1623"/>
                      </a:lnTo>
                      <a:lnTo>
                        <a:pt x="3851" y="1514"/>
                      </a:lnTo>
                      <a:lnTo>
                        <a:pt x="3851" y="1514"/>
                      </a:lnTo>
                      <a:lnTo>
                        <a:pt x="4219" y="1491"/>
                      </a:lnTo>
                      <a:lnTo>
                        <a:pt x="4584" y="1467"/>
                      </a:lnTo>
                      <a:lnTo>
                        <a:pt x="4947" y="1441"/>
                      </a:lnTo>
                      <a:lnTo>
                        <a:pt x="5305" y="1413"/>
                      </a:lnTo>
                      <a:lnTo>
                        <a:pt x="5662" y="1382"/>
                      </a:lnTo>
                      <a:lnTo>
                        <a:pt x="6016" y="1347"/>
                      </a:lnTo>
                      <a:lnTo>
                        <a:pt x="6366" y="1312"/>
                      </a:lnTo>
                      <a:lnTo>
                        <a:pt x="6711" y="1274"/>
                      </a:lnTo>
                      <a:lnTo>
                        <a:pt x="7054" y="1234"/>
                      </a:lnTo>
                      <a:lnTo>
                        <a:pt x="7393" y="1192"/>
                      </a:lnTo>
                      <a:lnTo>
                        <a:pt x="7728" y="1149"/>
                      </a:lnTo>
                      <a:lnTo>
                        <a:pt x="8058" y="1102"/>
                      </a:lnTo>
                      <a:lnTo>
                        <a:pt x="8385" y="1055"/>
                      </a:lnTo>
                      <a:lnTo>
                        <a:pt x="8706" y="1005"/>
                      </a:lnTo>
                      <a:lnTo>
                        <a:pt x="9024" y="952"/>
                      </a:lnTo>
                      <a:lnTo>
                        <a:pt x="9337" y="899"/>
                      </a:lnTo>
                      <a:lnTo>
                        <a:pt x="9337" y="899"/>
                      </a:lnTo>
                      <a:close/>
                    </a:path>
                  </a:pathLst>
                </a:custGeom>
                <a:gradFill flip="none" rotWithShape="1">
                  <a:gsLst>
                    <a:gs pos="0">
                      <a:srgbClr val="84BC76"/>
                    </a:gs>
                    <a:gs pos="100000">
                      <a:srgbClr val="2F6C1C"/>
                    </a:gs>
                  </a:gsLst>
                  <a:lin ang="516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242" name="Group 168"/>
              <p:cNvGrpSpPr/>
              <p:nvPr/>
            </p:nvGrpSpPr>
            <p:grpSpPr>
              <a:xfrm rot="19669352">
                <a:off x="5697395" y="1705970"/>
                <a:ext cx="340137" cy="167559"/>
                <a:chOff x="793750" y="0"/>
                <a:chExt cx="7556501" cy="2116991"/>
              </a:xfrm>
            </p:grpSpPr>
            <p:sp>
              <p:nvSpPr>
                <p:cNvPr id="258" name="Freeform 7"/>
                <p:cNvSpPr>
                  <a:spLocks/>
                </p:cNvSpPr>
                <p:nvPr/>
              </p:nvSpPr>
              <p:spPr bwMode="auto">
                <a:xfrm>
                  <a:off x="793750" y="696178"/>
                  <a:ext cx="7413625" cy="1420813"/>
                </a:xfrm>
                <a:custGeom>
                  <a:avLst/>
                  <a:gdLst/>
                  <a:ahLst/>
                  <a:cxnLst>
                    <a:cxn ang="0">
                      <a:pos x="9339" y="0"/>
                    </a:cxn>
                    <a:cxn ang="0">
                      <a:pos x="8708" y="106"/>
                    </a:cxn>
                    <a:cxn ang="0">
                      <a:pos x="8060" y="203"/>
                    </a:cxn>
                    <a:cxn ang="0">
                      <a:pos x="7395" y="293"/>
                    </a:cxn>
                    <a:cxn ang="0">
                      <a:pos x="6713" y="375"/>
                    </a:cxn>
                    <a:cxn ang="0">
                      <a:pos x="6018" y="448"/>
                    </a:cxn>
                    <a:cxn ang="0">
                      <a:pos x="5307" y="514"/>
                    </a:cxn>
                    <a:cxn ang="0">
                      <a:pos x="4586" y="568"/>
                    </a:cxn>
                    <a:cxn ang="0">
                      <a:pos x="3853" y="615"/>
                    </a:cxn>
                    <a:cxn ang="0">
                      <a:pos x="1868" y="724"/>
                    </a:cxn>
                    <a:cxn ang="0">
                      <a:pos x="2" y="820"/>
                    </a:cxn>
                    <a:cxn ang="0">
                      <a:pos x="0" y="822"/>
                    </a:cxn>
                    <a:cxn ang="0">
                      <a:pos x="113" y="870"/>
                    </a:cxn>
                    <a:cxn ang="0">
                      <a:pos x="431" y="997"/>
                    </a:cxn>
                    <a:cxn ang="0">
                      <a:pos x="657" y="1081"/>
                    </a:cxn>
                    <a:cxn ang="0">
                      <a:pos x="921" y="1173"/>
                    </a:cxn>
                    <a:cxn ang="0">
                      <a:pos x="1223" y="1270"/>
                    </a:cxn>
                    <a:cxn ang="0">
                      <a:pos x="1559" y="1369"/>
                    </a:cxn>
                    <a:cxn ang="0">
                      <a:pos x="1922" y="1465"/>
                    </a:cxn>
                    <a:cxn ang="0">
                      <a:pos x="2310" y="1555"/>
                    </a:cxn>
                    <a:cxn ang="0">
                      <a:pos x="2718" y="1635"/>
                    </a:cxn>
                    <a:cxn ang="0">
                      <a:pos x="2930" y="1672"/>
                    </a:cxn>
                    <a:cxn ang="0">
                      <a:pos x="3146" y="1703"/>
                    </a:cxn>
                    <a:cxn ang="0">
                      <a:pos x="3363" y="1731"/>
                    </a:cxn>
                    <a:cxn ang="0">
                      <a:pos x="3585" y="1753"/>
                    </a:cxn>
                    <a:cxn ang="0">
                      <a:pos x="3809" y="1771"/>
                    </a:cxn>
                    <a:cxn ang="0">
                      <a:pos x="4035" y="1785"/>
                    </a:cxn>
                    <a:cxn ang="0">
                      <a:pos x="4263" y="1790"/>
                    </a:cxn>
                    <a:cxn ang="0">
                      <a:pos x="4491" y="1790"/>
                    </a:cxn>
                    <a:cxn ang="0">
                      <a:pos x="4720" y="1783"/>
                    </a:cxn>
                    <a:cxn ang="0">
                      <a:pos x="4949" y="1767"/>
                    </a:cxn>
                    <a:cxn ang="0">
                      <a:pos x="5057" y="1759"/>
                    </a:cxn>
                    <a:cxn ang="0">
                      <a:pos x="5267" y="1734"/>
                    </a:cxn>
                    <a:cxn ang="0">
                      <a:pos x="5469" y="1705"/>
                    </a:cxn>
                    <a:cxn ang="0">
                      <a:pos x="5665" y="1672"/>
                    </a:cxn>
                    <a:cxn ang="0">
                      <a:pos x="5853" y="1632"/>
                    </a:cxn>
                    <a:cxn ang="0">
                      <a:pos x="6037" y="1588"/>
                    </a:cxn>
                    <a:cxn ang="0">
                      <a:pos x="6213" y="1540"/>
                    </a:cxn>
                    <a:cxn ang="0">
                      <a:pos x="6383" y="1487"/>
                    </a:cxn>
                    <a:cxn ang="0">
                      <a:pos x="6548" y="1432"/>
                    </a:cxn>
                    <a:cxn ang="0">
                      <a:pos x="6708" y="1374"/>
                    </a:cxn>
                    <a:cxn ang="0">
                      <a:pos x="6863" y="1312"/>
                    </a:cxn>
                    <a:cxn ang="0">
                      <a:pos x="7085" y="1216"/>
                    </a:cxn>
                    <a:cxn ang="0">
                      <a:pos x="7367" y="1081"/>
                    </a:cxn>
                    <a:cxn ang="0">
                      <a:pos x="7629" y="942"/>
                    </a:cxn>
                    <a:cxn ang="0">
                      <a:pos x="7878" y="801"/>
                    </a:cxn>
                    <a:cxn ang="0">
                      <a:pos x="8112" y="660"/>
                    </a:cxn>
                    <a:cxn ang="0">
                      <a:pos x="8549" y="394"/>
                    </a:cxn>
                    <a:cxn ang="0">
                      <a:pos x="8755" y="274"/>
                    </a:cxn>
                    <a:cxn ang="0">
                      <a:pos x="8953" y="166"/>
                    </a:cxn>
                    <a:cxn ang="0">
                      <a:pos x="9148" y="74"/>
                    </a:cxn>
                    <a:cxn ang="0">
                      <a:pos x="9244" y="34"/>
                    </a:cxn>
                    <a:cxn ang="0">
                      <a:pos x="9339" y="0"/>
                    </a:cxn>
                  </a:cxnLst>
                  <a:rect l="0" t="0" r="r" b="b"/>
                  <a:pathLst>
                    <a:path w="9339" h="1790">
                      <a:moveTo>
                        <a:pt x="9339" y="0"/>
                      </a:moveTo>
                      <a:lnTo>
                        <a:pt x="9339" y="0"/>
                      </a:lnTo>
                      <a:lnTo>
                        <a:pt x="9026" y="53"/>
                      </a:lnTo>
                      <a:lnTo>
                        <a:pt x="8708" y="106"/>
                      </a:lnTo>
                      <a:lnTo>
                        <a:pt x="8387" y="156"/>
                      </a:lnTo>
                      <a:lnTo>
                        <a:pt x="8060" y="203"/>
                      </a:lnTo>
                      <a:lnTo>
                        <a:pt x="7730" y="250"/>
                      </a:lnTo>
                      <a:lnTo>
                        <a:pt x="7395" y="293"/>
                      </a:lnTo>
                      <a:lnTo>
                        <a:pt x="7056" y="335"/>
                      </a:lnTo>
                      <a:lnTo>
                        <a:pt x="6713" y="375"/>
                      </a:lnTo>
                      <a:lnTo>
                        <a:pt x="6368" y="413"/>
                      </a:lnTo>
                      <a:lnTo>
                        <a:pt x="6018" y="448"/>
                      </a:lnTo>
                      <a:lnTo>
                        <a:pt x="5664" y="483"/>
                      </a:lnTo>
                      <a:lnTo>
                        <a:pt x="5307" y="514"/>
                      </a:lnTo>
                      <a:lnTo>
                        <a:pt x="4949" y="542"/>
                      </a:lnTo>
                      <a:lnTo>
                        <a:pt x="4586" y="568"/>
                      </a:lnTo>
                      <a:lnTo>
                        <a:pt x="4221" y="592"/>
                      </a:lnTo>
                      <a:lnTo>
                        <a:pt x="3853" y="615"/>
                      </a:lnTo>
                      <a:lnTo>
                        <a:pt x="3853" y="615"/>
                      </a:lnTo>
                      <a:lnTo>
                        <a:pt x="1868" y="724"/>
                      </a:lnTo>
                      <a:lnTo>
                        <a:pt x="919" y="775"/>
                      </a:lnTo>
                      <a:lnTo>
                        <a:pt x="2" y="820"/>
                      </a:lnTo>
                      <a:lnTo>
                        <a:pt x="0" y="822"/>
                      </a:lnTo>
                      <a:lnTo>
                        <a:pt x="0" y="822"/>
                      </a:lnTo>
                      <a:lnTo>
                        <a:pt x="30" y="834"/>
                      </a:lnTo>
                      <a:lnTo>
                        <a:pt x="113" y="870"/>
                      </a:lnTo>
                      <a:lnTo>
                        <a:pt x="249" y="926"/>
                      </a:lnTo>
                      <a:lnTo>
                        <a:pt x="431" y="997"/>
                      </a:lnTo>
                      <a:lnTo>
                        <a:pt x="539" y="1037"/>
                      </a:lnTo>
                      <a:lnTo>
                        <a:pt x="657" y="1081"/>
                      </a:lnTo>
                      <a:lnTo>
                        <a:pt x="784" y="1126"/>
                      </a:lnTo>
                      <a:lnTo>
                        <a:pt x="921" y="1173"/>
                      </a:lnTo>
                      <a:lnTo>
                        <a:pt x="1069" y="1221"/>
                      </a:lnTo>
                      <a:lnTo>
                        <a:pt x="1223" y="1270"/>
                      </a:lnTo>
                      <a:lnTo>
                        <a:pt x="1387" y="1319"/>
                      </a:lnTo>
                      <a:lnTo>
                        <a:pt x="1559" y="1369"/>
                      </a:lnTo>
                      <a:lnTo>
                        <a:pt x="1736" y="1418"/>
                      </a:lnTo>
                      <a:lnTo>
                        <a:pt x="1922" y="1465"/>
                      </a:lnTo>
                      <a:lnTo>
                        <a:pt x="2113" y="1512"/>
                      </a:lnTo>
                      <a:lnTo>
                        <a:pt x="2310" y="1555"/>
                      </a:lnTo>
                      <a:lnTo>
                        <a:pt x="2511" y="1597"/>
                      </a:lnTo>
                      <a:lnTo>
                        <a:pt x="2718" y="1635"/>
                      </a:lnTo>
                      <a:lnTo>
                        <a:pt x="2824" y="1654"/>
                      </a:lnTo>
                      <a:lnTo>
                        <a:pt x="2930" y="1672"/>
                      </a:lnTo>
                      <a:lnTo>
                        <a:pt x="3036" y="1687"/>
                      </a:lnTo>
                      <a:lnTo>
                        <a:pt x="3146" y="1703"/>
                      </a:lnTo>
                      <a:lnTo>
                        <a:pt x="3253" y="1717"/>
                      </a:lnTo>
                      <a:lnTo>
                        <a:pt x="3363" y="1731"/>
                      </a:lnTo>
                      <a:lnTo>
                        <a:pt x="3474" y="1743"/>
                      </a:lnTo>
                      <a:lnTo>
                        <a:pt x="3585" y="1753"/>
                      </a:lnTo>
                      <a:lnTo>
                        <a:pt x="3696" y="1764"/>
                      </a:lnTo>
                      <a:lnTo>
                        <a:pt x="3809" y="1771"/>
                      </a:lnTo>
                      <a:lnTo>
                        <a:pt x="3922" y="1778"/>
                      </a:lnTo>
                      <a:lnTo>
                        <a:pt x="4035" y="1785"/>
                      </a:lnTo>
                      <a:lnTo>
                        <a:pt x="4148" y="1788"/>
                      </a:lnTo>
                      <a:lnTo>
                        <a:pt x="4263" y="1790"/>
                      </a:lnTo>
                      <a:lnTo>
                        <a:pt x="4378" y="1790"/>
                      </a:lnTo>
                      <a:lnTo>
                        <a:pt x="4491" y="1790"/>
                      </a:lnTo>
                      <a:lnTo>
                        <a:pt x="4605" y="1786"/>
                      </a:lnTo>
                      <a:lnTo>
                        <a:pt x="4720" y="1783"/>
                      </a:lnTo>
                      <a:lnTo>
                        <a:pt x="4835" y="1776"/>
                      </a:lnTo>
                      <a:lnTo>
                        <a:pt x="4949" y="1767"/>
                      </a:lnTo>
                      <a:lnTo>
                        <a:pt x="4949" y="1767"/>
                      </a:lnTo>
                      <a:lnTo>
                        <a:pt x="5057" y="1759"/>
                      </a:lnTo>
                      <a:lnTo>
                        <a:pt x="5163" y="1746"/>
                      </a:lnTo>
                      <a:lnTo>
                        <a:pt x="5267" y="1734"/>
                      </a:lnTo>
                      <a:lnTo>
                        <a:pt x="5368" y="1720"/>
                      </a:lnTo>
                      <a:lnTo>
                        <a:pt x="5469" y="1705"/>
                      </a:lnTo>
                      <a:lnTo>
                        <a:pt x="5568" y="1689"/>
                      </a:lnTo>
                      <a:lnTo>
                        <a:pt x="5665" y="1672"/>
                      </a:lnTo>
                      <a:lnTo>
                        <a:pt x="5759" y="1653"/>
                      </a:lnTo>
                      <a:lnTo>
                        <a:pt x="5853" y="1632"/>
                      </a:lnTo>
                      <a:lnTo>
                        <a:pt x="5945" y="1611"/>
                      </a:lnTo>
                      <a:lnTo>
                        <a:pt x="6037" y="1588"/>
                      </a:lnTo>
                      <a:lnTo>
                        <a:pt x="6126" y="1564"/>
                      </a:lnTo>
                      <a:lnTo>
                        <a:pt x="6213" y="1540"/>
                      </a:lnTo>
                      <a:lnTo>
                        <a:pt x="6300" y="1513"/>
                      </a:lnTo>
                      <a:lnTo>
                        <a:pt x="6383" y="1487"/>
                      </a:lnTo>
                      <a:lnTo>
                        <a:pt x="6467" y="1461"/>
                      </a:lnTo>
                      <a:lnTo>
                        <a:pt x="6548" y="1432"/>
                      </a:lnTo>
                      <a:lnTo>
                        <a:pt x="6630" y="1404"/>
                      </a:lnTo>
                      <a:lnTo>
                        <a:pt x="6708" y="1374"/>
                      </a:lnTo>
                      <a:lnTo>
                        <a:pt x="6786" y="1343"/>
                      </a:lnTo>
                      <a:lnTo>
                        <a:pt x="6863" y="1312"/>
                      </a:lnTo>
                      <a:lnTo>
                        <a:pt x="6939" y="1281"/>
                      </a:lnTo>
                      <a:lnTo>
                        <a:pt x="7085" y="1216"/>
                      </a:lnTo>
                      <a:lnTo>
                        <a:pt x="7228" y="1150"/>
                      </a:lnTo>
                      <a:lnTo>
                        <a:pt x="7367" y="1081"/>
                      </a:lnTo>
                      <a:lnTo>
                        <a:pt x="7499" y="1011"/>
                      </a:lnTo>
                      <a:lnTo>
                        <a:pt x="7629" y="942"/>
                      </a:lnTo>
                      <a:lnTo>
                        <a:pt x="7756" y="870"/>
                      </a:lnTo>
                      <a:lnTo>
                        <a:pt x="7878" y="801"/>
                      </a:lnTo>
                      <a:lnTo>
                        <a:pt x="7996" y="730"/>
                      </a:lnTo>
                      <a:lnTo>
                        <a:pt x="8112" y="660"/>
                      </a:lnTo>
                      <a:lnTo>
                        <a:pt x="8337" y="524"/>
                      </a:lnTo>
                      <a:lnTo>
                        <a:pt x="8549" y="394"/>
                      </a:lnTo>
                      <a:lnTo>
                        <a:pt x="8653" y="333"/>
                      </a:lnTo>
                      <a:lnTo>
                        <a:pt x="8755" y="274"/>
                      </a:lnTo>
                      <a:lnTo>
                        <a:pt x="8854" y="219"/>
                      </a:lnTo>
                      <a:lnTo>
                        <a:pt x="8953" y="166"/>
                      </a:lnTo>
                      <a:lnTo>
                        <a:pt x="9051" y="118"/>
                      </a:lnTo>
                      <a:lnTo>
                        <a:pt x="9148" y="74"/>
                      </a:lnTo>
                      <a:lnTo>
                        <a:pt x="9197" y="53"/>
                      </a:lnTo>
                      <a:lnTo>
                        <a:pt x="9244" y="34"/>
                      </a:lnTo>
                      <a:lnTo>
                        <a:pt x="9292" y="17"/>
                      </a:lnTo>
                      <a:lnTo>
                        <a:pt x="9339" y="0"/>
                      </a:lnTo>
                      <a:lnTo>
                        <a:pt x="933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59" name="Freeform 8"/>
                <p:cNvSpPr>
                  <a:spLocks/>
                </p:cNvSpPr>
                <p:nvPr/>
              </p:nvSpPr>
              <p:spPr bwMode="auto">
                <a:xfrm>
                  <a:off x="795338" y="0"/>
                  <a:ext cx="7554913" cy="1363663"/>
                </a:xfrm>
                <a:custGeom>
                  <a:avLst/>
                  <a:gdLst/>
                  <a:ahLst/>
                  <a:cxnLst>
                    <a:cxn ang="0">
                      <a:pos x="9337" y="899"/>
                    </a:cxn>
                    <a:cxn ang="0">
                      <a:pos x="9428" y="874"/>
                    </a:cxn>
                    <a:cxn ang="0">
                      <a:pos x="9518" y="862"/>
                    </a:cxn>
                    <a:cxn ang="0">
                      <a:pos x="9466" y="860"/>
                    </a:cxn>
                    <a:cxn ang="0">
                      <a:pos x="9362" y="852"/>
                    </a:cxn>
                    <a:cxn ang="0">
                      <a:pos x="9200" y="827"/>
                    </a:cxn>
                    <a:cxn ang="0">
                      <a:pos x="8971" y="780"/>
                    </a:cxn>
                    <a:cxn ang="0">
                      <a:pos x="8727" y="720"/>
                    </a:cxn>
                    <a:cxn ang="0">
                      <a:pos x="8331" y="608"/>
                    </a:cxn>
                    <a:cxn ang="0">
                      <a:pos x="7891" y="481"/>
                    </a:cxn>
                    <a:cxn ang="0">
                      <a:pos x="7572" y="395"/>
                    </a:cxn>
                    <a:cxn ang="0">
                      <a:pos x="7229" y="308"/>
                    </a:cxn>
                    <a:cxn ang="0">
                      <a:pos x="6861" y="226"/>
                    </a:cxn>
                    <a:cxn ang="0">
                      <a:pos x="6466" y="153"/>
                    </a:cxn>
                    <a:cxn ang="0">
                      <a:pos x="6152" y="104"/>
                    </a:cxn>
                    <a:cxn ang="0">
                      <a:pos x="5933" y="76"/>
                    </a:cxn>
                    <a:cxn ang="0">
                      <a:pos x="5707" y="52"/>
                    </a:cxn>
                    <a:cxn ang="0">
                      <a:pos x="5474" y="31"/>
                    </a:cxn>
                    <a:cxn ang="0">
                      <a:pos x="5231" y="16"/>
                    </a:cxn>
                    <a:cxn ang="0">
                      <a:pos x="4982" y="5"/>
                    </a:cxn>
                    <a:cxn ang="0">
                      <a:pos x="4723" y="0"/>
                    </a:cxn>
                    <a:cxn ang="0">
                      <a:pos x="4456" y="0"/>
                    </a:cxn>
                    <a:cxn ang="0">
                      <a:pos x="4181" y="7"/>
                    </a:cxn>
                    <a:cxn ang="0">
                      <a:pos x="3896" y="19"/>
                    </a:cxn>
                    <a:cxn ang="0">
                      <a:pos x="3750" y="28"/>
                    </a:cxn>
                    <a:cxn ang="0">
                      <a:pos x="3463" y="52"/>
                    </a:cxn>
                    <a:cxn ang="0">
                      <a:pos x="3192" y="82"/>
                    </a:cxn>
                    <a:cxn ang="0">
                      <a:pos x="2935" y="118"/>
                    </a:cxn>
                    <a:cxn ang="0">
                      <a:pos x="2692" y="160"/>
                    </a:cxn>
                    <a:cxn ang="0">
                      <a:pos x="2461" y="209"/>
                    </a:cxn>
                    <a:cxn ang="0">
                      <a:pos x="2243" y="261"/>
                    </a:cxn>
                    <a:cxn ang="0">
                      <a:pos x="2038" y="316"/>
                    </a:cxn>
                    <a:cxn ang="0">
                      <a:pos x="1847" y="377"/>
                    </a:cxn>
                    <a:cxn ang="0">
                      <a:pos x="1666" y="441"/>
                    </a:cxn>
                    <a:cxn ang="0">
                      <a:pos x="1496" y="509"/>
                    </a:cxn>
                    <a:cxn ang="0">
                      <a:pos x="1338" y="579"/>
                    </a:cxn>
                    <a:cxn ang="0">
                      <a:pos x="1192" y="650"/>
                    </a:cxn>
                    <a:cxn ang="0">
                      <a:pos x="1055" y="721"/>
                    </a:cxn>
                    <a:cxn ang="0">
                      <a:pos x="928" y="796"/>
                    </a:cxn>
                    <a:cxn ang="0">
                      <a:pos x="811" y="869"/>
                    </a:cxn>
                    <a:cxn ang="0">
                      <a:pos x="705" y="944"/>
                    </a:cxn>
                    <a:cxn ang="0">
                      <a:pos x="606" y="1017"/>
                    </a:cxn>
                    <a:cxn ang="0">
                      <a:pos x="518" y="1090"/>
                    </a:cxn>
                    <a:cxn ang="0">
                      <a:pos x="436" y="1161"/>
                    </a:cxn>
                    <a:cxn ang="0">
                      <a:pos x="299" y="1295"/>
                    </a:cxn>
                    <a:cxn ang="0">
                      <a:pos x="191" y="1418"/>
                    </a:cxn>
                    <a:cxn ang="0">
                      <a:pos x="111" y="1526"/>
                    </a:cxn>
                    <a:cxn ang="0">
                      <a:pos x="54" y="1613"/>
                    </a:cxn>
                    <a:cxn ang="0">
                      <a:pos x="19" y="1677"/>
                    </a:cxn>
                    <a:cxn ang="0">
                      <a:pos x="0" y="1719"/>
                    </a:cxn>
                    <a:cxn ang="0">
                      <a:pos x="917" y="1674"/>
                    </a:cxn>
                    <a:cxn ang="0">
                      <a:pos x="3851" y="1514"/>
                    </a:cxn>
                    <a:cxn ang="0">
                      <a:pos x="4219" y="1491"/>
                    </a:cxn>
                    <a:cxn ang="0">
                      <a:pos x="4947" y="1441"/>
                    </a:cxn>
                    <a:cxn ang="0">
                      <a:pos x="5662" y="1382"/>
                    </a:cxn>
                    <a:cxn ang="0">
                      <a:pos x="6366" y="1312"/>
                    </a:cxn>
                    <a:cxn ang="0">
                      <a:pos x="7054" y="1234"/>
                    </a:cxn>
                    <a:cxn ang="0">
                      <a:pos x="7728" y="1149"/>
                    </a:cxn>
                    <a:cxn ang="0">
                      <a:pos x="8385" y="1055"/>
                    </a:cxn>
                    <a:cxn ang="0">
                      <a:pos x="9024" y="952"/>
                    </a:cxn>
                    <a:cxn ang="0">
                      <a:pos x="9337" y="899"/>
                    </a:cxn>
                  </a:cxnLst>
                  <a:rect l="0" t="0" r="r" b="b"/>
                  <a:pathLst>
                    <a:path w="9518" h="1719">
                      <a:moveTo>
                        <a:pt x="9337" y="899"/>
                      </a:moveTo>
                      <a:lnTo>
                        <a:pt x="9337" y="899"/>
                      </a:lnTo>
                      <a:lnTo>
                        <a:pt x="9382" y="885"/>
                      </a:lnTo>
                      <a:lnTo>
                        <a:pt x="9428" y="874"/>
                      </a:lnTo>
                      <a:lnTo>
                        <a:pt x="9473" y="867"/>
                      </a:lnTo>
                      <a:lnTo>
                        <a:pt x="9518" y="862"/>
                      </a:lnTo>
                      <a:lnTo>
                        <a:pt x="9518" y="862"/>
                      </a:lnTo>
                      <a:lnTo>
                        <a:pt x="9466" y="860"/>
                      </a:lnTo>
                      <a:lnTo>
                        <a:pt x="9414" y="857"/>
                      </a:lnTo>
                      <a:lnTo>
                        <a:pt x="9362" y="852"/>
                      </a:lnTo>
                      <a:lnTo>
                        <a:pt x="9308" y="845"/>
                      </a:lnTo>
                      <a:lnTo>
                        <a:pt x="9200" y="827"/>
                      </a:lnTo>
                      <a:lnTo>
                        <a:pt x="9087" y="806"/>
                      </a:lnTo>
                      <a:lnTo>
                        <a:pt x="8971" y="780"/>
                      </a:lnTo>
                      <a:lnTo>
                        <a:pt x="8851" y="753"/>
                      </a:lnTo>
                      <a:lnTo>
                        <a:pt x="8727" y="720"/>
                      </a:lnTo>
                      <a:lnTo>
                        <a:pt x="8600" y="685"/>
                      </a:lnTo>
                      <a:lnTo>
                        <a:pt x="8331" y="608"/>
                      </a:lnTo>
                      <a:lnTo>
                        <a:pt x="8043" y="525"/>
                      </a:lnTo>
                      <a:lnTo>
                        <a:pt x="7891" y="481"/>
                      </a:lnTo>
                      <a:lnTo>
                        <a:pt x="7735" y="438"/>
                      </a:lnTo>
                      <a:lnTo>
                        <a:pt x="7572" y="395"/>
                      </a:lnTo>
                      <a:lnTo>
                        <a:pt x="7403" y="351"/>
                      </a:lnTo>
                      <a:lnTo>
                        <a:pt x="7229" y="308"/>
                      </a:lnTo>
                      <a:lnTo>
                        <a:pt x="7049" y="266"/>
                      </a:lnTo>
                      <a:lnTo>
                        <a:pt x="6861" y="226"/>
                      </a:lnTo>
                      <a:lnTo>
                        <a:pt x="6666" y="189"/>
                      </a:lnTo>
                      <a:lnTo>
                        <a:pt x="6466" y="153"/>
                      </a:lnTo>
                      <a:lnTo>
                        <a:pt x="6258" y="120"/>
                      </a:lnTo>
                      <a:lnTo>
                        <a:pt x="6152" y="104"/>
                      </a:lnTo>
                      <a:lnTo>
                        <a:pt x="6044" y="90"/>
                      </a:lnTo>
                      <a:lnTo>
                        <a:pt x="5933" y="76"/>
                      </a:lnTo>
                      <a:lnTo>
                        <a:pt x="5822" y="64"/>
                      </a:lnTo>
                      <a:lnTo>
                        <a:pt x="5707" y="52"/>
                      </a:lnTo>
                      <a:lnTo>
                        <a:pt x="5592" y="42"/>
                      </a:lnTo>
                      <a:lnTo>
                        <a:pt x="5474" y="31"/>
                      </a:lnTo>
                      <a:lnTo>
                        <a:pt x="5354" y="23"/>
                      </a:lnTo>
                      <a:lnTo>
                        <a:pt x="5231" y="16"/>
                      </a:lnTo>
                      <a:lnTo>
                        <a:pt x="5107" y="10"/>
                      </a:lnTo>
                      <a:lnTo>
                        <a:pt x="4982" y="5"/>
                      </a:lnTo>
                      <a:lnTo>
                        <a:pt x="4854" y="2"/>
                      </a:lnTo>
                      <a:lnTo>
                        <a:pt x="4723" y="0"/>
                      </a:lnTo>
                      <a:lnTo>
                        <a:pt x="4591" y="0"/>
                      </a:lnTo>
                      <a:lnTo>
                        <a:pt x="4456" y="0"/>
                      </a:lnTo>
                      <a:lnTo>
                        <a:pt x="4318" y="2"/>
                      </a:lnTo>
                      <a:lnTo>
                        <a:pt x="4181" y="7"/>
                      </a:lnTo>
                      <a:lnTo>
                        <a:pt x="4039" y="12"/>
                      </a:lnTo>
                      <a:lnTo>
                        <a:pt x="3896" y="19"/>
                      </a:lnTo>
                      <a:lnTo>
                        <a:pt x="3750" y="28"/>
                      </a:lnTo>
                      <a:lnTo>
                        <a:pt x="3750" y="28"/>
                      </a:lnTo>
                      <a:lnTo>
                        <a:pt x="3606" y="38"/>
                      </a:lnTo>
                      <a:lnTo>
                        <a:pt x="3463" y="52"/>
                      </a:lnTo>
                      <a:lnTo>
                        <a:pt x="3326" y="66"/>
                      </a:lnTo>
                      <a:lnTo>
                        <a:pt x="3192" y="82"/>
                      </a:lnTo>
                      <a:lnTo>
                        <a:pt x="3062" y="99"/>
                      </a:lnTo>
                      <a:lnTo>
                        <a:pt x="2935" y="118"/>
                      </a:lnTo>
                      <a:lnTo>
                        <a:pt x="2812" y="139"/>
                      </a:lnTo>
                      <a:lnTo>
                        <a:pt x="2692" y="160"/>
                      </a:lnTo>
                      <a:lnTo>
                        <a:pt x="2575" y="184"/>
                      </a:lnTo>
                      <a:lnTo>
                        <a:pt x="2461" y="209"/>
                      </a:lnTo>
                      <a:lnTo>
                        <a:pt x="2351" y="233"/>
                      </a:lnTo>
                      <a:lnTo>
                        <a:pt x="2243" y="261"/>
                      </a:lnTo>
                      <a:lnTo>
                        <a:pt x="2139" y="289"/>
                      </a:lnTo>
                      <a:lnTo>
                        <a:pt x="2038" y="316"/>
                      </a:lnTo>
                      <a:lnTo>
                        <a:pt x="1941" y="348"/>
                      </a:lnTo>
                      <a:lnTo>
                        <a:pt x="1847" y="377"/>
                      </a:lnTo>
                      <a:lnTo>
                        <a:pt x="1755" y="410"/>
                      </a:lnTo>
                      <a:lnTo>
                        <a:pt x="1666" y="441"/>
                      </a:lnTo>
                      <a:lnTo>
                        <a:pt x="1579" y="474"/>
                      </a:lnTo>
                      <a:lnTo>
                        <a:pt x="1496" y="509"/>
                      </a:lnTo>
                      <a:lnTo>
                        <a:pt x="1416" y="544"/>
                      </a:lnTo>
                      <a:lnTo>
                        <a:pt x="1338" y="579"/>
                      </a:lnTo>
                      <a:lnTo>
                        <a:pt x="1263" y="614"/>
                      </a:lnTo>
                      <a:lnTo>
                        <a:pt x="1192" y="650"/>
                      </a:lnTo>
                      <a:lnTo>
                        <a:pt x="1122" y="685"/>
                      </a:lnTo>
                      <a:lnTo>
                        <a:pt x="1055" y="721"/>
                      </a:lnTo>
                      <a:lnTo>
                        <a:pt x="990" y="760"/>
                      </a:lnTo>
                      <a:lnTo>
                        <a:pt x="928" y="796"/>
                      </a:lnTo>
                      <a:lnTo>
                        <a:pt x="869" y="833"/>
                      </a:lnTo>
                      <a:lnTo>
                        <a:pt x="811" y="869"/>
                      </a:lnTo>
                      <a:lnTo>
                        <a:pt x="757" y="907"/>
                      </a:lnTo>
                      <a:lnTo>
                        <a:pt x="705" y="944"/>
                      </a:lnTo>
                      <a:lnTo>
                        <a:pt x="655" y="980"/>
                      </a:lnTo>
                      <a:lnTo>
                        <a:pt x="606" y="1017"/>
                      </a:lnTo>
                      <a:lnTo>
                        <a:pt x="561" y="1053"/>
                      </a:lnTo>
                      <a:lnTo>
                        <a:pt x="518" y="1090"/>
                      </a:lnTo>
                      <a:lnTo>
                        <a:pt x="476" y="1125"/>
                      </a:lnTo>
                      <a:lnTo>
                        <a:pt x="436" y="1161"/>
                      </a:lnTo>
                      <a:lnTo>
                        <a:pt x="365" y="1229"/>
                      </a:lnTo>
                      <a:lnTo>
                        <a:pt x="299" y="1295"/>
                      </a:lnTo>
                      <a:lnTo>
                        <a:pt x="241" y="1359"/>
                      </a:lnTo>
                      <a:lnTo>
                        <a:pt x="191" y="1418"/>
                      </a:lnTo>
                      <a:lnTo>
                        <a:pt x="147" y="1474"/>
                      </a:lnTo>
                      <a:lnTo>
                        <a:pt x="111" y="1526"/>
                      </a:lnTo>
                      <a:lnTo>
                        <a:pt x="80" y="1573"/>
                      </a:lnTo>
                      <a:lnTo>
                        <a:pt x="54" y="1613"/>
                      </a:lnTo>
                      <a:lnTo>
                        <a:pt x="33" y="1648"/>
                      </a:lnTo>
                      <a:lnTo>
                        <a:pt x="19" y="1677"/>
                      </a:lnTo>
                      <a:lnTo>
                        <a:pt x="8" y="1698"/>
                      </a:lnTo>
                      <a:lnTo>
                        <a:pt x="0" y="1719"/>
                      </a:lnTo>
                      <a:lnTo>
                        <a:pt x="0" y="1719"/>
                      </a:lnTo>
                      <a:lnTo>
                        <a:pt x="917" y="1674"/>
                      </a:lnTo>
                      <a:lnTo>
                        <a:pt x="1866" y="1623"/>
                      </a:lnTo>
                      <a:lnTo>
                        <a:pt x="3851" y="1514"/>
                      </a:lnTo>
                      <a:lnTo>
                        <a:pt x="3851" y="1514"/>
                      </a:lnTo>
                      <a:lnTo>
                        <a:pt x="4219" y="1491"/>
                      </a:lnTo>
                      <a:lnTo>
                        <a:pt x="4584" y="1467"/>
                      </a:lnTo>
                      <a:lnTo>
                        <a:pt x="4947" y="1441"/>
                      </a:lnTo>
                      <a:lnTo>
                        <a:pt x="5305" y="1413"/>
                      </a:lnTo>
                      <a:lnTo>
                        <a:pt x="5662" y="1382"/>
                      </a:lnTo>
                      <a:lnTo>
                        <a:pt x="6016" y="1347"/>
                      </a:lnTo>
                      <a:lnTo>
                        <a:pt x="6366" y="1312"/>
                      </a:lnTo>
                      <a:lnTo>
                        <a:pt x="6711" y="1274"/>
                      </a:lnTo>
                      <a:lnTo>
                        <a:pt x="7054" y="1234"/>
                      </a:lnTo>
                      <a:lnTo>
                        <a:pt x="7393" y="1192"/>
                      </a:lnTo>
                      <a:lnTo>
                        <a:pt x="7728" y="1149"/>
                      </a:lnTo>
                      <a:lnTo>
                        <a:pt x="8058" y="1102"/>
                      </a:lnTo>
                      <a:lnTo>
                        <a:pt x="8385" y="1055"/>
                      </a:lnTo>
                      <a:lnTo>
                        <a:pt x="8706" y="1005"/>
                      </a:lnTo>
                      <a:lnTo>
                        <a:pt x="9024" y="952"/>
                      </a:lnTo>
                      <a:lnTo>
                        <a:pt x="9337" y="899"/>
                      </a:lnTo>
                      <a:lnTo>
                        <a:pt x="9337" y="899"/>
                      </a:lnTo>
                      <a:close/>
                    </a:path>
                  </a:pathLst>
                </a:custGeom>
                <a:gradFill flip="none" rotWithShape="1">
                  <a:gsLst>
                    <a:gs pos="0">
                      <a:srgbClr val="84BC76"/>
                    </a:gs>
                    <a:gs pos="100000">
                      <a:srgbClr val="2F6C1C"/>
                    </a:gs>
                  </a:gsLst>
                  <a:lin ang="516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243" name="Group 168"/>
              <p:cNvGrpSpPr/>
              <p:nvPr/>
            </p:nvGrpSpPr>
            <p:grpSpPr>
              <a:xfrm rot="1650327">
                <a:off x="5510100" y="1309862"/>
                <a:ext cx="303252" cy="149389"/>
                <a:chOff x="793750" y="0"/>
                <a:chExt cx="7556501" cy="2116991"/>
              </a:xfrm>
            </p:grpSpPr>
            <p:sp>
              <p:nvSpPr>
                <p:cNvPr id="256" name="Freeform 7"/>
                <p:cNvSpPr>
                  <a:spLocks/>
                </p:cNvSpPr>
                <p:nvPr/>
              </p:nvSpPr>
              <p:spPr bwMode="auto">
                <a:xfrm>
                  <a:off x="793750" y="696178"/>
                  <a:ext cx="7413625" cy="1420813"/>
                </a:xfrm>
                <a:custGeom>
                  <a:avLst/>
                  <a:gdLst/>
                  <a:ahLst/>
                  <a:cxnLst>
                    <a:cxn ang="0">
                      <a:pos x="9339" y="0"/>
                    </a:cxn>
                    <a:cxn ang="0">
                      <a:pos x="8708" y="106"/>
                    </a:cxn>
                    <a:cxn ang="0">
                      <a:pos x="8060" y="203"/>
                    </a:cxn>
                    <a:cxn ang="0">
                      <a:pos x="7395" y="293"/>
                    </a:cxn>
                    <a:cxn ang="0">
                      <a:pos x="6713" y="375"/>
                    </a:cxn>
                    <a:cxn ang="0">
                      <a:pos x="6018" y="448"/>
                    </a:cxn>
                    <a:cxn ang="0">
                      <a:pos x="5307" y="514"/>
                    </a:cxn>
                    <a:cxn ang="0">
                      <a:pos x="4586" y="568"/>
                    </a:cxn>
                    <a:cxn ang="0">
                      <a:pos x="3853" y="615"/>
                    </a:cxn>
                    <a:cxn ang="0">
                      <a:pos x="1868" y="724"/>
                    </a:cxn>
                    <a:cxn ang="0">
                      <a:pos x="2" y="820"/>
                    </a:cxn>
                    <a:cxn ang="0">
                      <a:pos x="0" y="822"/>
                    </a:cxn>
                    <a:cxn ang="0">
                      <a:pos x="113" y="870"/>
                    </a:cxn>
                    <a:cxn ang="0">
                      <a:pos x="431" y="997"/>
                    </a:cxn>
                    <a:cxn ang="0">
                      <a:pos x="657" y="1081"/>
                    </a:cxn>
                    <a:cxn ang="0">
                      <a:pos x="921" y="1173"/>
                    </a:cxn>
                    <a:cxn ang="0">
                      <a:pos x="1223" y="1270"/>
                    </a:cxn>
                    <a:cxn ang="0">
                      <a:pos x="1559" y="1369"/>
                    </a:cxn>
                    <a:cxn ang="0">
                      <a:pos x="1922" y="1465"/>
                    </a:cxn>
                    <a:cxn ang="0">
                      <a:pos x="2310" y="1555"/>
                    </a:cxn>
                    <a:cxn ang="0">
                      <a:pos x="2718" y="1635"/>
                    </a:cxn>
                    <a:cxn ang="0">
                      <a:pos x="2930" y="1672"/>
                    </a:cxn>
                    <a:cxn ang="0">
                      <a:pos x="3146" y="1703"/>
                    </a:cxn>
                    <a:cxn ang="0">
                      <a:pos x="3363" y="1731"/>
                    </a:cxn>
                    <a:cxn ang="0">
                      <a:pos x="3585" y="1753"/>
                    </a:cxn>
                    <a:cxn ang="0">
                      <a:pos x="3809" y="1771"/>
                    </a:cxn>
                    <a:cxn ang="0">
                      <a:pos x="4035" y="1785"/>
                    </a:cxn>
                    <a:cxn ang="0">
                      <a:pos x="4263" y="1790"/>
                    </a:cxn>
                    <a:cxn ang="0">
                      <a:pos x="4491" y="1790"/>
                    </a:cxn>
                    <a:cxn ang="0">
                      <a:pos x="4720" y="1783"/>
                    </a:cxn>
                    <a:cxn ang="0">
                      <a:pos x="4949" y="1767"/>
                    </a:cxn>
                    <a:cxn ang="0">
                      <a:pos x="5057" y="1759"/>
                    </a:cxn>
                    <a:cxn ang="0">
                      <a:pos x="5267" y="1734"/>
                    </a:cxn>
                    <a:cxn ang="0">
                      <a:pos x="5469" y="1705"/>
                    </a:cxn>
                    <a:cxn ang="0">
                      <a:pos x="5665" y="1672"/>
                    </a:cxn>
                    <a:cxn ang="0">
                      <a:pos x="5853" y="1632"/>
                    </a:cxn>
                    <a:cxn ang="0">
                      <a:pos x="6037" y="1588"/>
                    </a:cxn>
                    <a:cxn ang="0">
                      <a:pos x="6213" y="1540"/>
                    </a:cxn>
                    <a:cxn ang="0">
                      <a:pos x="6383" y="1487"/>
                    </a:cxn>
                    <a:cxn ang="0">
                      <a:pos x="6548" y="1432"/>
                    </a:cxn>
                    <a:cxn ang="0">
                      <a:pos x="6708" y="1374"/>
                    </a:cxn>
                    <a:cxn ang="0">
                      <a:pos x="6863" y="1312"/>
                    </a:cxn>
                    <a:cxn ang="0">
                      <a:pos x="7085" y="1216"/>
                    </a:cxn>
                    <a:cxn ang="0">
                      <a:pos x="7367" y="1081"/>
                    </a:cxn>
                    <a:cxn ang="0">
                      <a:pos x="7629" y="942"/>
                    </a:cxn>
                    <a:cxn ang="0">
                      <a:pos x="7878" y="801"/>
                    </a:cxn>
                    <a:cxn ang="0">
                      <a:pos x="8112" y="660"/>
                    </a:cxn>
                    <a:cxn ang="0">
                      <a:pos x="8549" y="394"/>
                    </a:cxn>
                    <a:cxn ang="0">
                      <a:pos x="8755" y="274"/>
                    </a:cxn>
                    <a:cxn ang="0">
                      <a:pos x="8953" y="166"/>
                    </a:cxn>
                    <a:cxn ang="0">
                      <a:pos x="9148" y="74"/>
                    </a:cxn>
                    <a:cxn ang="0">
                      <a:pos x="9244" y="34"/>
                    </a:cxn>
                    <a:cxn ang="0">
                      <a:pos x="9339" y="0"/>
                    </a:cxn>
                  </a:cxnLst>
                  <a:rect l="0" t="0" r="r" b="b"/>
                  <a:pathLst>
                    <a:path w="9339" h="1790">
                      <a:moveTo>
                        <a:pt x="9339" y="0"/>
                      </a:moveTo>
                      <a:lnTo>
                        <a:pt x="9339" y="0"/>
                      </a:lnTo>
                      <a:lnTo>
                        <a:pt x="9026" y="53"/>
                      </a:lnTo>
                      <a:lnTo>
                        <a:pt x="8708" y="106"/>
                      </a:lnTo>
                      <a:lnTo>
                        <a:pt x="8387" y="156"/>
                      </a:lnTo>
                      <a:lnTo>
                        <a:pt x="8060" y="203"/>
                      </a:lnTo>
                      <a:lnTo>
                        <a:pt x="7730" y="250"/>
                      </a:lnTo>
                      <a:lnTo>
                        <a:pt x="7395" y="293"/>
                      </a:lnTo>
                      <a:lnTo>
                        <a:pt x="7056" y="335"/>
                      </a:lnTo>
                      <a:lnTo>
                        <a:pt x="6713" y="375"/>
                      </a:lnTo>
                      <a:lnTo>
                        <a:pt x="6368" y="413"/>
                      </a:lnTo>
                      <a:lnTo>
                        <a:pt x="6018" y="448"/>
                      </a:lnTo>
                      <a:lnTo>
                        <a:pt x="5664" y="483"/>
                      </a:lnTo>
                      <a:lnTo>
                        <a:pt x="5307" y="514"/>
                      </a:lnTo>
                      <a:lnTo>
                        <a:pt x="4949" y="542"/>
                      </a:lnTo>
                      <a:lnTo>
                        <a:pt x="4586" y="568"/>
                      </a:lnTo>
                      <a:lnTo>
                        <a:pt x="4221" y="592"/>
                      </a:lnTo>
                      <a:lnTo>
                        <a:pt x="3853" y="615"/>
                      </a:lnTo>
                      <a:lnTo>
                        <a:pt x="3853" y="615"/>
                      </a:lnTo>
                      <a:lnTo>
                        <a:pt x="1868" y="724"/>
                      </a:lnTo>
                      <a:lnTo>
                        <a:pt x="919" y="775"/>
                      </a:lnTo>
                      <a:lnTo>
                        <a:pt x="2" y="820"/>
                      </a:lnTo>
                      <a:lnTo>
                        <a:pt x="0" y="822"/>
                      </a:lnTo>
                      <a:lnTo>
                        <a:pt x="0" y="822"/>
                      </a:lnTo>
                      <a:lnTo>
                        <a:pt x="30" y="834"/>
                      </a:lnTo>
                      <a:lnTo>
                        <a:pt x="113" y="870"/>
                      </a:lnTo>
                      <a:lnTo>
                        <a:pt x="249" y="926"/>
                      </a:lnTo>
                      <a:lnTo>
                        <a:pt x="431" y="997"/>
                      </a:lnTo>
                      <a:lnTo>
                        <a:pt x="539" y="1037"/>
                      </a:lnTo>
                      <a:lnTo>
                        <a:pt x="657" y="1081"/>
                      </a:lnTo>
                      <a:lnTo>
                        <a:pt x="784" y="1126"/>
                      </a:lnTo>
                      <a:lnTo>
                        <a:pt x="921" y="1173"/>
                      </a:lnTo>
                      <a:lnTo>
                        <a:pt x="1069" y="1221"/>
                      </a:lnTo>
                      <a:lnTo>
                        <a:pt x="1223" y="1270"/>
                      </a:lnTo>
                      <a:lnTo>
                        <a:pt x="1387" y="1319"/>
                      </a:lnTo>
                      <a:lnTo>
                        <a:pt x="1559" y="1369"/>
                      </a:lnTo>
                      <a:lnTo>
                        <a:pt x="1736" y="1418"/>
                      </a:lnTo>
                      <a:lnTo>
                        <a:pt x="1922" y="1465"/>
                      </a:lnTo>
                      <a:lnTo>
                        <a:pt x="2113" y="1512"/>
                      </a:lnTo>
                      <a:lnTo>
                        <a:pt x="2310" y="1555"/>
                      </a:lnTo>
                      <a:lnTo>
                        <a:pt x="2511" y="1597"/>
                      </a:lnTo>
                      <a:lnTo>
                        <a:pt x="2718" y="1635"/>
                      </a:lnTo>
                      <a:lnTo>
                        <a:pt x="2824" y="1654"/>
                      </a:lnTo>
                      <a:lnTo>
                        <a:pt x="2930" y="1672"/>
                      </a:lnTo>
                      <a:lnTo>
                        <a:pt x="3036" y="1687"/>
                      </a:lnTo>
                      <a:lnTo>
                        <a:pt x="3146" y="1703"/>
                      </a:lnTo>
                      <a:lnTo>
                        <a:pt x="3253" y="1717"/>
                      </a:lnTo>
                      <a:lnTo>
                        <a:pt x="3363" y="1731"/>
                      </a:lnTo>
                      <a:lnTo>
                        <a:pt x="3474" y="1743"/>
                      </a:lnTo>
                      <a:lnTo>
                        <a:pt x="3585" y="1753"/>
                      </a:lnTo>
                      <a:lnTo>
                        <a:pt x="3696" y="1764"/>
                      </a:lnTo>
                      <a:lnTo>
                        <a:pt x="3809" y="1771"/>
                      </a:lnTo>
                      <a:lnTo>
                        <a:pt x="3922" y="1778"/>
                      </a:lnTo>
                      <a:lnTo>
                        <a:pt x="4035" y="1785"/>
                      </a:lnTo>
                      <a:lnTo>
                        <a:pt x="4148" y="1788"/>
                      </a:lnTo>
                      <a:lnTo>
                        <a:pt x="4263" y="1790"/>
                      </a:lnTo>
                      <a:lnTo>
                        <a:pt x="4378" y="1790"/>
                      </a:lnTo>
                      <a:lnTo>
                        <a:pt x="4491" y="1790"/>
                      </a:lnTo>
                      <a:lnTo>
                        <a:pt x="4605" y="1786"/>
                      </a:lnTo>
                      <a:lnTo>
                        <a:pt x="4720" y="1783"/>
                      </a:lnTo>
                      <a:lnTo>
                        <a:pt x="4835" y="1776"/>
                      </a:lnTo>
                      <a:lnTo>
                        <a:pt x="4949" y="1767"/>
                      </a:lnTo>
                      <a:lnTo>
                        <a:pt x="4949" y="1767"/>
                      </a:lnTo>
                      <a:lnTo>
                        <a:pt x="5057" y="1759"/>
                      </a:lnTo>
                      <a:lnTo>
                        <a:pt x="5163" y="1746"/>
                      </a:lnTo>
                      <a:lnTo>
                        <a:pt x="5267" y="1734"/>
                      </a:lnTo>
                      <a:lnTo>
                        <a:pt x="5368" y="1720"/>
                      </a:lnTo>
                      <a:lnTo>
                        <a:pt x="5469" y="1705"/>
                      </a:lnTo>
                      <a:lnTo>
                        <a:pt x="5568" y="1689"/>
                      </a:lnTo>
                      <a:lnTo>
                        <a:pt x="5665" y="1672"/>
                      </a:lnTo>
                      <a:lnTo>
                        <a:pt x="5759" y="1653"/>
                      </a:lnTo>
                      <a:lnTo>
                        <a:pt x="5853" y="1632"/>
                      </a:lnTo>
                      <a:lnTo>
                        <a:pt x="5945" y="1611"/>
                      </a:lnTo>
                      <a:lnTo>
                        <a:pt x="6037" y="1588"/>
                      </a:lnTo>
                      <a:lnTo>
                        <a:pt x="6126" y="1564"/>
                      </a:lnTo>
                      <a:lnTo>
                        <a:pt x="6213" y="1540"/>
                      </a:lnTo>
                      <a:lnTo>
                        <a:pt x="6300" y="1513"/>
                      </a:lnTo>
                      <a:lnTo>
                        <a:pt x="6383" y="1487"/>
                      </a:lnTo>
                      <a:lnTo>
                        <a:pt x="6467" y="1461"/>
                      </a:lnTo>
                      <a:lnTo>
                        <a:pt x="6548" y="1432"/>
                      </a:lnTo>
                      <a:lnTo>
                        <a:pt x="6630" y="1404"/>
                      </a:lnTo>
                      <a:lnTo>
                        <a:pt x="6708" y="1374"/>
                      </a:lnTo>
                      <a:lnTo>
                        <a:pt x="6786" y="1343"/>
                      </a:lnTo>
                      <a:lnTo>
                        <a:pt x="6863" y="1312"/>
                      </a:lnTo>
                      <a:lnTo>
                        <a:pt x="6939" y="1281"/>
                      </a:lnTo>
                      <a:lnTo>
                        <a:pt x="7085" y="1216"/>
                      </a:lnTo>
                      <a:lnTo>
                        <a:pt x="7228" y="1150"/>
                      </a:lnTo>
                      <a:lnTo>
                        <a:pt x="7367" y="1081"/>
                      </a:lnTo>
                      <a:lnTo>
                        <a:pt x="7499" y="1011"/>
                      </a:lnTo>
                      <a:lnTo>
                        <a:pt x="7629" y="942"/>
                      </a:lnTo>
                      <a:lnTo>
                        <a:pt x="7756" y="870"/>
                      </a:lnTo>
                      <a:lnTo>
                        <a:pt x="7878" y="801"/>
                      </a:lnTo>
                      <a:lnTo>
                        <a:pt x="7996" y="730"/>
                      </a:lnTo>
                      <a:lnTo>
                        <a:pt x="8112" y="660"/>
                      </a:lnTo>
                      <a:lnTo>
                        <a:pt x="8337" y="524"/>
                      </a:lnTo>
                      <a:lnTo>
                        <a:pt x="8549" y="394"/>
                      </a:lnTo>
                      <a:lnTo>
                        <a:pt x="8653" y="333"/>
                      </a:lnTo>
                      <a:lnTo>
                        <a:pt x="8755" y="274"/>
                      </a:lnTo>
                      <a:lnTo>
                        <a:pt x="8854" y="219"/>
                      </a:lnTo>
                      <a:lnTo>
                        <a:pt x="8953" y="166"/>
                      </a:lnTo>
                      <a:lnTo>
                        <a:pt x="9051" y="118"/>
                      </a:lnTo>
                      <a:lnTo>
                        <a:pt x="9148" y="74"/>
                      </a:lnTo>
                      <a:lnTo>
                        <a:pt x="9197" y="53"/>
                      </a:lnTo>
                      <a:lnTo>
                        <a:pt x="9244" y="34"/>
                      </a:lnTo>
                      <a:lnTo>
                        <a:pt x="9292" y="17"/>
                      </a:lnTo>
                      <a:lnTo>
                        <a:pt x="9339" y="0"/>
                      </a:lnTo>
                      <a:lnTo>
                        <a:pt x="933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57" name="Freeform 8"/>
                <p:cNvSpPr>
                  <a:spLocks/>
                </p:cNvSpPr>
                <p:nvPr/>
              </p:nvSpPr>
              <p:spPr bwMode="auto">
                <a:xfrm>
                  <a:off x="795338" y="0"/>
                  <a:ext cx="7554913" cy="1363663"/>
                </a:xfrm>
                <a:custGeom>
                  <a:avLst/>
                  <a:gdLst/>
                  <a:ahLst/>
                  <a:cxnLst>
                    <a:cxn ang="0">
                      <a:pos x="9337" y="899"/>
                    </a:cxn>
                    <a:cxn ang="0">
                      <a:pos x="9428" y="874"/>
                    </a:cxn>
                    <a:cxn ang="0">
                      <a:pos x="9518" y="862"/>
                    </a:cxn>
                    <a:cxn ang="0">
                      <a:pos x="9466" y="860"/>
                    </a:cxn>
                    <a:cxn ang="0">
                      <a:pos x="9362" y="852"/>
                    </a:cxn>
                    <a:cxn ang="0">
                      <a:pos x="9200" y="827"/>
                    </a:cxn>
                    <a:cxn ang="0">
                      <a:pos x="8971" y="780"/>
                    </a:cxn>
                    <a:cxn ang="0">
                      <a:pos x="8727" y="720"/>
                    </a:cxn>
                    <a:cxn ang="0">
                      <a:pos x="8331" y="608"/>
                    </a:cxn>
                    <a:cxn ang="0">
                      <a:pos x="7891" y="481"/>
                    </a:cxn>
                    <a:cxn ang="0">
                      <a:pos x="7572" y="395"/>
                    </a:cxn>
                    <a:cxn ang="0">
                      <a:pos x="7229" y="308"/>
                    </a:cxn>
                    <a:cxn ang="0">
                      <a:pos x="6861" y="226"/>
                    </a:cxn>
                    <a:cxn ang="0">
                      <a:pos x="6466" y="153"/>
                    </a:cxn>
                    <a:cxn ang="0">
                      <a:pos x="6152" y="104"/>
                    </a:cxn>
                    <a:cxn ang="0">
                      <a:pos x="5933" y="76"/>
                    </a:cxn>
                    <a:cxn ang="0">
                      <a:pos x="5707" y="52"/>
                    </a:cxn>
                    <a:cxn ang="0">
                      <a:pos x="5474" y="31"/>
                    </a:cxn>
                    <a:cxn ang="0">
                      <a:pos x="5231" y="16"/>
                    </a:cxn>
                    <a:cxn ang="0">
                      <a:pos x="4982" y="5"/>
                    </a:cxn>
                    <a:cxn ang="0">
                      <a:pos x="4723" y="0"/>
                    </a:cxn>
                    <a:cxn ang="0">
                      <a:pos x="4456" y="0"/>
                    </a:cxn>
                    <a:cxn ang="0">
                      <a:pos x="4181" y="7"/>
                    </a:cxn>
                    <a:cxn ang="0">
                      <a:pos x="3896" y="19"/>
                    </a:cxn>
                    <a:cxn ang="0">
                      <a:pos x="3750" y="28"/>
                    </a:cxn>
                    <a:cxn ang="0">
                      <a:pos x="3463" y="52"/>
                    </a:cxn>
                    <a:cxn ang="0">
                      <a:pos x="3192" y="82"/>
                    </a:cxn>
                    <a:cxn ang="0">
                      <a:pos x="2935" y="118"/>
                    </a:cxn>
                    <a:cxn ang="0">
                      <a:pos x="2692" y="160"/>
                    </a:cxn>
                    <a:cxn ang="0">
                      <a:pos x="2461" y="209"/>
                    </a:cxn>
                    <a:cxn ang="0">
                      <a:pos x="2243" y="261"/>
                    </a:cxn>
                    <a:cxn ang="0">
                      <a:pos x="2038" y="316"/>
                    </a:cxn>
                    <a:cxn ang="0">
                      <a:pos x="1847" y="377"/>
                    </a:cxn>
                    <a:cxn ang="0">
                      <a:pos x="1666" y="441"/>
                    </a:cxn>
                    <a:cxn ang="0">
                      <a:pos x="1496" y="509"/>
                    </a:cxn>
                    <a:cxn ang="0">
                      <a:pos x="1338" y="579"/>
                    </a:cxn>
                    <a:cxn ang="0">
                      <a:pos x="1192" y="650"/>
                    </a:cxn>
                    <a:cxn ang="0">
                      <a:pos x="1055" y="721"/>
                    </a:cxn>
                    <a:cxn ang="0">
                      <a:pos x="928" y="796"/>
                    </a:cxn>
                    <a:cxn ang="0">
                      <a:pos x="811" y="869"/>
                    </a:cxn>
                    <a:cxn ang="0">
                      <a:pos x="705" y="944"/>
                    </a:cxn>
                    <a:cxn ang="0">
                      <a:pos x="606" y="1017"/>
                    </a:cxn>
                    <a:cxn ang="0">
                      <a:pos x="518" y="1090"/>
                    </a:cxn>
                    <a:cxn ang="0">
                      <a:pos x="436" y="1161"/>
                    </a:cxn>
                    <a:cxn ang="0">
                      <a:pos x="299" y="1295"/>
                    </a:cxn>
                    <a:cxn ang="0">
                      <a:pos x="191" y="1418"/>
                    </a:cxn>
                    <a:cxn ang="0">
                      <a:pos x="111" y="1526"/>
                    </a:cxn>
                    <a:cxn ang="0">
                      <a:pos x="54" y="1613"/>
                    </a:cxn>
                    <a:cxn ang="0">
                      <a:pos x="19" y="1677"/>
                    </a:cxn>
                    <a:cxn ang="0">
                      <a:pos x="0" y="1719"/>
                    </a:cxn>
                    <a:cxn ang="0">
                      <a:pos x="917" y="1674"/>
                    </a:cxn>
                    <a:cxn ang="0">
                      <a:pos x="3851" y="1514"/>
                    </a:cxn>
                    <a:cxn ang="0">
                      <a:pos x="4219" y="1491"/>
                    </a:cxn>
                    <a:cxn ang="0">
                      <a:pos x="4947" y="1441"/>
                    </a:cxn>
                    <a:cxn ang="0">
                      <a:pos x="5662" y="1382"/>
                    </a:cxn>
                    <a:cxn ang="0">
                      <a:pos x="6366" y="1312"/>
                    </a:cxn>
                    <a:cxn ang="0">
                      <a:pos x="7054" y="1234"/>
                    </a:cxn>
                    <a:cxn ang="0">
                      <a:pos x="7728" y="1149"/>
                    </a:cxn>
                    <a:cxn ang="0">
                      <a:pos x="8385" y="1055"/>
                    </a:cxn>
                    <a:cxn ang="0">
                      <a:pos x="9024" y="952"/>
                    </a:cxn>
                    <a:cxn ang="0">
                      <a:pos x="9337" y="899"/>
                    </a:cxn>
                  </a:cxnLst>
                  <a:rect l="0" t="0" r="r" b="b"/>
                  <a:pathLst>
                    <a:path w="9518" h="1719">
                      <a:moveTo>
                        <a:pt x="9337" y="899"/>
                      </a:moveTo>
                      <a:lnTo>
                        <a:pt x="9337" y="899"/>
                      </a:lnTo>
                      <a:lnTo>
                        <a:pt x="9382" y="885"/>
                      </a:lnTo>
                      <a:lnTo>
                        <a:pt x="9428" y="874"/>
                      </a:lnTo>
                      <a:lnTo>
                        <a:pt x="9473" y="867"/>
                      </a:lnTo>
                      <a:lnTo>
                        <a:pt x="9518" y="862"/>
                      </a:lnTo>
                      <a:lnTo>
                        <a:pt x="9518" y="862"/>
                      </a:lnTo>
                      <a:lnTo>
                        <a:pt x="9466" y="860"/>
                      </a:lnTo>
                      <a:lnTo>
                        <a:pt x="9414" y="857"/>
                      </a:lnTo>
                      <a:lnTo>
                        <a:pt x="9362" y="852"/>
                      </a:lnTo>
                      <a:lnTo>
                        <a:pt x="9308" y="845"/>
                      </a:lnTo>
                      <a:lnTo>
                        <a:pt x="9200" y="827"/>
                      </a:lnTo>
                      <a:lnTo>
                        <a:pt x="9087" y="806"/>
                      </a:lnTo>
                      <a:lnTo>
                        <a:pt x="8971" y="780"/>
                      </a:lnTo>
                      <a:lnTo>
                        <a:pt x="8851" y="753"/>
                      </a:lnTo>
                      <a:lnTo>
                        <a:pt x="8727" y="720"/>
                      </a:lnTo>
                      <a:lnTo>
                        <a:pt x="8600" y="685"/>
                      </a:lnTo>
                      <a:lnTo>
                        <a:pt x="8331" y="608"/>
                      </a:lnTo>
                      <a:lnTo>
                        <a:pt x="8043" y="525"/>
                      </a:lnTo>
                      <a:lnTo>
                        <a:pt x="7891" y="481"/>
                      </a:lnTo>
                      <a:lnTo>
                        <a:pt x="7735" y="438"/>
                      </a:lnTo>
                      <a:lnTo>
                        <a:pt x="7572" y="395"/>
                      </a:lnTo>
                      <a:lnTo>
                        <a:pt x="7403" y="351"/>
                      </a:lnTo>
                      <a:lnTo>
                        <a:pt x="7229" y="308"/>
                      </a:lnTo>
                      <a:lnTo>
                        <a:pt x="7049" y="266"/>
                      </a:lnTo>
                      <a:lnTo>
                        <a:pt x="6861" y="226"/>
                      </a:lnTo>
                      <a:lnTo>
                        <a:pt x="6666" y="189"/>
                      </a:lnTo>
                      <a:lnTo>
                        <a:pt x="6466" y="153"/>
                      </a:lnTo>
                      <a:lnTo>
                        <a:pt x="6258" y="120"/>
                      </a:lnTo>
                      <a:lnTo>
                        <a:pt x="6152" y="104"/>
                      </a:lnTo>
                      <a:lnTo>
                        <a:pt x="6044" y="90"/>
                      </a:lnTo>
                      <a:lnTo>
                        <a:pt x="5933" y="76"/>
                      </a:lnTo>
                      <a:lnTo>
                        <a:pt x="5822" y="64"/>
                      </a:lnTo>
                      <a:lnTo>
                        <a:pt x="5707" y="52"/>
                      </a:lnTo>
                      <a:lnTo>
                        <a:pt x="5592" y="42"/>
                      </a:lnTo>
                      <a:lnTo>
                        <a:pt x="5474" y="31"/>
                      </a:lnTo>
                      <a:lnTo>
                        <a:pt x="5354" y="23"/>
                      </a:lnTo>
                      <a:lnTo>
                        <a:pt x="5231" y="16"/>
                      </a:lnTo>
                      <a:lnTo>
                        <a:pt x="5107" y="10"/>
                      </a:lnTo>
                      <a:lnTo>
                        <a:pt x="4982" y="5"/>
                      </a:lnTo>
                      <a:lnTo>
                        <a:pt x="4854" y="2"/>
                      </a:lnTo>
                      <a:lnTo>
                        <a:pt x="4723" y="0"/>
                      </a:lnTo>
                      <a:lnTo>
                        <a:pt x="4591" y="0"/>
                      </a:lnTo>
                      <a:lnTo>
                        <a:pt x="4456" y="0"/>
                      </a:lnTo>
                      <a:lnTo>
                        <a:pt x="4318" y="2"/>
                      </a:lnTo>
                      <a:lnTo>
                        <a:pt x="4181" y="7"/>
                      </a:lnTo>
                      <a:lnTo>
                        <a:pt x="4039" y="12"/>
                      </a:lnTo>
                      <a:lnTo>
                        <a:pt x="3896" y="19"/>
                      </a:lnTo>
                      <a:lnTo>
                        <a:pt x="3750" y="28"/>
                      </a:lnTo>
                      <a:lnTo>
                        <a:pt x="3750" y="28"/>
                      </a:lnTo>
                      <a:lnTo>
                        <a:pt x="3606" y="38"/>
                      </a:lnTo>
                      <a:lnTo>
                        <a:pt x="3463" y="52"/>
                      </a:lnTo>
                      <a:lnTo>
                        <a:pt x="3326" y="66"/>
                      </a:lnTo>
                      <a:lnTo>
                        <a:pt x="3192" y="82"/>
                      </a:lnTo>
                      <a:lnTo>
                        <a:pt x="3062" y="99"/>
                      </a:lnTo>
                      <a:lnTo>
                        <a:pt x="2935" y="118"/>
                      </a:lnTo>
                      <a:lnTo>
                        <a:pt x="2812" y="139"/>
                      </a:lnTo>
                      <a:lnTo>
                        <a:pt x="2692" y="160"/>
                      </a:lnTo>
                      <a:lnTo>
                        <a:pt x="2575" y="184"/>
                      </a:lnTo>
                      <a:lnTo>
                        <a:pt x="2461" y="209"/>
                      </a:lnTo>
                      <a:lnTo>
                        <a:pt x="2351" y="233"/>
                      </a:lnTo>
                      <a:lnTo>
                        <a:pt x="2243" y="261"/>
                      </a:lnTo>
                      <a:lnTo>
                        <a:pt x="2139" y="289"/>
                      </a:lnTo>
                      <a:lnTo>
                        <a:pt x="2038" y="316"/>
                      </a:lnTo>
                      <a:lnTo>
                        <a:pt x="1941" y="348"/>
                      </a:lnTo>
                      <a:lnTo>
                        <a:pt x="1847" y="377"/>
                      </a:lnTo>
                      <a:lnTo>
                        <a:pt x="1755" y="410"/>
                      </a:lnTo>
                      <a:lnTo>
                        <a:pt x="1666" y="441"/>
                      </a:lnTo>
                      <a:lnTo>
                        <a:pt x="1579" y="474"/>
                      </a:lnTo>
                      <a:lnTo>
                        <a:pt x="1496" y="509"/>
                      </a:lnTo>
                      <a:lnTo>
                        <a:pt x="1416" y="544"/>
                      </a:lnTo>
                      <a:lnTo>
                        <a:pt x="1338" y="579"/>
                      </a:lnTo>
                      <a:lnTo>
                        <a:pt x="1263" y="614"/>
                      </a:lnTo>
                      <a:lnTo>
                        <a:pt x="1192" y="650"/>
                      </a:lnTo>
                      <a:lnTo>
                        <a:pt x="1122" y="685"/>
                      </a:lnTo>
                      <a:lnTo>
                        <a:pt x="1055" y="721"/>
                      </a:lnTo>
                      <a:lnTo>
                        <a:pt x="990" y="760"/>
                      </a:lnTo>
                      <a:lnTo>
                        <a:pt x="928" y="796"/>
                      </a:lnTo>
                      <a:lnTo>
                        <a:pt x="869" y="833"/>
                      </a:lnTo>
                      <a:lnTo>
                        <a:pt x="811" y="869"/>
                      </a:lnTo>
                      <a:lnTo>
                        <a:pt x="757" y="907"/>
                      </a:lnTo>
                      <a:lnTo>
                        <a:pt x="705" y="944"/>
                      </a:lnTo>
                      <a:lnTo>
                        <a:pt x="655" y="980"/>
                      </a:lnTo>
                      <a:lnTo>
                        <a:pt x="606" y="1017"/>
                      </a:lnTo>
                      <a:lnTo>
                        <a:pt x="561" y="1053"/>
                      </a:lnTo>
                      <a:lnTo>
                        <a:pt x="518" y="1090"/>
                      </a:lnTo>
                      <a:lnTo>
                        <a:pt x="476" y="1125"/>
                      </a:lnTo>
                      <a:lnTo>
                        <a:pt x="436" y="1161"/>
                      </a:lnTo>
                      <a:lnTo>
                        <a:pt x="365" y="1229"/>
                      </a:lnTo>
                      <a:lnTo>
                        <a:pt x="299" y="1295"/>
                      </a:lnTo>
                      <a:lnTo>
                        <a:pt x="241" y="1359"/>
                      </a:lnTo>
                      <a:lnTo>
                        <a:pt x="191" y="1418"/>
                      </a:lnTo>
                      <a:lnTo>
                        <a:pt x="147" y="1474"/>
                      </a:lnTo>
                      <a:lnTo>
                        <a:pt x="111" y="1526"/>
                      </a:lnTo>
                      <a:lnTo>
                        <a:pt x="80" y="1573"/>
                      </a:lnTo>
                      <a:lnTo>
                        <a:pt x="54" y="1613"/>
                      </a:lnTo>
                      <a:lnTo>
                        <a:pt x="33" y="1648"/>
                      </a:lnTo>
                      <a:lnTo>
                        <a:pt x="19" y="1677"/>
                      </a:lnTo>
                      <a:lnTo>
                        <a:pt x="8" y="1698"/>
                      </a:lnTo>
                      <a:lnTo>
                        <a:pt x="0" y="1719"/>
                      </a:lnTo>
                      <a:lnTo>
                        <a:pt x="0" y="1719"/>
                      </a:lnTo>
                      <a:lnTo>
                        <a:pt x="917" y="1674"/>
                      </a:lnTo>
                      <a:lnTo>
                        <a:pt x="1866" y="1623"/>
                      </a:lnTo>
                      <a:lnTo>
                        <a:pt x="3851" y="1514"/>
                      </a:lnTo>
                      <a:lnTo>
                        <a:pt x="3851" y="1514"/>
                      </a:lnTo>
                      <a:lnTo>
                        <a:pt x="4219" y="1491"/>
                      </a:lnTo>
                      <a:lnTo>
                        <a:pt x="4584" y="1467"/>
                      </a:lnTo>
                      <a:lnTo>
                        <a:pt x="4947" y="1441"/>
                      </a:lnTo>
                      <a:lnTo>
                        <a:pt x="5305" y="1413"/>
                      </a:lnTo>
                      <a:lnTo>
                        <a:pt x="5662" y="1382"/>
                      </a:lnTo>
                      <a:lnTo>
                        <a:pt x="6016" y="1347"/>
                      </a:lnTo>
                      <a:lnTo>
                        <a:pt x="6366" y="1312"/>
                      </a:lnTo>
                      <a:lnTo>
                        <a:pt x="6711" y="1274"/>
                      </a:lnTo>
                      <a:lnTo>
                        <a:pt x="7054" y="1234"/>
                      </a:lnTo>
                      <a:lnTo>
                        <a:pt x="7393" y="1192"/>
                      </a:lnTo>
                      <a:lnTo>
                        <a:pt x="7728" y="1149"/>
                      </a:lnTo>
                      <a:lnTo>
                        <a:pt x="8058" y="1102"/>
                      </a:lnTo>
                      <a:lnTo>
                        <a:pt x="8385" y="1055"/>
                      </a:lnTo>
                      <a:lnTo>
                        <a:pt x="8706" y="1005"/>
                      </a:lnTo>
                      <a:lnTo>
                        <a:pt x="9024" y="952"/>
                      </a:lnTo>
                      <a:lnTo>
                        <a:pt x="9337" y="899"/>
                      </a:lnTo>
                      <a:lnTo>
                        <a:pt x="9337" y="899"/>
                      </a:lnTo>
                      <a:close/>
                    </a:path>
                  </a:pathLst>
                </a:custGeom>
                <a:gradFill flip="none" rotWithShape="1">
                  <a:gsLst>
                    <a:gs pos="0">
                      <a:srgbClr val="84BC76"/>
                    </a:gs>
                    <a:gs pos="100000">
                      <a:srgbClr val="2F6C1C"/>
                    </a:gs>
                  </a:gsLst>
                  <a:lin ang="516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244" name="Group 168"/>
              <p:cNvGrpSpPr/>
              <p:nvPr/>
            </p:nvGrpSpPr>
            <p:grpSpPr>
              <a:xfrm rot="1350096">
                <a:off x="5243919" y="1796000"/>
                <a:ext cx="508462" cy="213184"/>
                <a:chOff x="793750" y="0"/>
                <a:chExt cx="7556501" cy="2116991"/>
              </a:xfrm>
            </p:grpSpPr>
            <p:sp>
              <p:nvSpPr>
                <p:cNvPr id="254" name="Freeform 7"/>
                <p:cNvSpPr>
                  <a:spLocks/>
                </p:cNvSpPr>
                <p:nvPr/>
              </p:nvSpPr>
              <p:spPr bwMode="auto">
                <a:xfrm>
                  <a:off x="793750" y="696178"/>
                  <a:ext cx="7413625" cy="1420813"/>
                </a:xfrm>
                <a:custGeom>
                  <a:avLst/>
                  <a:gdLst/>
                  <a:ahLst/>
                  <a:cxnLst>
                    <a:cxn ang="0">
                      <a:pos x="9339" y="0"/>
                    </a:cxn>
                    <a:cxn ang="0">
                      <a:pos x="8708" y="106"/>
                    </a:cxn>
                    <a:cxn ang="0">
                      <a:pos x="8060" y="203"/>
                    </a:cxn>
                    <a:cxn ang="0">
                      <a:pos x="7395" y="293"/>
                    </a:cxn>
                    <a:cxn ang="0">
                      <a:pos x="6713" y="375"/>
                    </a:cxn>
                    <a:cxn ang="0">
                      <a:pos x="6018" y="448"/>
                    </a:cxn>
                    <a:cxn ang="0">
                      <a:pos x="5307" y="514"/>
                    </a:cxn>
                    <a:cxn ang="0">
                      <a:pos x="4586" y="568"/>
                    </a:cxn>
                    <a:cxn ang="0">
                      <a:pos x="3853" y="615"/>
                    </a:cxn>
                    <a:cxn ang="0">
                      <a:pos x="1868" y="724"/>
                    </a:cxn>
                    <a:cxn ang="0">
                      <a:pos x="2" y="820"/>
                    </a:cxn>
                    <a:cxn ang="0">
                      <a:pos x="0" y="822"/>
                    </a:cxn>
                    <a:cxn ang="0">
                      <a:pos x="113" y="870"/>
                    </a:cxn>
                    <a:cxn ang="0">
                      <a:pos x="431" y="997"/>
                    </a:cxn>
                    <a:cxn ang="0">
                      <a:pos x="657" y="1081"/>
                    </a:cxn>
                    <a:cxn ang="0">
                      <a:pos x="921" y="1173"/>
                    </a:cxn>
                    <a:cxn ang="0">
                      <a:pos x="1223" y="1270"/>
                    </a:cxn>
                    <a:cxn ang="0">
                      <a:pos x="1559" y="1369"/>
                    </a:cxn>
                    <a:cxn ang="0">
                      <a:pos x="1922" y="1465"/>
                    </a:cxn>
                    <a:cxn ang="0">
                      <a:pos x="2310" y="1555"/>
                    </a:cxn>
                    <a:cxn ang="0">
                      <a:pos x="2718" y="1635"/>
                    </a:cxn>
                    <a:cxn ang="0">
                      <a:pos x="2930" y="1672"/>
                    </a:cxn>
                    <a:cxn ang="0">
                      <a:pos x="3146" y="1703"/>
                    </a:cxn>
                    <a:cxn ang="0">
                      <a:pos x="3363" y="1731"/>
                    </a:cxn>
                    <a:cxn ang="0">
                      <a:pos x="3585" y="1753"/>
                    </a:cxn>
                    <a:cxn ang="0">
                      <a:pos x="3809" y="1771"/>
                    </a:cxn>
                    <a:cxn ang="0">
                      <a:pos x="4035" y="1785"/>
                    </a:cxn>
                    <a:cxn ang="0">
                      <a:pos x="4263" y="1790"/>
                    </a:cxn>
                    <a:cxn ang="0">
                      <a:pos x="4491" y="1790"/>
                    </a:cxn>
                    <a:cxn ang="0">
                      <a:pos x="4720" y="1783"/>
                    </a:cxn>
                    <a:cxn ang="0">
                      <a:pos x="4949" y="1767"/>
                    </a:cxn>
                    <a:cxn ang="0">
                      <a:pos x="5057" y="1759"/>
                    </a:cxn>
                    <a:cxn ang="0">
                      <a:pos x="5267" y="1734"/>
                    </a:cxn>
                    <a:cxn ang="0">
                      <a:pos x="5469" y="1705"/>
                    </a:cxn>
                    <a:cxn ang="0">
                      <a:pos x="5665" y="1672"/>
                    </a:cxn>
                    <a:cxn ang="0">
                      <a:pos x="5853" y="1632"/>
                    </a:cxn>
                    <a:cxn ang="0">
                      <a:pos x="6037" y="1588"/>
                    </a:cxn>
                    <a:cxn ang="0">
                      <a:pos x="6213" y="1540"/>
                    </a:cxn>
                    <a:cxn ang="0">
                      <a:pos x="6383" y="1487"/>
                    </a:cxn>
                    <a:cxn ang="0">
                      <a:pos x="6548" y="1432"/>
                    </a:cxn>
                    <a:cxn ang="0">
                      <a:pos x="6708" y="1374"/>
                    </a:cxn>
                    <a:cxn ang="0">
                      <a:pos x="6863" y="1312"/>
                    </a:cxn>
                    <a:cxn ang="0">
                      <a:pos x="7085" y="1216"/>
                    </a:cxn>
                    <a:cxn ang="0">
                      <a:pos x="7367" y="1081"/>
                    </a:cxn>
                    <a:cxn ang="0">
                      <a:pos x="7629" y="942"/>
                    </a:cxn>
                    <a:cxn ang="0">
                      <a:pos x="7878" y="801"/>
                    </a:cxn>
                    <a:cxn ang="0">
                      <a:pos x="8112" y="660"/>
                    </a:cxn>
                    <a:cxn ang="0">
                      <a:pos x="8549" y="394"/>
                    </a:cxn>
                    <a:cxn ang="0">
                      <a:pos x="8755" y="274"/>
                    </a:cxn>
                    <a:cxn ang="0">
                      <a:pos x="8953" y="166"/>
                    </a:cxn>
                    <a:cxn ang="0">
                      <a:pos x="9148" y="74"/>
                    </a:cxn>
                    <a:cxn ang="0">
                      <a:pos x="9244" y="34"/>
                    </a:cxn>
                    <a:cxn ang="0">
                      <a:pos x="9339" y="0"/>
                    </a:cxn>
                  </a:cxnLst>
                  <a:rect l="0" t="0" r="r" b="b"/>
                  <a:pathLst>
                    <a:path w="9339" h="1790">
                      <a:moveTo>
                        <a:pt x="9339" y="0"/>
                      </a:moveTo>
                      <a:lnTo>
                        <a:pt x="9339" y="0"/>
                      </a:lnTo>
                      <a:lnTo>
                        <a:pt x="9026" y="53"/>
                      </a:lnTo>
                      <a:lnTo>
                        <a:pt x="8708" y="106"/>
                      </a:lnTo>
                      <a:lnTo>
                        <a:pt x="8387" y="156"/>
                      </a:lnTo>
                      <a:lnTo>
                        <a:pt x="8060" y="203"/>
                      </a:lnTo>
                      <a:lnTo>
                        <a:pt x="7730" y="250"/>
                      </a:lnTo>
                      <a:lnTo>
                        <a:pt x="7395" y="293"/>
                      </a:lnTo>
                      <a:lnTo>
                        <a:pt x="7056" y="335"/>
                      </a:lnTo>
                      <a:lnTo>
                        <a:pt x="6713" y="375"/>
                      </a:lnTo>
                      <a:lnTo>
                        <a:pt x="6368" y="413"/>
                      </a:lnTo>
                      <a:lnTo>
                        <a:pt x="6018" y="448"/>
                      </a:lnTo>
                      <a:lnTo>
                        <a:pt x="5664" y="483"/>
                      </a:lnTo>
                      <a:lnTo>
                        <a:pt x="5307" y="514"/>
                      </a:lnTo>
                      <a:lnTo>
                        <a:pt x="4949" y="542"/>
                      </a:lnTo>
                      <a:lnTo>
                        <a:pt x="4586" y="568"/>
                      </a:lnTo>
                      <a:lnTo>
                        <a:pt x="4221" y="592"/>
                      </a:lnTo>
                      <a:lnTo>
                        <a:pt x="3853" y="615"/>
                      </a:lnTo>
                      <a:lnTo>
                        <a:pt x="3853" y="615"/>
                      </a:lnTo>
                      <a:lnTo>
                        <a:pt x="1868" y="724"/>
                      </a:lnTo>
                      <a:lnTo>
                        <a:pt x="919" y="775"/>
                      </a:lnTo>
                      <a:lnTo>
                        <a:pt x="2" y="820"/>
                      </a:lnTo>
                      <a:lnTo>
                        <a:pt x="0" y="822"/>
                      </a:lnTo>
                      <a:lnTo>
                        <a:pt x="0" y="822"/>
                      </a:lnTo>
                      <a:lnTo>
                        <a:pt x="30" y="834"/>
                      </a:lnTo>
                      <a:lnTo>
                        <a:pt x="113" y="870"/>
                      </a:lnTo>
                      <a:lnTo>
                        <a:pt x="249" y="926"/>
                      </a:lnTo>
                      <a:lnTo>
                        <a:pt x="431" y="997"/>
                      </a:lnTo>
                      <a:lnTo>
                        <a:pt x="539" y="1037"/>
                      </a:lnTo>
                      <a:lnTo>
                        <a:pt x="657" y="1081"/>
                      </a:lnTo>
                      <a:lnTo>
                        <a:pt x="784" y="1126"/>
                      </a:lnTo>
                      <a:lnTo>
                        <a:pt x="921" y="1173"/>
                      </a:lnTo>
                      <a:lnTo>
                        <a:pt x="1069" y="1221"/>
                      </a:lnTo>
                      <a:lnTo>
                        <a:pt x="1223" y="1270"/>
                      </a:lnTo>
                      <a:lnTo>
                        <a:pt x="1387" y="1319"/>
                      </a:lnTo>
                      <a:lnTo>
                        <a:pt x="1559" y="1369"/>
                      </a:lnTo>
                      <a:lnTo>
                        <a:pt x="1736" y="1418"/>
                      </a:lnTo>
                      <a:lnTo>
                        <a:pt x="1922" y="1465"/>
                      </a:lnTo>
                      <a:lnTo>
                        <a:pt x="2113" y="1512"/>
                      </a:lnTo>
                      <a:lnTo>
                        <a:pt x="2310" y="1555"/>
                      </a:lnTo>
                      <a:lnTo>
                        <a:pt x="2511" y="1597"/>
                      </a:lnTo>
                      <a:lnTo>
                        <a:pt x="2718" y="1635"/>
                      </a:lnTo>
                      <a:lnTo>
                        <a:pt x="2824" y="1654"/>
                      </a:lnTo>
                      <a:lnTo>
                        <a:pt x="2930" y="1672"/>
                      </a:lnTo>
                      <a:lnTo>
                        <a:pt x="3036" y="1687"/>
                      </a:lnTo>
                      <a:lnTo>
                        <a:pt x="3146" y="1703"/>
                      </a:lnTo>
                      <a:lnTo>
                        <a:pt x="3253" y="1717"/>
                      </a:lnTo>
                      <a:lnTo>
                        <a:pt x="3363" y="1731"/>
                      </a:lnTo>
                      <a:lnTo>
                        <a:pt x="3474" y="1743"/>
                      </a:lnTo>
                      <a:lnTo>
                        <a:pt x="3585" y="1753"/>
                      </a:lnTo>
                      <a:lnTo>
                        <a:pt x="3696" y="1764"/>
                      </a:lnTo>
                      <a:lnTo>
                        <a:pt x="3809" y="1771"/>
                      </a:lnTo>
                      <a:lnTo>
                        <a:pt x="3922" y="1778"/>
                      </a:lnTo>
                      <a:lnTo>
                        <a:pt x="4035" y="1785"/>
                      </a:lnTo>
                      <a:lnTo>
                        <a:pt x="4148" y="1788"/>
                      </a:lnTo>
                      <a:lnTo>
                        <a:pt x="4263" y="1790"/>
                      </a:lnTo>
                      <a:lnTo>
                        <a:pt x="4378" y="1790"/>
                      </a:lnTo>
                      <a:lnTo>
                        <a:pt x="4491" y="1790"/>
                      </a:lnTo>
                      <a:lnTo>
                        <a:pt x="4605" y="1786"/>
                      </a:lnTo>
                      <a:lnTo>
                        <a:pt x="4720" y="1783"/>
                      </a:lnTo>
                      <a:lnTo>
                        <a:pt x="4835" y="1776"/>
                      </a:lnTo>
                      <a:lnTo>
                        <a:pt x="4949" y="1767"/>
                      </a:lnTo>
                      <a:lnTo>
                        <a:pt x="4949" y="1767"/>
                      </a:lnTo>
                      <a:lnTo>
                        <a:pt x="5057" y="1759"/>
                      </a:lnTo>
                      <a:lnTo>
                        <a:pt x="5163" y="1746"/>
                      </a:lnTo>
                      <a:lnTo>
                        <a:pt x="5267" y="1734"/>
                      </a:lnTo>
                      <a:lnTo>
                        <a:pt x="5368" y="1720"/>
                      </a:lnTo>
                      <a:lnTo>
                        <a:pt x="5469" y="1705"/>
                      </a:lnTo>
                      <a:lnTo>
                        <a:pt x="5568" y="1689"/>
                      </a:lnTo>
                      <a:lnTo>
                        <a:pt x="5665" y="1672"/>
                      </a:lnTo>
                      <a:lnTo>
                        <a:pt x="5759" y="1653"/>
                      </a:lnTo>
                      <a:lnTo>
                        <a:pt x="5853" y="1632"/>
                      </a:lnTo>
                      <a:lnTo>
                        <a:pt x="5945" y="1611"/>
                      </a:lnTo>
                      <a:lnTo>
                        <a:pt x="6037" y="1588"/>
                      </a:lnTo>
                      <a:lnTo>
                        <a:pt x="6126" y="1564"/>
                      </a:lnTo>
                      <a:lnTo>
                        <a:pt x="6213" y="1540"/>
                      </a:lnTo>
                      <a:lnTo>
                        <a:pt x="6300" y="1513"/>
                      </a:lnTo>
                      <a:lnTo>
                        <a:pt x="6383" y="1487"/>
                      </a:lnTo>
                      <a:lnTo>
                        <a:pt x="6467" y="1461"/>
                      </a:lnTo>
                      <a:lnTo>
                        <a:pt x="6548" y="1432"/>
                      </a:lnTo>
                      <a:lnTo>
                        <a:pt x="6630" y="1404"/>
                      </a:lnTo>
                      <a:lnTo>
                        <a:pt x="6708" y="1374"/>
                      </a:lnTo>
                      <a:lnTo>
                        <a:pt x="6786" y="1343"/>
                      </a:lnTo>
                      <a:lnTo>
                        <a:pt x="6863" y="1312"/>
                      </a:lnTo>
                      <a:lnTo>
                        <a:pt x="6939" y="1281"/>
                      </a:lnTo>
                      <a:lnTo>
                        <a:pt x="7085" y="1216"/>
                      </a:lnTo>
                      <a:lnTo>
                        <a:pt x="7228" y="1150"/>
                      </a:lnTo>
                      <a:lnTo>
                        <a:pt x="7367" y="1081"/>
                      </a:lnTo>
                      <a:lnTo>
                        <a:pt x="7499" y="1011"/>
                      </a:lnTo>
                      <a:lnTo>
                        <a:pt x="7629" y="942"/>
                      </a:lnTo>
                      <a:lnTo>
                        <a:pt x="7756" y="870"/>
                      </a:lnTo>
                      <a:lnTo>
                        <a:pt x="7878" y="801"/>
                      </a:lnTo>
                      <a:lnTo>
                        <a:pt x="7996" y="730"/>
                      </a:lnTo>
                      <a:lnTo>
                        <a:pt x="8112" y="660"/>
                      </a:lnTo>
                      <a:lnTo>
                        <a:pt x="8337" y="524"/>
                      </a:lnTo>
                      <a:lnTo>
                        <a:pt x="8549" y="394"/>
                      </a:lnTo>
                      <a:lnTo>
                        <a:pt x="8653" y="333"/>
                      </a:lnTo>
                      <a:lnTo>
                        <a:pt x="8755" y="274"/>
                      </a:lnTo>
                      <a:lnTo>
                        <a:pt x="8854" y="219"/>
                      </a:lnTo>
                      <a:lnTo>
                        <a:pt x="8953" y="166"/>
                      </a:lnTo>
                      <a:lnTo>
                        <a:pt x="9051" y="118"/>
                      </a:lnTo>
                      <a:lnTo>
                        <a:pt x="9148" y="74"/>
                      </a:lnTo>
                      <a:lnTo>
                        <a:pt x="9197" y="53"/>
                      </a:lnTo>
                      <a:lnTo>
                        <a:pt x="9244" y="34"/>
                      </a:lnTo>
                      <a:lnTo>
                        <a:pt x="9292" y="17"/>
                      </a:lnTo>
                      <a:lnTo>
                        <a:pt x="9339" y="0"/>
                      </a:lnTo>
                      <a:lnTo>
                        <a:pt x="933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55" name="Freeform 8"/>
                <p:cNvSpPr>
                  <a:spLocks/>
                </p:cNvSpPr>
                <p:nvPr/>
              </p:nvSpPr>
              <p:spPr bwMode="auto">
                <a:xfrm>
                  <a:off x="795338" y="0"/>
                  <a:ext cx="7554913" cy="1363663"/>
                </a:xfrm>
                <a:custGeom>
                  <a:avLst/>
                  <a:gdLst/>
                  <a:ahLst/>
                  <a:cxnLst>
                    <a:cxn ang="0">
                      <a:pos x="9337" y="899"/>
                    </a:cxn>
                    <a:cxn ang="0">
                      <a:pos x="9428" y="874"/>
                    </a:cxn>
                    <a:cxn ang="0">
                      <a:pos x="9518" y="862"/>
                    </a:cxn>
                    <a:cxn ang="0">
                      <a:pos x="9466" y="860"/>
                    </a:cxn>
                    <a:cxn ang="0">
                      <a:pos x="9362" y="852"/>
                    </a:cxn>
                    <a:cxn ang="0">
                      <a:pos x="9200" y="827"/>
                    </a:cxn>
                    <a:cxn ang="0">
                      <a:pos x="8971" y="780"/>
                    </a:cxn>
                    <a:cxn ang="0">
                      <a:pos x="8727" y="720"/>
                    </a:cxn>
                    <a:cxn ang="0">
                      <a:pos x="8331" y="608"/>
                    </a:cxn>
                    <a:cxn ang="0">
                      <a:pos x="7891" y="481"/>
                    </a:cxn>
                    <a:cxn ang="0">
                      <a:pos x="7572" y="395"/>
                    </a:cxn>
                    <a:cxn ang="0">
                      <a:pos x="7229" y="308"/>
                    </a:cxn>
                    <a:cxn ang="0">
                      <a:pos x="6861" y="226"/>
                    </a:cxn>
                    <a:cxn ang="0">
                      <a:pos x="6466" y="153"/>
                    </a:cxn>
                    <a:cxn ang="0">
                      <a:pos x="6152" y="104"/>
                    </a:cxn>
                    <a:cxn ang="0">
                      <a:pos x="5933" y="76"/>
                    </a:cxn>
                    <a:cxn ang="0">
                      <a:pos x="5707" y="52"/>
                    </a:cxn>
                    <a:cxn ang="0">
                      <a:pos x="5474" y="31"/>
                    </a:cxn>
                    <a:cxn ang="0">
                      <a:pos x="5231" y="16"/>
                    </a:cxn>
                    <a:cxn ang="0">
                      <a:pos x="4982" y="5"/>
                    </a:cxn>
                    <a:cxn ang="0">
                      <a:pos x="4723" y="0"/>
                    </a:cxn>
                    <a:cxn ang="0">
                      <a:pos x="4456" y="0"/>
                    </a:cxn>
                    <a:cxn ang="0">
                      <a:pos x="4181" y="7"/>
                    </a:cxn>
                    <a:cxn ang="0">
                      <a:pos x="3896" y="19"/>
                    </a:cxn>
                    <a:cxn ang="0">
                      <a:pos x="3750" y="28"/>
                    </a:cxn>
                    <a:cxn ang="0">
                      <a:pos x="3463" y="52"/>
                    </a:cxn>
                    <a:cxn ang="0">
                      <a:pos x="3192" y="82"/>
                    </a:cxn>
                    <a:cxn ang="0">
                      <a:pos x="2935" y="118"/>
                    </a:cxn>
                    <a:cxn ang="0">
                      <a:pos x="2692" y="160"/>
                    </a:cxn>
                    <a:cxn ang="0">
                      <a:pos x="2461" y="209"/>
                    </a:cxn>
                    <a:cxn ang="0">
                      <a:pos x="2243" y="261"/>
                    </a:cxn>
                    <a:cxn ang="0">
                      <a:pos x="2038" y="316"/>
                    </a:cxn>
                    <a:cxn ang="0">
                      <a:pos x="1847" y="377"/>
                    </a:cxn>
                    <a:cxn ang="0">
                      <a:pos x="1666" y="441"/>
                    </a:cxn>
                    <a:cxn ang="0">
                      <a:pos x="1496" y="509"/>
                    </a:cxn>
                    <a:cxn ang="0">
                      <a:pos x="1338" y="579"/>
                    </a:cxn>
                    <a:cxn ang="0">
                      <a:pos x="1192" y="650"/>
                    </a:cxn>
                    <a:cxn ang="0">
                      <a:pos x="1055" y="721"/>
                    </a:cxn>
                    <a:cxn ang="0">
                      <a:pos x="928" y="796"/>
                    </a:cxn>
                    <a:cxn ang="0">
                      <a:pos x="811" y="869"/>
                    </a:cxn>
                    <a:cxn ang="0">
                      <a:pos x="705" y="944"/>
                    </a:cxn>
                    <a:cxn ang="0">
                      <a:pos x="606" y="1017"/>
                    </a:cxn>
                    <a:cxn ang="0">
                      <a:pos x="518" y="1090"/>
                    </a:cxn>
                    <a:cxn ang="0">
                      <a:pos x="436" y="1161"/>
                    </a:cxn>
                    <a:cxn ang="0">
                      <a:pos x="299" y="1295"/>
                    </a:cxn>
                    <a:cxn ang="0">
                      <a:pos x="191" y="1418"/>
                    </a:cxn>
                    <a:cxn ang="0">
                      <a:pos x="111" y="1526"/>
                    </a:cxn>
                    <a:cxn ang="0">
                      <a:pos x="54" y="1613"/>
                    </a:cxn>
                    <a:cxn ang="0">
                      <a:pos x="19" y="1677"/>
                    </a:cxn>
                    <a:cxn ang="0">
                      <a:pos x="0" y="1719"/>
                    </a:cxn>
                    <a:cxn ang="0">
                      <a:pos x="917" y="1674"/>
                    </a:cxn>
                    <a:cxn ang="0">
                      <a:pos x="3851" y="1514"/>
                    </a:cxn>
                    <a:cxn ang="0">
                      <a:pos x="4219" y="1491"/>
                    </a:cxn>
                    <a:cxn ang="0">
                      <a:pos x="4947" y="1441"/>
                    </a:cxn>
                    <a:cxn ang="0">
                      <a:pos x="5662" y="1382"/>
                    </a:cxn>
                    <a:cxn ang="0">
                      <a:pos x="6366" y="1312"/>
                    </a:cxn>
                    <a:cxn ang="0">
                      <a:pos x="7054" y="1234"/>
                    </a:cxn>
                    <a:cxn ang="0">
                      <a:pos x="7728" y="1149"/>
                    </a:cxn>
                    <a:cxn ang="0">
                      <a:pos x="8385" y="1055"/>
                    </a:cxn>
                    <a:cxn ang="0">
                      <a:pos x="9024" y="952"/>
                    </a:cxn>
                    <a:cxn ang="0">
                      <a:pos x="9337" y="899"/>
                    </a:cxn>
                  </a:cxnLst>
                  <a:rect l="0" t="0" r="r" b="b"/>
                  <a:pathLst>
                    <a:path w="9518" h="1719">
                      <a:moveTo>
                        <a:pt x="9337" y="899"/>
                      </a:moveTo>
                      <a:lnTo>
                        <a:pt x="9337" y="899"/>
                      </a:lnTo>
                      <a:lnTo>
                        <a:pt x="9382" y="885"/>
                      </a:lnTo>
                      <a:lnTo>
                        <a:pt x="9428" y="874"/>
                      </a:lnTo>
                      <a:lnTo>
                        <a:pt x="9473" y="867"/>
                      </a:lnTo>
                      <a:lnTo>
                        <a:pt x="9518" y="862"/>
                      </a:lnTo>
                      <a:lnTo>
                        <a:pt x="9518" y="862"/>
                      </a:lnTo>
                      <a:lnTo>
                        <a:pt x="9466" y="860"/>
                      </a:lnTo>
                      <a:lnTo>
                        <a:pt x="9414" y="857"/>
                      </a:lnTo>
                      <a:lnTo>
                        <a:pt x="9362" y="852"/>
                      </a:lnTo>
                      <a:lnTo>
                        <a:pt x="9308" y="845"/>
                      </a:lnTo>
                      <a:lnTo>
                        <a:pt x="9200" y="827"/>
                      </a:lnTo>
                      <a:lnTo>
                        <a:pt x="9087" y="806"/>
                      </a:lnTo>
                      <a:lnTo>
                        <a:pt x="8971" y="780"/>
                      </a:lnTo>
                      <a:lnTo>
                        <a:pt x="8851" y="753"/>
                      </a:lnTo>
                      <a:lnTo>
                        <a:pt x="8727" y="720"/>
                      </a:lnTo>
                      <a:lnTo>
                        <a:pt x="8600" y="685"/>
                      </a:lnTo>
                      <a:lnTo>
                        <a:pt x="8331" y="608"/>
                      </a:lnTo>
                      <a:lnTo>
                        <a:pt x="8043" y="525"/>
                      </a:lnTo>
                      <a:lnTo>
                        <a:pt x="7891" y="481"/>
                      </a:lnTo>
                      <a:lnTo>
                        <a:pt x="7735" y="438"/>
                      </a:lnTo>
                      <a:lnTo>
                        <a:pt x="7572" y="395"/>
                      </a:lnTo>
                      <a:lnTo>
                        <a:pt x="7403" y="351"/>
                      </a:lnTo>
                      <a:lnTo>
                        <a:pt x="7229" y="308"/>
                      </a:lnTo>
                      <a:lnTo>
                        <a:pt x="7049" y="266"/>
                      </a:lnTo>
                      <a:lnTo>
                        <a:pt x="6861" y="226"/>
                      </a:lnTo>
                      <a:lnTo>
                        <a:pt x="6666" y="189"/>
                      </a:lnTo>
                      <a:lnTo>
                        <a:pt x="6466" y="153"/>
                      </a:lnTo>
                      <a:lnTo>
                        <a:pt x="6258" y="120"/>
                      </a:lnTo>
                      <a:lnTo>
                        <a:pt x="6152" y="104"/>
                      </a:lnTo>
                      <a:lnTo>
                        <a:pt x="6044" y="90"/>
                      </a:lnTo>
                      <a:lnTo>
                        <a:pt x="5933" y="76"/>
                      </a:lnTo>
                      <a:lnTo>
                        <a:pt x="5822" y="64"/>
                      </a:lnTo>
                      <a:lnTo>
                        <a:pt x="5707" y="52"/>
                      </a:lnTo>
                      <a:lnTo>
                        <a:pt x="5592" y="42"/>
                      </a:lnTo>
                      <a:lnTo>
                        <a:pt x="5474" y="31"/>
                      </a:lnTo>
                      <a:lnTo>
                        <a:pt x="5354" y="23"/>
                      </a:lnTo>
                      <a:lnTo>
                        <a:pt x="5231" y="16"/>
                      </a:lnTo>
                      <a:lnTo>
                        <a:pt x="5107" y="10"/>
                      </a:lnTo>
                      <a:lnTo>
                        <a:pt x="4982" y="5"/>
                      </a:lnTo>
                      <a:lnTo>
                        <a:pt x="4854" y="2"/>
                      </a:lnTo>
                      <a:lnTo>
                        <a:pt x="4723" y="0"/>
                      </a:lnTo>
                      <a:lnTo>
                        <a:pt x="4591" y="0"/>
                      </a:lnTo>
                      <a:lnTo>
                        <a:pt x="4456" y="0"/>
                      </a:lnTo>
                      <a:lnTo>
                        <a:pt x="4318" y="2"/>
                      </a:lnTo>
                      <a:lnTo>
                        <a:pt x="4181" y="7"/>
                      </a:lnTo>
                      <a:lnTo>
                        <a:pt x="4039" y="12"/>
                      </a:lnTo>
                      <a:lnTo>
                        <a:pt x="3896" y="19"/>
                      </a:lnTo>
                      <a:lnTo>
                        <a:pt x="3750" y="28"/>
                      </a:lnTo>
                      <a:lnTo>
                        <a:pt x="3750" y="28"/>
                      </a:lnTo>
                      <a:lnTo>
                        <a:pt x="3606" y="38"/>
                      </a:lnTo>
                      <a:lnTo>
                        <a:pt x="3463" y="52"/>
                      </a:lnTo>
                      <a:lnTo>
                        <a:pt x="3326" y="66"/>
                      </a:lnTo>
                      <a:lnTo>
                        <a:pt x="3192" y="82"/>
                      </a:lnTo>
                      <a:lnTo>
                        <a:pt x="3062" y="99"/>
                      </a:lnTo>
                      <a:lnTo>
                        <a:pt x="2935" y="118"/>
                      </a:lnTo>
                      <a:lnTo>
                        <a:pt x="2812" y="139"/>
                      </a:lnTo>
                      <a:lnTo>
                        <a:pt x="2692" y="160"/>
                      </a:lnTo>
                      <a:lnTo>
                        <a:pt x="2575" y="184"/>
                      </a:lnTo>
                      <a:lnTo>
                        <a:pt x="2461" y="209"/>
                      </a:lnTo>
                      <a:lnTo>
                        <a:pt x="2351" y="233"/>
                      </a:lnTo>
                      <a:lnTo>
                        <a:pt x="2243" y="261"/>
                      </a:lnTo>
                      <a:lnTo>
                        <a:pt x="2139" y="289"/>
                      </a:lnTo>
                      <a:lnTo>
                        <a:pt x="2038" y="316"/>
                      </a:lnTo>
                      <a:lnTo>
                        <a:pt x="1941" y="348"/>
                      </a:lnTo>
                      <a:lnTo>
                        <a:pt x="1847" y="377"/>
                      </a:lnTo>
                      <a:lnTo>
                        <a:pt x="1755" y="410"/>
                      </a:lnTo>
                      <a:lnTo>
                        <a:pt x="1666" y="441"/>
                      </a:lnTo>
                      <a:lnTo>
                        <a:pt x="1579" y="474"/>
                      </a:lnTo>
                      <a:lnTo>
                        <a:pt x="1496" y="509"/>
                      </a:lnTo>
                      <a:lnTo>
                        <a:pt x="1416" y="544"/>
                      </a:lnTo>
                      <a:lnTo>
                        <a:pt x="1338" y="579"/>
                      </a:lnTo>
                      <a:lnTo>
                        <a:pt x="1263" y="614"/>
                      </a:lnTo>
                      <a:lnTo>
                        <a:pt x="1192" y="650"/>
                      </a:lnTo>
                      <a:lnTo>
                        <a:pt x="1122" y="685"/>
                      </a:lnTo>
                      <a:lnTo>
                        <a:pt x="1055" y="721"/>
                      </a:lnTo>
                      <a:lnTo>
                        <a:pt x="990" y="760"/>
                      </a:lnTo>
                      <a:lnTo>
                        <a:pt x="928" y="796"/>
                      </a:lnTo>
                      <a:lnTo>
                        <a:pt x="869" y="833"/>
                      </a:lnTo>
                      <a:lnTo>
                        <a:pt x="811" y="869"/>
                      </a:lnTo>
                      <a:lnTo>
                        <a:pt x="757" y="907"/>
                      </a:lnTo>
                      <a:lnTo>
                        <a:pt x="705" y="944"/>
                      </a:lnTo>
                      <a:lnTo>
                        <a:pt x="655" y="980"/>
                      </a:lnTo>
                      <a:lnTo>
                        <a:pt x="606" y="1017"/>
                      </a:lnTo>
                      <a:lnTo>
                        <a:pt x="561" y="1053"/>
                      </a:lnTo>
                      <a:lnTo>
                        <a:pt x="518" y="1090"/>
                      </a:lnTo>
                      <a:lnTo>
                        <a:pt x="476" y="1125"/>
                      </a:lnTo>
                      <a:lnTo>
                        <a:pt x="436" y="1161"/>
                      </a:lnTo>
                      <a:lnTo>
                        <a:pt x="365" y="1229"/>
                      </a:lnTo>
                      <a:lnTo>
                        <a:pt x="299" y="1295"/>
                      </a:lnTo>
                      <a:lnTo>
                        <a:pt x="241" y="1359"/>
                      </a:lnTo>
                      <a:lnTo>
                        <a:pt x="191" y="1418"/>
                      </a:lnTo>
                      <a:lnTo>
                        <a:pt x="147" y="1474"/>
                      </a:lnTo>
                      <a:lnTo>
                        <a:pt x="111" y="1526"/>
                      </a:lnTo>
                      <a:lnTo>
                        <a:pt x="80" y="1573"/>
                      </a:lnTo>
                      <a:lnTo>
                        <a:pt x="54" y="1613"/>
                      </a:lnTo>
                      <a:lnTo>
                        <a:pt x="33" y="1648"/>
                      </a:lnTo>
                      <a:lnTo>
                        <a:pt x="19" y="1677"/>
                      </a:lnTo>
                      <a:lnTo>
                        <a:pt x="8" y="1698"/>
                      </a:lnTo>
                      <a:lnTo>
                        <a:pt x="0" y="1719"/>
                      </a:lnTo>
                      <a:lnTo>
                        <a:pt x="0" y="1719"/>
                      </a:lnTo>
                      <a:lnTo>
                        <a:pt x="917" y="1674"/>
                      </a:lnTo>
                      <a:lnTo>
                        <a:pt x="1866" y="1623"/>
                      </a:lnTo>
                      <a:lnTo>
                        <a:pt x="3851" y="1514"/>
                      </a:lnTo>
                      <a:lnTo>
                        <a:pt x="3851" y="1514"/>
                      </a:lnTo>
                      <a:lnTo>
                        <a:pt x="4219" y="1491"/>
                      </a:lnTo>
                      <a:lnTo>
                        <a:pt x="4584" y="1467"/>
                      </a:lnTo>
                      <a:lnTo>
                        <a:pt x="4947" y="1441"/>
                      </a:lnTo>
                      <a:lnTo>
                        <a:pt x="5305" y="1413"/>
                      </a:lnTo>
                      <a:lnTo>
                        <a:pt x="5662" y="1382"/>
                      </a:lnTo>
                      <a:lnTo>
                        <a:pt x="6016" y="1347"/>
                      </a:lnTo>
                      <a:lnTo>
                        <a:pt x="6366" y="1312"/>
                      </a:lnTo>
                      <a:lnTo>
                        <a:pt x="6711" y="1274"/>
                      </a:lnTo>
                      <a:lnTo>
                        <a:pt x="7054" y="1234"/>
                      </a:lnTo>
                      <a:lnTo>
                        <a:pt x="7393" y="1192"/>
                      </a:lnTo>
                      <a:lnTo>
                        <a:pt x="7728" y="1149"/>
                      </a:lnTo>
                      <a:lnTo>
                        <a:pt x="8058" y="1102"/>
                      </a:lnTo>
                      <a:lnTo>
                        <a:pt x="8385" y="1055"/>
                      </a:lnTo>
                      <a:lnTo>
                        <a:pt x="8706" y="1005"/>
                      </a:lnTo>
                      <a:lnTo>
                        <a:pt x="9024" y="952"/>
                      </a:lnTo>
                      <a:lnTo>
                        <a:pt x="9337" y="899"/>
                      </a:lnTo>
                      <a:lnTo>
                        <a:pt x="9337" y="899"/>
                      </a:lnTo>
                      <a:close/>
                    </a:path>
                  </a:pathLst>
                </a:custGeom>
                <a:gradFill flip="none" rotWithShape="1">
                  <a:gsLst>
                    <a:gs pos="0">
                      <a:srgbClr val="84BC76"/>
                    </a:gs>
                    <a:gs pos="100000">
                      <a:srgbClr val="2F6C1C"/>
                    </a:gs>
                  </a:gsLst>
                  <a:lin ang="516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245" name="Group 165"/>
              <p:cNvGrpSpPr/>
              <p:nvPr/>
            </p:nvGrpSpPr>
            <p:grpSpPr>
              <a:xfrm rot="287009">
                <a:off x="5799240" y="3108686"/>
                <a:ext cx="213046" cy="201727"/>
                <a:chOff x="707853" y="22066"/>
                <a:chExt cx="7200902" cy="6818311"/>
              </a:xfrm>
            </p:grpSpPr>
            <p:sp>
              <p:nvSpPr>
                <p:cNvPr id="252" name="Freeform 5"/>
                <p:cNvSpPr>
                  <a:spLocks/>
                </p:cNvSpPr>
                <p:nvPr/>
              </p:nvSpPr>
              <p:spPr bwMode="auto">
                <a:xfrm>
                  <a:off x="1152890" y="118645"/>
                  <a:ext cx="6586538" cy="6713537"/>
                </a:xfrm>
                <a:custGeom>
                  <a:avLst/>
                  <a:gdLst/>
                  <a:ahLst/>
                  <a:cxnLst>
                    <a:cxn ang="0">
                      <a:pos x="4149" y="0"/>
                    </a:cxn>
                    <a:cxn ang="0">
                      <a:pos x="3889" y="307"/>
                    </a:cxn>
                    <a:cxn ang="0">
                      <a:pos x="3618" y="619"/>
                    </a:cxn>
                    <a:cxn ang="0">
                      <a:pos x="3336" y="934"/>
                    </a:cxn>
                    <a:cxn ang="0">
                      <a:pos x="3042" y="1252"/>
                    </a:cxn>
                    <a:cxn ang="0">
                      <a:pos x="2738" y="1571"/>
                    </a:cxn>
                    <a:cxn ang="0">
                      <a:pos x="2423" y="1891"/>
                    </a:cxn>
                    <a:cxn ang="0">
                      <a:pos x="2099" y="2212"/>
                    </a:cxn>
                    <a:cxn ang="0">
                      <a:pos x="1765" y="2534"/>
                    </a:cxn>
                    <a:cxn ang="0">
                      <a:pos x="858" y="3396"/>
                    </a:cxn>
                    <a:cxn ang="0">
                      <a:pos x="0" y="4204"/>
                    </a:cxn>
                    <a:cxn ang="0">
                      <a:pos x="2" y="4205"/>
                    </a:cxn>
                    <a:cxn ang="0">
                      <a:pos x="101" y="4213"/>
                    </a:cxn>
                    <a:cxn ang="0">
                      <a:pos x="292" y="4224"/>
                    </a:cxn>
                    <a:cxn ang="0">
                      <a:pos x="465" y="4229"/>
                    </a:cxn>
                    <a:cxn ang="0">
                      <a:pos x="669" y="4229"/>
                    </a:cxn>
                    <a:cxn ang="0">
                      <a:pos x="898" y="4221"/>
                    </a:cxn>
                    <a:cxn ang="0">
                      <a:pos x="1149" y="4205"/>
                    </a:cxn>
                    <a:cxn ang="0">
                      <a:pos x="1413" y="4177"/>
                    </a:cxn>
                    <a:cxn ang="0">
                      <a:pos x="1549" y="4158"/>
                    </a:cxn>
                    <a:cxn ang="0">
                      <a:pos x="1689" y="4135"/>
                    </a:cxn>
                    <a:cxn ang="0">
                      <a:pos x="1828" y="4108"/>
                    </a:cxn>
                    <a:cxn ang="0">
                      <a:pos x="1969" y="4078"/>
                    </a:cxn>
                    <a:cxn ang="0">
                      <a:pos x="2109" y="4041"/>
                    </a:cxn>
                    <a:cxn ang="0">
                      <a:pos x="2249" y="4000"/>
                    </a:cxn>
                    <a:cxn ang="0">
                      <a:pos x="2388" y="3954"/>
                    </a:cxn>
                    <a:cxn ang="0">
                      <a:pos x="2525" y="3902"/>
                    </a:cxn>
                    <a:cxn ang="0">
                      <a:pos x="2659" y="3844"/>
                    </a:cxn>
                    <a:cxn ang="0">
                      <a:pos x="2790" y="3781"/>
                    </a:cxn>
                    <a:cxn ang="0">
                      <a:pos x="2917" y="3710"/>
                    </a:cxn>
                    <a:cxn ang="0">
                      <a:pos x="3041" y="3634"/>
                    </a:cxn>
                    <a:cxn ang="0">
                      <a:pos x="3159" y="3551"/>
                    </a:cxn>
                    <a:cxn ang="0">
                      <a:pos x="3271" y="3460"/>
                    </a:cxn>
                    <a:cxn ang="0">
                      <a:pos x="3377" y="3361"/>
                    </a:cxn>
                    <a:cxn ang="0">
                      <a:pos x="3424" y="3312"/>
                    </a:cxn>
                    <a:cxn ang="0">
                      <a:pos x="3511" y="3211"/>
                    </a:cxn>
                    <a:cxn ang="0">
                      <a:pos x="3590" y="3106"/>
                    </a:cxn>
                    <a:cxn ang="0">
                      <a:pos x="3660" y="2999"/>
                    </a:cxn>
                    <a:cxn ang="0">
                      <a:pos x="3722" y="2888"/>
                    </a:cxn>
                    <a:cxn ang="0">
                      <a:pos x="3776" y="2775"/>
                    </a:cxn>
                    <a:cxn ang="0">
                      <a:pos x="3825" y="2659"/>
                    </a:cxn>
                    <a:cxn ang="0">
                      <a:pos x="3866" y="2541"/>
                    </a:cxn>
                    <a:cxn ang="0">
                      <a:pos x="3901" y="2421"/>
                    </a:cxn>
                    <a:cxn ang="0">
                      <a:pos x="3931" y="2301"/>
                    </a:cxn>
                    <a:cxn ang="0">
                      <a:pos x="3955" y="2180"/>
                    </a:cxn>
                    <a:cxn ang="0">
                      <a:pos x="3975" y="2057"/>
                    </a:cxn>
                    <a:cxn ang="0">
                      <a:pos x="3990" y="1935"/>
                    </a:cxn>
                    <a:cxn ang="0">
                      <a:pos x="4002" y="1813"/>
                    </a:cxn>
                    <a:cxn ang="0">
                      <a:pos x="4014" y="1631"/>
                    </a:cxn>
                    <a:cxn ang="0">
                      <a:pos x="4022" y="1391"/>
                    </a:cxn>
                    <a:cxn ang="0">
                      <a:pos x="4023" y="1045"/>
                    </a:cxn>
                    <a:cxn ang="0">
                      <a:pos x="4024" y="724"/>
                    </a:cxn>
                    <a:cxn ang="0">
                      <a:pos x="4030" y="528"/>
                    </a:cxn>
                    <a:cxn ang="0">
                      <a:pos x="4040" y="393"/>
                    </a:cxn>
                    <a:cxn ang="0">
                      <a:pos x="4051" y="308"/>
                    </a:cxn>
                    <a:cxn ang="0">
                      <a:pos x="4066" y="229"/>
                    </a:cxn>
                    <a:cxn ang="0">
                      <a:pos x="4083" y="156"/>
                    </a:cxn>
                    <a:cxn ang="0">
                      <a:pos x="4106" y="89"/>
                    </a:cxn>
                    <a:cxn ang="0">
                      <a:pos x="4133" y="27"/>
                    </a:cxn>
                    <a:cxn ang="0">
                      <a:pos x="4149" y="0"/>
                    </a:cxn>
                  </a:cxnLst>
                  <a:rect l="0" t="0" r="r" b="b"/>
                  <a:pathLst>
                    <a:path w="4149" h="4229">
                      <a:moveTo>
                        <a:pt x="4149" y="0"/>
                      </a:moveTo>
                      <a:lnTo>
                        <a:pt x="4149" y="0"/>
                      </a:lnTo>
                      <a:lnTo>
                        <a:pt x="4020" y="153"/>
                      </a:lnTo>
                      <a:lnTo>
                        <a:pt x="3889" y="307"/>
                      </a:lnTo>
                      <a:lnTo>
                        <a:pt x="3755" y="462"/>
                      </a:lnTo>
                      <a:lnTo>
                        <a:pt x="3618" y="619"/>
                      </a:lnTo>
                      <a:lnTo>
                        <a:pt x="3478" y="776"/>
                      </a:lnTo>
                      <a:lnTo>
                        <a:pt x="3336" y="934"/>
                      </a:lnTo>
                      <a:lnTo>
                        <a:pt x="3190" y="1092"/>
                      </a:lnTo>
                      <a:lnTo>
                        <a:pt x="3042" y="1252"/>
                      </a:lnTo>
                      <a:lnTo>
                        <a:pt x="2891" y="1411"/>
                      </a:lnTo>
                      <a:lnTo>
                        <a:pt x="2738" y="1571"/>
                      </a:lnTo>
                      <a:lnTo>
                        <a:pt x="2581" y="1731"/>
                      </a:lnTo>
                      <a:lnTo>
                        <a:pt x="2423" y="1891"/>
                      </a:lnTo>
                      <a:lnTo>
                        <a:pt x="2262" y="2052"/>
                      </a:lnTo>
                      <a:lnTo>
                        <a:pt x="2099" y="2212"/>
                      </a:lnTo>
                      <a:lnTo>
                        <a:pt x="1934" y="2373"/>
                      </a:lnTo>
                      <a:lnTo>
                        <a:pt x="1765" y="2534"/>
                      </a:lnTo>
                      <a:lnTo>
                        <a:pt x="1765" y="2534"/>
                      </a:lnTo>
                      <a:lnTo>
                        <a:pt x="858" y="3396"/>
                      </a:lnTo>
                      <a:lnTo>
                        <a:pt x="422" y="3808"/>
                      </a:lnTo>
                      <a:lnTo>
                        <a:pt x="0" y="4204"/>
                      </a:lnTo>
                      <a:lnTo>
                        <a:pt x="2" y="4205"/>
                      </a:lnTo>
                      <a:lnTo>
                        <a:pt x="2" y="4205"/>
                      </a:lnTo>
                      <a:lnTo>
                        <a:pt x="27" y="4208"/>
                      </a:lnTo>
                      <a:lnTo>
                        <a:pt x="101" y="4213"/>
                      </a:lnTo>
                      <a:lnTo>
                        <a:pt x="219" y="4221"/>
                      </a:lnTo>
                      <a:lnTo>
                        <a:pt x="292" y="4224"/>
                      </a:lnTo>
                      <a:lnTo>
                        <a:pt x="375" y="4226"/>
                      </a:lnTo>
                      <a:lnTo>
                        <a:pt x="465" y="4229"/>
                      </a:lnTo>
                      <a:lnTo>
                        <a:pt x="564" y="4229"/>
                      </a:lnTo>
                      <a:lnTo>
                        <a:pt x="669" y="4229"/>
                      </a:lnTo>
                      <a:lnTo>
                        <a:pt x="781" y="4226"/>
                      </a:lnTo>
                      <a:lnTo>
                        <a:pt x="898" y="4221"/>
                      </a:lnTo>
                      <a:lnTo>
                        <a:pt x="1021" y="4214"/>
                      </a:lnTo>
                      <a:lnTo>
                        <a:pt x="1149" y="4205"/>
                      </a:lnTo>
                      <a:lnTo>
                        <a:pt x="1279" y="4193"/>
                      </a:lnTo>
                      <a:lnTo>
                        <a:pt x="1413" y="4177"/>
                      </a:lnTo>
                      <a:lnTo>
                        <a:pt x="1481" y="4169"/>
                      </a:lnTo>
                      <a:lnTo>
                        <a:pt x="1549" y="4158"/>
                      </a:lnTo>
                      <a:lnTo>
                        <a:pt x="1619" y="4147"/>
                      </a:lnTo>
                      <a:lnTo>
                        <a:pt x="1689" y="4135"/>
                      </a:lnTo>
                      <a:lnTo>
                        <a:pt x="1758" y="4122"/>
                      </a:lnTo>
                      <a:lnTo>
                        <a:pt x="1828" y="4108"/>
                      </a:lnTo>
                      <a:lnTo>
                        <a:pt x="1899" y="4094"/>
                      </a:lnTo>
                      <a:lnTo>
                        <a:pt x="1969" y="4078"/>
                      </a:lnTo>
                      <a:lnTo>
                        <a:pt x="2040" y="4060"/>
                      </a:lnTo>
                      <a:lnTo>
                        <a:pt x="2109" y="4041"/>
                      </a:lnTo>
                      <a:lnTo>
                        <a:pt x="2179" y="4021"/>
                      </a:lnTo>
                      <a:lnTo>
                        <a:pt x="2249" y="4000"/>
                      </a:lnTo>
                      <a:lnTo>
                        <a:pt x="2318" y="3977"/>
                      </a:lnTo>
                      <a:lnTo>
                        <a:pt x="2388" y="3954"/>
                      </a:lnTo>
                      <a:lnTo>
                        <a:pt x="2457" y="3929"/>
                      </a:lnTo>
                      <a:lnTo>
                        <a:pt x="2525" y="3902"/>
                      </a:lnTo>
                      <a:lnTo>
                        <a:pt x="2592" y="3874"/>
                      </a:lnTo>
                      <a:lnTo>
                        <a:pt x="2659" y="3844"/>
                      </a:lnTo>
                      <a:lnTo>
                        <a:pt x="2726" y="3814"/>
                      </a:lnTo>
                      <a:lnTo>
                        <a:pt x="2790" y="3781"/>
                      </a:lnTo>
                      <a:lnTo>
                        <a:pt x="2855" y="3747"/>
                      </a:lnTo>
                      <a:lnTo>
                        <a:pt x="2917" y="3710"/>
                      </a:lnTo>
                      <a:lnTo>
                        <a:pt x="2980" y="3673"/>
                      </a:lnTo>
                      <a:lnTo>
                        <a:pt x="3041" y="3634"/>
                      </a:lnTo>
                      <a:lnTo>
                        <a:pt x="3100" y="3594"/>
                      </a:lnTo>
                      <a:lnTo>
                        <a:pt x="3159" y="3551"/>
                      </a:lnTo>
                      <a:lnTo>
                        <a:pt x="3215" y="3505"/>
                      </a:lnTo>
                      <a:lnTo>
                        <a:pt x="3271" y="3460"/>
                      </a:lnTo>
                      <a:lnTo>
                        <a:pt x="3325" y="3412"/>
                      </a:lnTo>
                      <a:lnTo>
                        <a:pt x="3377" y="3361"/>
                      </a:lnTo>
                      <a:lnTo>
                        <a:pt x="3377" y="3361"/>
                      </a:lnTo>
                      <a:lnTo>
                        <a:pt x="3424" y="3312"/>
                      </a:lnTo>
                      <a:lnTo>
                        <a:pt x="3468" y="3262"/>
                      </a:lnTo>
                      <a:lnTo>
                        <a:pt x="3511" y="3211"/>
                      </a:lnTo>
                      <a:lnTo>
                        <a:pt x="3551" y="3160"/>
                      </a:lnTo>
                      <a:lnTo>
                        <a:pt x="3590" y="3106"/>
                      </a:lnTo>
                      <a:lnTo>
                        <a:pt x="3626" y="3053"/>
                      </a:lnTo>
                      <a:lnTo>
                        <a:pt x="3660" y="2999"/>
                      </a:lnTo>
                      <a:lnTo>
                        <a:pt x="3692" y="2944"/>
                      </a:lnTo>
                      <a:lnTo>
                        <a:pt x="3722" y="2888"/>
                      </a:lnTo>
                      <a:lnTo>
                        <a:pt x="3751" y="2831"/>
                      </a:lnTo>
                      <a:lnTo>
                        <a:pt x="3776" y="2775"/>
                      </a:lnTo>
                      <a:lnTo>
                        <a:pt x="3802" y="2718"/>
                      </a:lnTo>
                      <a:lnTo>
                        <a:pt x="3825" y="2659"/>
                      </a:lnTo>
                      <a:lnTo>
                        <a:pt x="3846" y="2600"/>
                      </a:lnTo>
                      <a:lnTo>
                        <a:pt x="3866" y="2541"/>
                      </a:lnTo>
                      <a:lnTo>
                        <a:pt x="3884" y="2482"/>
                      </a:lnTo>
                      <a:lnTo>
                        <a:pt x="3901" y="2421"/>
                      </a:lnTo>
                      <a:lnTo>
                        <a:pt x="3916" y="2361"/>
                      </a:lnTo>
                      <a:lnTo>
                        <a:pt x="3931" y="2301"/>
                      </a:lnTo>
                      <a:lnTo>
                        <a:pt x="3943" y="2241"/>
                      </a:lnTo>
                      <a:lnTo>
                        <a:pt x="3955" y="2180"/>
                      </a:lnTo>
                      <a:lnTo>
                        <a:pt x="3965" y="2119"/>
                      </a:lnTo>
                      <a:lnTo>
                        <a:pt x="3975" y="2057"/>
                      </a:lnTo>
                      <a:lnTo>
                        <a:pt x="3983" y="1997"/>
                      </a:lnTo>
                      <a:lnTo>
                        <a:pt x="3990" y="1935"/>
                      </a:lnTo>
                      <a:lnTo>
                        <a:pt x="3996" y="1875"/>
                      </a:lnTo>
                      <a:lnTo>
                        <a:pt x="4002" y="1813"/>
                      </a:lnTo>
                      <a:lnTo>
                        <a:pt x="4007" y="1751"/>
                      </a:lnTo>
                      <a:lnTo>
                        <a:pt x="4014" y="1631"/>
                      </a:lnTo>
                      <a:lnTo>
                        <a:pt x="4019" y="1510"/>
                      </a:lnTo>
                      <a:lnTo>
                        <a:pt x="4022" y="1391"/>
                      </a:lnTo>
                      <a:lnTo>
                        <a:pt x="4023" y="1274"/>
                      </a:lnTo>
                      <a:lnTo>
                        <a:pt x="4023" y="1045"/>
                      </a:lnTo>
                      <a:lnTo>
                        <a:pt x="4023" y="828"/>
                      </a:lnTo>
                      <a:lnTo>
                        <a:pt x="4024" y="724"/>
                      </a:lnTo>
                      <a:lnTo>
                        <a:pt x="4026" y="625"/>
                      </a:lnTo>
                      <a:lnTo>
                        <a:pt x="4030" y="528"/>
                      </a:lnTo>
                      <a:lnTo>
                        <a:pt x="4036" y="437"/>
                      </a:lnTo>
                      <a:lnTo>
                        <a:pt x="4040" y="393"/>
                      </a:lnTo>
                      <a:lnTo>
                        <a:pt x="4046" y="350"/>
                      </a:lnTo>
                      <a:lnTo>
                        <a:pt x="4051" y="308"/>
                      </a:lnTo>
                      <a:lnTo>
                        <a:pt x="4058" y="268"/>
                      </a:lnTo>
                      <a:lnTo>
                        <a:pt x="4066" y="229"/>
                      </a:lnTo>
                      <a:lnTo>
                        <a:pt x="4074" y="192"/>
                      </a:lnTo>
                      <a:lnTo>
                        <a:pt x="4083" y="156"/>
                      </a:lnTo>
                      <a:lnTo>
                        <a:pt x="4094" y="121"/>
                      </a:lnTo>
                      <a:lnTo>
                        <a:pt x="4106" y="89"/>
                      </a:lnTo>
                      <a:lnTo>
                        <a:pt x="4119" y="58"/>
                      </a:lnTo>
                      <a:lnTo>
                        <a:pt x="4133" y="27"/>
                      </a:lnTo>
                      <a:lnTo>
                        <a:pt x="4149" y="0"/>
                      </a:lnTo>
                      <a:lnTo>
                        <a:pt x="414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53" name="Freeform 6"/>
                <p:cNvSpPr>
                  <a:spLocks/>
                </p:cNvSpPr>
                <p:nvPr/>
              </p:nvSpPr>
              <p:spPr bwMode="auto">
                <a:xfrm>
                  <a:off x="707853" y="22066"/>
                  <a:ext cx="7200902" cy="6818311"/>
                </a:xfrm>
                <a:custGeom>
                  <a:avLst/>
                  <a:gdLst/>
                  <a:ahLst/>
                  <a:cxnLst>
                    <a:cxn ang="0">
                      <a:pos x="4481" y="66"/>
                    </a:cxn>
                    <a:cxn ang="0">
                      <a:pos x="4536" y="0"/>
                    </a:cxn>
                    <a:cxn ang="0">
                      <a:pos x="4482" y="36"/>
                    </a:cxn>
                    <a:cxn ang="0">
                      <a:pos x="4389" y="82"/>
                    </a:cxn>
                    <a:cxn ang="0">
                      <a:pos x="4279" y="115"/>
                    </a:cxn>
                    <a:cxn ang="0">
                      <a:pos x="4155" y="141"/>
                    </a:cxn>
                    <a:cxn ang="0">
                      <a:pos x="4020" y="159"/>
                    </a:cxn>
                    <a:cxn ang="0">
                      <a:pos x="3713" y="185"/>
                    </a:cxn>
                    <a:cxn ang="0">
                      <a:pos x="3243" y="213"/>
                    </a:cxn>
                    <a:cxn ang="0">
                      <a:pos x="2857" y="249"/>
                    </a:cxn>
                    <a:cxn ang="0">
                      <a:pos x="2655" y="279"/>
                    </a:cxn>
                    <a:cxn ang="0">
                      <a:pos x="2450" y="318"/>
                    </a:cxn>
                    <a:cxn ang="0">
                      <a:pos x="2241" y="367"/>
                    </a:cxn>
                    <a:cxn ang="0">
                      <a:pos x="2029" y="430"/>
                    </a:cxn>
                    <a:cxn ang="0">
                      <a:pos x="1817" y="508"/>
                    </a:cxn>
                    <a:cxn ang="0">
                      <a:pos x="1605" y="603"/>
                    </a:cxn>
                    <a:cxn ang="0">
                      <a:pos x="1395" y="717"/>
                    </a:cxn>
                    <a:cxn ang="0">
                      <a:pos x="1186" y="851"/>
                    </a:cxn>
                    <a:cxn ang="0">
                      <a:pos x="980" y="1008"/>
                    </a:cxn>
                    <a:cxn ang="0">
                      <a:pos x="777" y="1189"/>
                    </a:cxn>
                    <a:cxn ang="0">
                      <a:pos x="651" y="1319"/>
                    </a:cxn>
                    <a:cxn ang="0">
                      <a:pos x="488" y="1517"/>
                    </a:cxn>
                    <a:cxn ang="0">
                      <a:pos x="351" y="1716"/>
                    </a:cxn>
                    <a:cxn ang="0">
                      <a:pos x="241" y="1917"/>
                    </a:cxn>
                    <a:cxn ang="0">
                      <a:pos x="154" y="2120"/>
                    </a:cxn>
                    <a:cxn ang="0">
                      <a:pos x="88" y="2319"/>
                    </a:cxn>
                    <a:cxn ang="0">
                      <a:pos x="43" y="2516"/>
                    </a:cxn>
                    <a:cxn ang="0">
                      <a:pos x="15" y="2709"/>
                    </a:cxn>
                    <a:cxn ang="0">
                      <a:pos x="1" y="2897"/>
                    </a:cxn>
                    <a:cxn ang="0">
                      <a:pos x="3" y="3079"/>
                    </a:cxn>
                    <a:cxn ang="0">
                      <a:pos x="15" y="3253"/>
                    </a:cxn>
                    <a:cxn ang="0">
                      <a:pos x="36" y="3418"/>
                    </a:cxn>
                    <a:cxn ang="0">
                      <a:pos x="64" y="3572"/>
                    </a:cxn>
                    <a:cxn ang="0">
                      <a:pos x="111" y="3760"/>
                    </a:cxn>
                    <a:cxn ang="0">
                      <a:pos x="188" y="3997"/>
                    </a:cxn>
                    <a:cxn ang="0">
                      <a:pos x="257" y="4173"/>
                    </a:cxn>
                    <a:cxn ang="0">
                      <a:pos x="316" y="4295"/>
                    </a:cxn>
                    <a:cxn ang="0">
                      <a:pos x="1174" y="3487"/>
                    </a:cxn>
                    <a:cxn ang="0">
                      <a:pos x="2250" y="2464"/>
                    </a:cxn>
                    <a:cxn ang="0">
                      <a:pos x="2739" y="1982"/>
                    </a:cxn>
                    <a:cxn ang="0">
                      <a:pos x="3207" y="1502"/>
                    </a:cxn>
                    <a:cxn ang="0">
                      <a:pos x="3652" y="1025"/>
                    </a:cxn>
                    <a:cxn ang="0">
                      <a:pos x="4071" y="553"/>
                    </a:cxn>
                    <a:cxn ang="0">
                      <a:pos x="4465" y="91"/>
                    </a:cxn>
                  </a:cxnLst>
                  <a:rect l="0" t="0" r="r" b="b"/>
                  <a:pathLst>
                    <a:path w="4536" h="4295">
                      <a:moveTo>
                        <a:pt x="4465" y="91"/>
                      </a:moveTo>
                      <a:lnTo>
                        <a:pt x="4465" y="91"/>
                      </a:lnTo>
                      <a:lnTo>
                        <a:pt x="4481" y="66"/>
                      </a:lnTo>
                      <a:lnTo>
                        <a:pt x="4498" y="42"/>
                      </a:lnTo>
                      <a:lnTo>
                        <a:pt x="4517" y="20"/>
                      </a:lnTo>
                      <a:lnTo>
                        <a:pt x="4536" y="0"/>
                      </a:lnTo>
                      <a:lnTo>
                        <a:pt x="4536" y="0"/>
                      </a:lnTo>
                      <a:lnTo>
                        <a:pt x="4511" y="19"/>
                      </a:lnTo>
                      <a:lnTo>
                        <a:pt x="4482" y="36"/>
                      </a:lnTo>
                      <a:lnTo>
                        <a:pt x="4453" y="52"/>
                      </a:lnTo>
                      <a:lnTo>
                        <a:pt x="4422" y="67"/>
                      </a:lnTo>
                      <a:lnTo>
                        <a:pt x="4389" y="82"/>
                      </a:lnTo>
                      <a:lnTo>
                        <a:pt x="4354" y="94"/>
                      </a:lnTo>
                      <a:lnTo>
                        <a:pt x="4318" y="105"/>
                      </a:lnTo>
                      <a:lnTo>
                        <a:pt x="4279" y="115"/>
                      </a:lnTo>
                      <a:lnTo>
                        <a:pt x="4240" y="125"/>
                      </a:lnTo>
                      <a:lnTo>
                        <a:pt x="4198" y="133"/>
                      </a:lnTo>
                      <a:lnTo>
                        <a:pt x="4155" y="141"/>
                      </a:lnTo>
                      <a:lnTo>
                        <a:pt x="4113" y="147"/>
                      </a:lnTo>
                      <a:lnTo>
                        <a:pt x="4067" y="154"/>
                      </a:lnTo>
                      <a:lnTo>
                        <a:pt x="4020" y="159"/>
                      </a:lnTo>
                      <a:lnTo>
                        <a:pt x="3922" y="169"/>
                      </a:lnTo>
                      <a:lnTo>
                        <a:pt x="3820" y="177"/>
                      </a:lnTo>
                      <a:lnTo>
                        <a:pt x="3713" y="185"/>
                      </a:lnTo>
                      <a:lnTo>
                        <a:pt x="3485" y="197"/>
                      </a:lnTo>
                      <a:lnTo>
                        <a:pt x="3366" y="205"/>
                      </a:lnTo>
                      <a:lnTo>
                        <a:pt x="3243" y="213"/>
                      </a:lnTo>
                      <a:lnTo>
                        <a:pt x="3117" y="222"/>
                      </a:lnTo>
                      <a:lnTo>
                        <a:pt x="2988" y="234"/>
                      </a:lnTo>
                      <a:lnTo>
                        <a:pt x="2857" y="249"/>
                      </a:lnTo>
                      <a:lnTo>
                        <a:pt x="2790" y="259"/>
                      </a:lnTo>
                      <a:lnTo>
                        <a:pt x="2723" y="268"/>
                      </a:lnTo>
                      <a:lnTo>
                        <a:pt x="2655" y="279"/>
                      </a:lnTo>
                      <a:lnTo>
                        <a:pt x="2586" y="291"/>
                      </a:lnTo>
                      <a:lnTo>
                        <a:pt x="2518" y="303"/>
                      </a:lnTo>
                      <a:lnTo>
                        <a:pt x="2450" y="318"/>
                      </a:lnTo>
                      <a:lnTo>
                        <a:pt x="2380" y="332"/>
                      </a:lnTo>
                      <a:lnTo>
                        <a:pt x="2310" y="348"/>
                      </a:lnTo>
                      <a:lnTo>
                        <a:pt x="2241" y="367"/>
                      </a:lnTo>
                      <a:lnTo>
                        <a:pt x="2170" y="386"/>
                      </a:lnTo>
                      <a:lnTo>
                        <a:pt x="2100" y="407"/>
                      </a:lnTo>
                      <a:lnTo>
                        <a:pt x="2029" y="430"/>
                      </a:lnTo>
                      <a:lnTo>
                        <a:pt x="1959" y="454"/>
                      </a:lnTo>
                      <a:lnTo>
                        <a:pt x="1888" y="480"/>
                      </a:lnTo>
                      <a:lnTo>
                        <a:pt x="1817" y="508"/>
                      </a:lnTo>
                      <a:lnTo>
                        <a:pt x="1746" y="537"/>
                      </a:lnTo>
                      <a:lnTo>
                        <a:pt x="1676" y="569"/>
                      </a:lnTo>
                      <a:lnTo>
                        <a:pt x="1605" y="603"/>
                      </a:lnTo>
                      <a:lnTo>
                        <a:pt x="1534" y="638"/>
                      </a:lnTo>
                      <a:lnTo>
                        <a:pt x="1465" y="677"/>
                      </a:lnTo>
                      <a:lnTo>
                        <a:pt x="1395" y="717"/>
                      </a:lnTo>
                      <a:lnTo>
                        <a:pt x="1324" y="758"/>
                      </a:lnTo>
                      <a:lnTo>
                        <a:pt x="1254" y="804"/>
                      </a:lnTo>
                      <a:lnTo>
                        <a:pt x="1186" y="851"/>
                      </a:lnTo>
                      <a:lnTo>
                        <a:pt x="1116" y="900"/>
                      </a:lnTo>
                      <a:lnTo>
                        <a:pt x="1048" y="953"/>
                      </a:lnTo>
                      <a:lnTo>
                        <a:pt x="980" y="1008"/>
                      </a:lnTo>
                      <a:lnTo>
                        <a:pt x="911" y="1065"/>
                      </a:lnTo>
                      <a:lnTo>
                        <a:pt x="844" y="1126"/>
                      </a:lnTo>
                      <a:lnTo>
                        <a:pt x="777" y="1189"/>
                      </a:lnTo>
                      <a:lnTo>
                        <a:pt x="777" y="1189"/>
                      </a:lnTo>
                      <a:lnTo>
                        <a:pt x="713" y="1254"/>
                      </a:lnTo>
                      <a:lnTo>
                        <a:pt x="651" y="1319"/>
                      </a:lnTo>
                      <a:lnTo>
                        <a:pt x="594" y="1384"/>
                      </a:lnTo>
                      <a:lnTo>
                        <a:pt x="539" y="1450"/>
                      </a:lnTo>
                      <a:lnTo>
                        <a:pt x="488" y="1517"/>
                      </a:lnTo>
                      <a:lnTo>
                        <a:pt x="440" y="1582"/>
                      </a:lnTo>
                      <a:lnTo>
                        <a:pt x="394" y="1649"/>
                      </a:lnTo>
                      <a:lnTo>
                        <a:pt x="351" y="1716"/>
                      </a:lnTo>
                      <a:lnTo>
                        <a:pt x="312" y="1783"/>
                      </a:lnTo>
                      <a:lnTo>
                        <a:pt x="275" y="1850"/>
                      </a:lnTo>
                      <a:lnTo>
                        <a:pt x="241" y="1917"/>
                      </a:lnTo>
                      <a:lnTo>
                        <a:pt x="209" y="1986"/>
                      </a:lnTo>
                      <a:lnTo>
                        <a:pt x="181" y="2053"/>
                      </a:lnTo>
                      <a:lnTo>
                        <a:pt x="154" y="2120"/>
                      </a:lnTo>
                      <a:lnTo>
                        <a:pt x="130" y="2185"/>
                      </a:lnTo>
                      <a:lnTo>
                        <a:pt x="109" y="2252"/>
                      </a:lnTo>
                      <a:lnTo>
                        <a:pt x="88" y="2319"/>
                      </a:lnTo>
                      <a:lnTo>
                        <a:pt x="71" y="2385"/>
                      </a:lnTo>
                      <a:lnTo>
                        <a:pt x="56" y="2451"/>
                      </a:lnTo>
                      <a:lnTo>
                        <a:pt x="43" y="2516"/>
                      </a:lnTo>
                      <a:lnTo>
                        <a:pt x="31" y="2581"/>
                      </a:lnTo>
                      <a:lnTo>
                        <a:pt x="21" y="2645"/>
                      </a:lnTo>
                      <a:lnTo>
                        <a:pt x="15" y="2709"/>
                      </a:lnTo>
                      <a:lnTo>
                        <a:pt x="8" y="2772"/>
                      </a:lnTo>
                      <a:lnTo>
                        <a:pt x="4" y="2835"/>
                      </a:lnTo>
                      <a:lnTo>
                        <a:pt x="1" y="2897"/>
                      </a:lnTo>
                      <a:lnTo>
                        <a:pt x="0" y="2959"/>
                      </a:lnTo>
                      <a:lnTo>
                        <a:pt x="1" y="3019"/>
                      </a:lnTo>
                      <a:lnTo>
                        <a:pt x="3" y="3079"/>
                      </a:lnTo>
                      <a:lnTo>
                        <a:pt x="5" y="3138"/>
                      </a:lnTo>
                      <a:lnTo>
                        <a:pt x="9" y="3196"/>
                      </a:lnTo>
                      <a:lnTo>
                        <a:pt x="15" y="3253"/>
                      </a:lnTo>
                      <a:lnTo>
                        <a:pt x="20" y="3308"/>
                      </a:lnTo>
                      <a:lnTo>
                        <a:pt x="28" y="3363"/>
                      </a:lnTo>
                      <a:lnTo>
                        <a:pt x="36" y="3418"/>
                      </a:lnTo>
                      <a:lnTo>
                        <a:pt x="44" y="3470"/>
                      </a:lnTo>
                      <a:lnTo>
                        <a:pt x="54" y="3523"/>
                      </a:lnTo>
                      <a:lnTo>
                        <a:pt x="64" y="3572"/>
                      </a:lnTo>
                      <a:lnTo>
                        <a:pt x="75" y="3622"/>
                      </a:lnTo>
                      <a:lnTo>
                        <a:pt x="87" y="3669"/>
                      </a:lnTo>
                      <a:lnTo>
                        <a:pt x="111" y="3760"/>
                      </a:lnTo>
                      <a:lnTo>
                        <a:pt x="135" y="3846"/>
                      </a:lnTo>
                      <a:lnTo>
                        <a:pt x="161" y="3925"/>
                      </a:lnTo>
                      <a:lnTo>
                        <a:pt x="188" y="3997"/>
                      </a:lnTo>
                      <a:lnTo>
                        <a:pt x="212" y="4063"/>
                      </a:lnTo>
                      <a:lnTo>
                        <a:pt x="236" y="4122"/>
                      </a:lnTo>
                      <a:lnTo>
                        <a:pt x="257" y="4173"/>
                      </a:lnTo>
                      <a:lnTo>
                        <a:pt x="276" y="4214"/>
                      </a:lnTo>
                      <a:lnTo>
                        <a:pt x="306" y="4273"/>
                      </a:lnTo>
                      <a:lnTo>
                        <a:pt x="316" y="4295"/>
                      </a:lnTo>
                      <a:lnTo>
                        <a:pt x="316" y="4295"/>
                      </a:lnTo>
                      <a:lnTo>
                        <a:pt x="738" y="3899"/>
                      </a:lnTo>
                      <a:lnTo>
                        <a:pt x="1174" y="3487"/>
                      </a:lnTo>
                      <a:lnTo>
                        <a:pt x="2081" y="2625"/>
                      </a:lnTo>
                      <a:lnTo>
                        <a:pt x="2081" y="2625"/>
                      </a:lnTo>
                      <a:lnTo>
                        <a:pt x="2250" y="2464"/>
                      </a:lnTo>
                      <a:lnTo>
                        <a:pt x="2415" y="2303"/>
                      </a:lnTo>
                      <a:lnTo>
                        <a:pt x="2578" y="2143"/>
                      </a:lnTo>
                      <a:lnTo>
                        <a:pt x="2739" y="1982"/>
                      </a:lnTo>
                      <a:lnTo>
                        <a:pt x="2897" y="1822"/>
                      </a:lnTo>
                      <a:lnTo>
                        <a:pt x="3054" y="1662"/>
                      </a:lnTo>
                      <a:lnTo>
                        <a:pt x="3207" y="1502"/>
                      </a:lnTo>
                      <a:lnTo>
                        <a:pt x="3358" y="1343"/>
                      </a:lnTo>
                      <a:lnTo>
                        <a:pt x="3506" y="1183"/>
                      </a:lnTo>
                      <a:lnTo>
                        <a:pt x="3652" y="1025"/>
                      </a:lnTo>
                      <a:lnTo>
                        <a:pt x="3794" y="867"/>
                      </a:lnTo>
                      <a:lnTo>
                        <a:pt x="3934" y="710"/>
                      </a:lnTo>
                      <a:lnTo>
                        <a:pt x="4071" y="553"/>
                      </a:lnTo>
                      <a:lnTo>
                        <a:pt x="4205" y="398"/>
                      </a:lnTo>
                      <a:lnTo>
                        <a:pt x="4336" y="244"/>
                      </a:lnTo>
                      <a:lnTo>
                        <a:pt x="4465" y="91"/>
                      </a:lnTo>
                      <a:lnTo>
                        <a:pt x="4465" y="91"/>
                      </a:lnTo>
                      <a:close/>
                    </a:path>
                  </a:pathLst>
                </a:custGeom>
                <a:gradFill flip="none" rotWithShape="1">
                  <a:gsLst>
                    <a:gs pos="0">
                      <a:srgbClr val="84BC76"/>
                    </a:gs>
                    <a:gs pos="64000">
                      <a:srgbClr val="2F6C1C"/>
                    </a:gs>
                  </a:gsLst>
                  <a:lin ang="252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246" name="Group 168"/>
              <p:cNvGrpSpPr/>
              <p:nvPr/>
            </p:nvGrpSpPr>
            <p:grpSpPr>
              <a:xfrm rot="18617175">
                <a:off x="5878274" y="3858466"/>
                <a:ext cx="599427" cy="295291"/>
                <a:chOff x="793750" y="0"/>
                <a:chExt cx="7556501" cy="2116991"/>
              </a:xfrm>
            </p:grpSpPr>
            <p:sp>
              <p:nvSpPr>
                <p:cNvPr id="250" name="Freeform 7"/>
                <p:cNvSpPr>
                  <a:spLocks/>
                </p:cNvSpPr>
                <p:nvPr/>
              </p:nvSpPr>
              <p:spPr bwMode="auto">
                <a:xfrm>
                  <a:off x="793750" y="696178"/>
                  <a:ext cx="7413625" cy="1420813"/>
                </a:xfrm>
                <a:custGeom>
                  <a:avLst/>
                  <a:gdLst/>
                  <a:ahLst/>
                  <a:cxnLst>
                    <a:cxn ang="0">
                      <a:pos x="9339" y="0"/>
                    </a:cxn>
                    <a:cxn ang="0">
                      <a:pos x="8708" y="106"/>
                    </a:cxn>
                    <a:cxn ang="0">
                      <a:pos x="8060" y="203"/>
                    </a:cxn>
                    <a:cxn ang="0">
                      <a:pos x="7395" y="293"/>
                    </a:cxn>
                    <a:cxn ang="0">
                      <a:pos x="6713" y="375"/>
                    </a:cxn>
                    <a:cxn ang="0">
                      <a:pos x="6018" y="448"/>
                    </a:cxn>
                    <a:cxn ang="0">
                      <a:pos x="5307" y="514"/>
                    </a:cxn>
                    <a:cxn ang="0">
                      <a:pos x="4586" y="568"/>
                    </a:cxn>
                    <a:cxn ang="0">
                      <a:pos x="3853" y="615"/>
                    </a:cxn>
                    <a:cxn ang="0">
                      <a:pos x="1868" y="724"/>
                    </a:cxn>
                    <a:cxn ang="0">
                      <a:pos x="2" y="820"/>
                    </a:cxn>
                    <a:cxn ang="0">
                      <a:pos x="0" y="822"/>
                    </a:cxn>
                    <a:cxn ang="0">
                      <a:pos x="113" y="870"/>
                    </a:cxn>
                    <a:cxn ang="0">
                      <a:pos x="431" y="997"/>
                    </a:cxn>
                    <a:cxn ang="0">
                      <a:pos x="657" y="1081"/>
                    </a:cxn>
                    <a:cxn ang="0">
                      <a:pos x="921" y="1173"/>
                    </a:cxn>
                    <a:cxn ang="0">
                      <a:pos x="1223" y="1270"/>
                    </a:cxn>
                    <a:cxn ang="0">
                      <a:pos x="1559" y="1369"/>
                    </a:cxn>
                    <a:cxn ang="0">
                      <a:pos x="1922" y="1465"/>
                    </a:cxn>
                    <a:cxn ang="0">
                      <a:pos x="2310" y="1555"/>
                    </a:cxn>
                    <a:cxn ang="0">
                      <a:pos x="2718" y="1635"/>
                    </a:cxn>
                    <a:cxn ang="0">
                      <a:pos x="2930" y="1672"/>
                    </a:cxn>
                    <a:cxn ang="0">
                      <a:pos x="3146" y="1703"/>
                    </a:cxn>
                    <a:cxn ang="0">
                      <a:pos x="3363" y="1731"/>
                    </a:cxn>
                    <a:cxn ang="0">
                      <a:pos x="3585" y="1753"/>
                    </a:cxn>
                    <a:cxn ang="0">
                      <a:pos x="3809" y="1771"/>
                    </a:cxn>
                    <a:cxn ang="0">
                      <a:pos x="4035" y="1785"/>
                    </a:cxn>
                    <a:cxn ang="0">
                      <a:pos x="4263" y="1790"/>
                    </a:cxn>
                    <a:cxn ang="0">
                      <a:pos x="4491" y="1790"/>
                    </a:cxn>
                    <a:cxn ang="0">
                      <a:pos x="4720" y="1783"/>
                    </a:cxn>
                    <a:cxn ang="0">
                      <a:pos x="4949" y="1767"/>
                    </a:cxn>
                    <a:cxn ang="0">
                      <a:pos x="5057" y="1759"/>
                    </a:cxn>
                    <a:cxn ang="0">
                      <a:pos x="5267" y="1734"/>
                    </a:cxn>
                    <a:cxn ang="0">
                      <a:pos x="5469" y="1705"/>
                    </a:cxn>
                    <a:cxn ang="0">
                      <a:pos x="5665" y="1672"/>
                    </a:cxn>
                    <a:cxn ang="0">
                      <a:pos x="5853" y="1632"/>
                    </a:cxn>
                    <a:cxn ang="0">
                      <a:pos x="6037" y="1588"/>
                    </a:cxn>
                    <a:cxn ang="0">
                      <a:pos x="6213" y="1540"/>
                    </a:cxn>
                    <a:cxn ang="0">
                      <a:pos x="6383" y="1487"/>
                    </a:cxn>
                    <a:cxn ang="0">
                      <a:pos x="6548" y="1432"/>
                    </a:cxn>
                    <a:cxn ang="0">
                      <a:pos x="6708" y="1374"/>
                    </a:cxn>
                    <a:cxn ang="0">
                      <a:pos x="6863" y="1312"/>
                    </a:cxn>
                    <a:cxn ang="0">
                      <a:pos x="7085" y="1216"/>
                    </a:cxn>
                    <a:cxn ang="0">
                      <a:pos x="7367" y="1081"/>
                    </a:cxn>
                    <a:cxn ang="0">
                      <a:pos x="7629" y="942"/>
                    </a:cxn>
                    <a:cxn ang="0">
                      <a:pos x="7878" y="801"/>
                    </a:cxn>
                    <a:cxn ang="0">
                      <a:pos x="8112" y="660"/>
                    </a:cxn>
                    <a:cxn ang="0">
                      <a:pos x="8549" y="394"/>
                    </a:cxn>
                    <a:cxn ang="0">
                      <a:pos x="8755" y="274"/>
                    </a:cxn>
                    <a:cxn ang="0">
                      <a:pos x="8953" y="166"/>
                    </a:cxn>
                    <a:cxn ang="0">
                      <a:pos x="9148" y="74"/>
                    </a:cxn>
                    <a:cxn ang="0">
                      <a:pos x="9244" y="34"/>
                    </a:cxn>
                    <a:cxn ang="0">
                      <a:pos x="9339" y="0"/>
                    </a:cxn>
                  </a:cxnLst>
                  <a:rect l="0" t="0" r="r" b="b"/>
                  <a:pathLst>
                    <a:path w="9339" h="1790">
                      <a:moveTo>
                        <a:pt x="9339" y="0"/>
                      </a:moveTo>
                      <a:lnTo>
                        <a:pt x="9339" y="0"/>
                      </a:lnTo>
                      <a:lnTo>
                        <a:pt x="9026" y="53"/>
                      </a:lnTo>
                      <a:lnTo>
                        <a:pt x="8708" y="106"/>
                      </a:lnTo>
                      <a:lnTo>
                        <a:pt x="8387" y="156"/>
                      </a:lnTo>
                      <a:lnTo>
                        <a:pt x="8060" y="203"/>
                      </a:lnTo>
                      <a:lnTo>
                        <a:pt x="7730" y="250"/>
                      </a:lnTo>
                      <a:lnTo>
                        <a:pt x="7395" y="293"/>
                      </a:lnTo>
                      <a:lnTo>
                        <a:pt x="7056" y="335"/>
                      </a:lnTo>
                      <a:lnTo>
                        <a:pt x="6713" y="375"/>
                      </a:lnTo>
                      <a:lnTo>
                        <a:pt x="6368" y="413"/>
                      </a:lnTo>
                      <a:lnTo>
                        <a:pt x="6018" y="448"/>
                      </a:lnTo>
                      <a:lnTo>
                        <a:pt x="5664" y="483"/>
                      </a:lnTo>
                      <a:lnTo>
                        <a:pt x="5307" y="514"/>
                      </a:lnTo>
                      <a:lnTo>
                        <a:pt x="4949" y="542"/>
                      </a:lnTo>
                      <a:lnTo>
                        <a:pt x="4586" y="568"/>
                      </a:lnTo>
                      <a:lnTo>
                        <a:pt x="4221" y="592"/>
                      </a:lnTo>
                      <a:lnTo>
                        <a:pt x="3853" y="615"/>
                      </a:lnTo>
                      <a:lnTo>
                        <a:pt x="3853" y="615"/>
                      </a:lnTo>
                      <a:lnTo>
                        <a:pt x="1868" y="724"/>
                      </a:lnTo>
                      <a:lnTo>
                        <a:pt x="919" y="775"/>
                      </a:lnTo>
                      <a:lnTo>
                        <a:pt x="2" y="820"/>
                      </a:lnTo>
                      <a:lnTo>
                        <a:pt x="0" y="822"/>
                      </a:lnTo>
                      <a:lnTo>
                        <a:pt x="0" y="822"/>
                      </a:lnTo>
                      <a:lnTo>
                        <a:pt x="30" y="834"/>
                      </a:lnTo>
                      <a:lnTo>
                        <a:pt x="113" y="870"/>
                      </a:lnTo>
                      <a:lnTo>
                        <a:pt x="249" y="926"/>
                      </a:lnTo>
                      <a:lnTo>
                        <a:pt x="431" y="997"/>
                      </a:lnTo>
                      <a:lnTo>
                        <a:pt x="539" y="1037"/>
                      </a:lnTo>
                      <a:lnTo>
                        <a:pt x="657" y="1081"/>
                      </a:lnTo>
                      <a:lnTo>
                        <a:pt x="784" y="1126"/>
                      </a:lnTo>
                      <a:lnTo>
                        <a:pt x="921" y="1173"/>
                      </a:lnTo>
                      <a:lnTo>
                        <a:pt x="1069" y="1221"/>
                      </a:lnTo>
                      <a:lnTo>
                        <a:pt x="1223" y="1270"/>
                      </a:lnTo>
                      <a:lnTo>
                        <a:pt x="1387" y="1319"/>
                      </a:lnTo>
                      <a:lnTo>
                        <a:pt x="1559" y="1369"/>
                      </a:lnTo>
                      <a:lnTo>
                        <a:pt x="1736" y="1418"/>
                      </a:lnTo>
                      <a:lnTo>
                        <a:pt x="1922" y="1465"/>
                      </a:lnTo>
                      <a:lnTo>
                        <a:pt x="2113" y="1512"/>
                      </a:lnTo>
                      <a:lnTo>
                        <a:pt x="2310" y="1555"/>
                      </a:lnTo>
                      <a:lnTo>
                        <a:pt x="2511" y="1597"/>
                      </a:lnTo>
                      <a:lnTo>
                        <a:pt x="2718" y="1635"/>
                      </a:lnTo>
                      <a:lnTo>
                        <a:pt x="2824" y="1654"/>
                      </a:lnTo>
                      <a:lnTo>
                        <a:pt x="2930" y="1672"/>
                      </a:lnTo>
                      <a:lnTo>
                        <a:pt x="3036" y="1687"/>
                      </a:lnTo>
                      <a:lnTo>
                        <a:pt x="3146" y="1703"/>
                      </a:lnTo>
                      <a:lnTo>
                        <a:pt x="3253" y="1717"/>
                      </a:lnTo>
                      <a:lnTo>
                        <a:pt x="3363" y="1731"/>
                      </a:lnTo>
                      <a:lnTo>
                        <a:pt x="3474" y="1743"/>
                      </a:lnTo>
                      <a:lnTo>
                        <a:pt x="3585" y="1753"/>
                      </a:lnTo>
                      <a:lnTo>
                        <a:pt x="3696" y="1764"/>
                      </a:lnTo>
                      <a:lnTo>
                        <a:pt x="3809" y="1771"/>
                      </a:lnTo>
                      <a:lnTo>
                        <a:pt x="3922" y="1778"/>
                      </a:lnTo>
                      <a:lnTo>
                        <a:pt x="4035" y="1785"/>
                      </a:lnTo>
                      <a:lnTo>
                        <a:pt x="4148" y="1788"/>
                      </a:lnTo>
                      <a:lnTo>
                        <a:pt x="4263" y="1790"/>
                      </a:lnTo>
                      <a:lnTo>
                        <a:pt x="4378" y="1790"/>
                      </a:lnTo>
                      <a:lnTo>
                        <a:pt x="4491" y="1790"/>
                      </a:lnTo>
                      <a:lnTo>
                        <a:pt x="4605" y="1786"/>
                      </a:lnTo>
                      <a:lnTo>
                        <a:pt x="4720" y="1783"/>
                      </a:lnTo>
                      <a:lnTo>
                        <a:pt x="4835" y="1776"/>
                      </a:lnTo>
                      <a:lnTo>
                        <a:pt x="4949" y="1767"/>
                      </a:lnTo>
                      <a:lnTo>
                        <a:pt x="4949" y="1767"/>
                      </a:lnTo>
                      <a:lnTo>
                        <a:pt x="5057" y="1759"/>
                      </a:lnTo>
                      <a:lnTo>
                        <a:pt x="5163" y="1746"/>
                      </a:lnTo>
                      <a:lnTo>
                        <a:pt x="5267" y="1734"/>
                      </a:lnTo>
                      <a:lnTo>
                        <a:pt x="5368" y="1720"/>
                      </a:lnTo>
                      <a:lnTo>
                        <a:pt x="5469" y="1705"/>
                      </a:lnTo>
                      <a:lnTo>
                        <a:pt x="5568" y="1689"/>
                      </a:lnTo>
                      <a:lnTo>
                        <a:pt x="5665" y="1672"/>
                      </a:lnTo>
                      <a:lnTo>
                        <a:pt x="5759" y="1653"/>
                      </a:lnTo>
                      <a:lnTo>
                        <a:pt x="5853" y="1632"/>
                      </a:lnTo>
                      <a:lnTo>
                        <a:pt x="5945" y="1611"/>
                      </a:lnTo>
                      <a:lnTo>
                        <a:pt x="6037" y="1588"/>
                      </a:lnTo>
                      <a:lnTo>
                        <a:pt x="6126" y="1564"/>
                      </a:lnTo>
                      <a:lnTo>
                        <a:pt x="6213" y="1540"/>
                      </a:lnTo>
                      <a:lnTo>
                        <a:pt x="6300" y="1513"/>
                      </a:lnTo>
                      <a:lnTo>
                        <a:pt x="6383" y="1487"/>
                      </a:lnTo>
                      <a:lnTo>
                        <a:pt x="6467" y="1461"/>
                      </a:lnTo>
                      <a:lnTo>
                        <a:pt x="6548" y="1432"/>
                      </a:lnTo>
                      <a:lnTo>
                        <a:pt x="6630" y="1404"/>
                      </a:lnTo>
                      <a:lnTo>
                        <a:pt x="6708" y="1374"/>
                      </a:lnTo>
                      <a:lnTo>
                        <a:pt x="6786" y="1343"/>
                      </a:lnTo>
                      <a:lnTo>
                        <a:pt x="6863" y="1312"/>
                      </a:lnTo>
                      <a:lnTo>
                        <a:pt x="6939" y="1281"/>
                      </a:lnTo>
                      <a:lnTo>
                        <a:pt x="7085" y="1216"/>
                      </a:lnTo>
                      <a:lnTo>
                        <a:pt x="7228" y="1150"/>
                      </a:lnTo>
                      <a:lnTo>
                        <a:pt x="7367" y="1081"/>
                      </a:lnTo>
                      <a:lnTo>
                        <a:pt x="7499" y="1011"/>
                      </a:lnTo>
                      <a:lnTo>
                        <a:pt x="7629" y="942"/>
                      </a:lnTo>
                      <a:lnTo>
                        <a:pt x="7756" y="870"/>
                      </a:lnTo>
                      <a:lnTo>
                        <a:pt x="7878" y="801"/>
                      </a:lnTo>
                      <a:lnTo>
                        <a:pt x="7996" y="730"/>
                      </a:lnTo>
                      <a:lnTo>
                        <a:pt x="8112" y="660"/>
                      </a:lnTo>
                      <a:lnTo>
                        <a:pt x="8337" y="524"/>
                      </a:lnTo>
                      <a:lnTo>
                        <a:pt x="8549" y="394"/>
                      </a:lnTo>
                      <a:lnTo>
                        <a:pt x="8653" y="333"/>
                      </a:lnTo>
                      <a:lnTo>
                        <a:pt x="8755" y="274"/>
                      </a:lnTo>
                      <a:lnTo>
                        <a:pt x="8854" y="219"/>
                      </a:lnTo>
                      <a:lnTo>
                        <a:pt x="8953" y="166"/>
                      </a:lnTo>
                      <a:lnTo>
                        <a:pt x="9051" y="118"/>
                      </a:lnTo>
                      <a:lnTo>
                        <a:pt x="9148" y="74"/>
                      </a:lnTo>
                      <a:lnTo>
                        <a:pt x="9197" y="53"/>
                      </a:lnTo>
                      <a:lnTo>
                        <a:pt x="9244" y="34"/>
                      </a:lnTo>
                      <a:lnTo>
                        <a:pt x="9292" y="17"/>
                      </a:lnTo>
                      <a:lnTo>
                        <a:pt x="9339" y="0"/>
                      </a:lnTo>
                      <a:lnTo>
                        <a:pt x="933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51" name="Freeform 8"/>
                <p:cNvSpPr>
                  <a:spLocks/>
                </p:cNvSpPr>
                <p:nvPr/>
              </p:nvSpPr>
              <p:spPr bwMode="auto">
                <a:xfrm>
                  <a:off x="795338" y="0"/>
                  <a:ext cx="7554913" cy="1363663"/>
                </a:xfrm>
                <a:custGeom>
                  <a:avLst/>
                  <a:gdLst/>
                  <a:ahLst/>
                  <a:cxnLst>
                    <a:cxn ang="0">
                      <a:pos x="9337" y="899"/>
                    </a:cxn>
                    <a:cxn ang="0">
                      <a:pos x="9428" y="874"/>
                    </a:cxn>
                    <a:cxn ang="0">
                      <a:pos x="9518" y="862"/>
                    </a:cxn>
                    <a:cxn ang="0">
                      <a:pos x="9466" y="860"/>
                    </a:cxn>
                    <a:cxn ang="0">
                      <a:pos x="9362" y="852"/>
                    </a:cxn>
                    <a:cxn ang="0">
                      <a:pos x="9200" y="827"/>
                    </a:cxn>
                    <a:cxn ang="0">
                      <a:pos x="8971" y="780"/>
                    </a:cxn>
                    <a:cxn ang="0">
                      <a:pos x="8727" y="720"/>
                    </a:cxn>
                    <a:cxn ang="0">
                      <a:pos x="8331" y="608"/>
                    </a:cxn>
                    <a:cxn ang="0">
                      <a:pos x="7891" y="481"/>
                    </a:cxn>
                    <a:cxn ang="0">
                      <a:pos x="7572" y="395"/>
                    </a:cxn>
                    <a:cxn ang="0">
                      <a:pos x="7229" y="308"/>
                    </a:cxn>
                    <a:cxn ang="0">
                      <a:pos x="6861" y="226"/>
                    </a:cxn>
                    <a:cxn ang="0">
                      <a:pos x="6466" y="153"/>
                    </a:cxn>
                    <a:cxn ang="0">
                      <a:pos x="6152" y="104"/>
                    </a:cxn>
                    <a:cxn ang="0">
                      <a:pos x="5933" y="76"/>
                    </a:cxn>
                    <a:cxn ang="0">
                      <a:pos x="5707" y="52"/>
                    </a:cxn>
                    <a:cxn ang="0">
                      <a:pos x="5474" y="31"/>
                    </a:cxn>
                    <a:cxn ang="0">
                      <a:pos x="5231" y="16"/>
                    </a:cxn>
                    <a:cxn ang="0">
                      <a:pos x="4982" y="5"/>
                    </a:cxn>
                    <a:cxn ang="0">
                      <a:pos x="4723" y="0"/>
                    </a:cxn>
                    <a:cxn ang="0">
                      <a:pos x="4456" y="0"/>
                    </a:cxn>
                    <a:cxn ang="0">
                      <a:pos x="4181" y="7"/>
                    </a:cxn>
                    <a:cxn ang="0">
                      <a:pos x="3896" y="19"/>
                    </a:cxn>
                    <a:cxn ang="0">
                      <a:pos x="3750" y="28"/>
                    </a:cxn>
                    <a:cxn ang="0">
                      <a:pos x="3463" y="52"/>
                    </a:cxn>
                    <a:cxn ang="0">
                      <a:pos x="3192" y="82"/>
                    </a:cxn>
                    <a:cxn ang="0">
                      <a:pos x="2935" y="118"/>
                    </a:cxn>
                    <a:cxn ang="0">
                      <a:pos x="2692" y="160"/>
                    </a:cxn>
                    <a:cxn ang="0">
                      <a:pos x="2461" y="209"/>
                    </a:cxn>
                    <a:cxn ang="0">
                      <a:pos x="2243" y="261"/>
                    </a:cxn>
                    <a:cxn ang="0">
                      <a:pos x="2038" y="316"/>
                    </a:cxn>
                    <a:cxn ang="0">
                      <a:pos x="1847" y="377"/>
                    </a:cxn>
                    <a:cxn ang="0">
                      <a:pos x="1666" y="441"/>
                    </a:cxn>
                    <a:cxn ang="0">
                      <a:pos x="1496" y="509"/>
                    </a:cxn>
                    <a:cxn ang="0">
                      <a:pos x="1338" y="579"/>
                    </a:cxn>
                    <a:cxn ang="0">
                      <a:pos x="1192" y="650"/>
                    </a:cxn>
                    <a:cxn ang="0">
                      <a:pos x="1055" y="721"/>
                    </a:cxn>
                    <a:cxn ang="0">
                      <a:pos x="928" y="796"/>
                    </a:cxn>
                    <a:cxn ang="0">
                      <a:pos x="811" y="869"/>
                    </a:cxn>
                    <a:cxn ang="0">
                      <a:pos x="705" y="944"/>
                    </a:cxn>
                    <a:cxn ang="0">
                      <a:pos x="606" y="1017"/>
                    </a:cxn>
                    <a:cxn ang="0">
                      <a:pos x="518" y="1090"/>
                    </a:cxn>
                    <a:cxn ang="0">
                      <a:pos x="436" y="1161"/>
                    </a:cxn>
                    <a:cxn ang="0">
                      <a:pos x="299" y="1295"/>
                    </a:cxn>
                    <a:cxn ang="0">
                      <a:pos x="191" y="1418"/>
                    </a:cxn>
                    <a:cxn ang="0">
                      <a:pos x="111" y="1526"/>
                    </a:cxn>
                    <a:cxn ang="0">
                      <a:pos x="54" y="1613"/>
                    </a:cxn>
                    <a:cxn ang="0">
                      <a:pos x="19" y="1677"/>
                    </a:cxn>
                    <a:cxn ang="0">
                      <a:pos x="0" y="1719"/>
                    </a:cxn>
                    <a:cxn ang="0">
                      <a:pos x="917" y="1674"/>
                    </a:cxn>
                    <a:cxn ang="0">
                      <a:pos x="3851" y="1514"/>
                    </a:cxn>
                    <a:cxn ang="0">
                      <a:pos x="4219" y="1491"/>
                    </a:cxn>
                    <a:cxn ang="0">
                      <a:pos x="4947" y="1441"/>
                    </a:cxn>
                    <a:cxn ang="0">
                      <a:pos x="5662" y="1382"/>
                    </a:cxn>
                    <a:cxn ang="0">
                      <a:pos x="6366" y="1312"/>
                    </a:cxn>
                    <a:cxn ang="0">
                      <a:pos x="7054" y="1234"/>
                    </a:cxn>
                    <a:cxn ang="0">
                      <a:pos x="7728" y="1149"/>
                    </a:cxn>
                    <a:cxn ang="0">
                      <a:pos x="8385" y="1055"/>
                    </a:cxn>
                    <a:cxn ang="0">
                      <a:pos x="9024" y="952"/>
                    </a:cxn>
                    <a:cxn ang="0">
                      <a:pos x="9337" y="899"/>
                    </a:cxn>
                  </a:cxnLst>
                  <a:rect l="0" t="0" r="r" b="b"/>
                  <a:pathLst>
                    <a:path w="9518" h="1719">
                      <a:moveTo>
                        <a:pt x="9337" y="899"/>
                      </a:moveTo>
                      <a:lnTo>
                        <a:pt x="9337" y="899"/>
                      </a:lnTo>
                      <a:lnTo>
                        <a:pt x="9382" y="885"/>
                      </a:lnTo>
                      <a:lnTo>
                        <a:pt x="9428" y="874"/>
                      </a:lnTo>
                      <a:lnTo>
                        <a:pt x="9473" y="867"/>
                      </a:lnTo>
                      <a:lnTo>
                        <a:pt x="9518" y="862"/>
                      </a:lnTo>
                      <a:lnTo>
                        <a:pt x="9518" y="862"/>
                      </a:lnTo>
                      <a:lnTo>
                        <a:pt x="9466" y="860"/>
                      </a:lnTo>
                      <a:lnTo>
                        <a:pt x="9414" y="857"/>
                      </a:lnTo>
                      <a:lnTo>
                        <a:pt x="9362" y="852"/>
                      </a:lnTo>
                      <a:lnTo>
                        <a:pt x="9308" y="845"/>
                      </a:lnTo>
                      <a:lnTo>
                        <a:pt x="9200" y="827"/>
                      </a:lnTo>
                      <a:lnTo>
                        <a:pt x="9087" y="806"/>
                      </a:lnTo>
                      <a:lnTo>
                        <a:pt x="8971" y="780"/>
                      </a:lnTo>
                      <a:lnTo>
                        <a:pt x="8851" y="753"/>
                      </a:lnTo>
                      <a:lnTo>
                        <a:pt x="8727" y="720"/>
                      </a:lnTo>
                      <a:lnTo>
                        <a:pt x="8600" y="685"/>
                      </a:lnTo>
                      <a:lnTo>
                        <a:pt x="8331" y="608"/>
                      </a:lnTo>
                      <a:lnTo>
                        <a:pt x="8043" y="525"/>
                      </a:lnTo>
                      <a:lnTo>
                        <a:pt x="7891" y="481"/>
                      </a:lnTo>
                      <a:lnTo>
                        <a:pt x="7735" y="438"/>
                      </a:lnTo>
                      <a:lnTo>
                        <a:pt x="7572" y="395"/>
                      </a:lnTo>
                      <a:lnTo>
                        <a:pt x="7403" y="351"/>
                      </a:lnTo>
                      <a:lnTo>
                        <a:pt x="7229" y="308"/>
                      </a:lnTo>
                      <a:lnTo>
                        <a:pt x="7049" y="266"/>
                      </a:lnTo>
                      <a:lnTo>
                        <a:pt x="6861" y="226"/>
                      </a:lnTo>
                      <a:lnTo>
                        <a:pt x="6666" y="189"/>
                      </a:lnTo>
                      <a:lnTo>
                        <a:pt x="6466" y="153"/>
                      </a:lnTo>
                      <a:lnTo>
                        <a:pt x="6258" y="120"/>
                      </a:lnTo>
                      <a:lnTo>
                        <a:pt x="6152" y="104"/>
                      </a:lnTo>
                      <a:lnTo>
                        <a:pt x="6044" y="90"/>
                      </a:lnTo>
                      <a:lnTo>
                        <a:pt x="5933" y="76"/>
                      </a:lnTo>
                      <a:lnTo>
                        <a:pt x="5822" y="64"/>
                      </a:lnTo>
                      <a:lnTo>
                        <a:pt x="5707" y="52"/>
                      </a:lnTo>
                      <a:lnTo>
                        <a:pt x="5592" y="42"/>
                      </a:lnTo>
                      <a:lnTo>
                        <a:pt x="5474" y="31"/>
                      </a:lnTo>
                      <a:lnTo>
                        <a:pt x="5354" y="23"/>
                      </a:lnTo>
                      <a:lnTo>
                        <a:pt x="5231" y="16"/>
                      </a:lnTo>
                      <a:lnTo>
                        <a:pt x="5107" y="10"/>
                      </a:lnTo>
                      <a:lnTo>
                        <a:pt x="4982" y="5"/>
                      </a:lnTo>
                      <a:lnTo>
                        <a:pt x="4854" y="2"/>
                      </a:lnTo>
                      <a:lnTo>
                        <a:pt x="4723" y="0"/>
                      </a:lnTo>
                      <a:lnTo>
                        <a:pt x="4591" y="0"/>
                      </a:lnTo>
                      <a:lnTo>
                        <a:pt x="4456" y="0"/>
                      </a:lnTo>
                      <a:lnTo>
                        <a:pt x="4318" y="2"/>
                      </a:lnTo>
                      <a:lnTo>
                        <a:pt x="4181" y="7"/>
                      </a:lnTo>
                      <a:lnTo>
                        <a:pt x="4039" y="12"/>
                      </a:lnTo>
                      <a:lnTo>
                        <a:pt x="3896" y="19"/>
                      </a:lnTo>
                      <a:lnTo>
                        <a:pt x="3750" y="28"/>
                      </a:lnTo>
                      <a:lnTo>
                        <a:pt x="3750" y="28"/>
                      </a:lnTo>
                      <a:lnTo>
                        <a:pt x="3606" y="38"/>
                      </a:lnTo>
                      <a:lnTo>
                        <a:pt x="3463" y="52"/>
                      </a:lnTo>
                      <a:lnTo>
                        <a:pt x="3326" y="66"/>
                      </a:lnTo>
                      <a:lnTo>
                        <a:pt x="3192" y="82"/>
                      </a:lnTo>
                      <a:lnTo>
                        <a:pt x="3062" y="99"/>
                      </a:lnTo>
                      <a:lnTo>
                        <a:pt x="2935" y="118"/>
                      </a:lnTo>
                      <a:lnTo>
                        <a:pt x="2812" y="139"/>
                      </a:lnTo>
                      <a:lnTo>
                        <a:pt x="2692" y="160"/>
                      </a:lnTo>
                      <a:lnTo>
                        <a:pt x="2575" y="184"/>
                      </a:lnTo>
                      <a:lnTo>
                        <a:pt x="2461" y="209"/>
                      </a:lnTo>
                      <a:lnTo>
                        <a:pt x="2351" y="233"/>
                      </a:lnTo>
                      <a:lnTo>
                        <a:pt x="2243" y="261"/>
                      </a:lnTo>
                      <a:lnTo>
                        <a:pt x="2139" y="289"/>
                      </a:lnTo>
                      <a:lnTo>
                        <a:pt x="2038" y="316"/>
                      </a:lnTo>
                      <a:lnTo>
                        <a:pt x="1941" y="348"/>
                      </a:lnTo>
                      <a:lnTo>
                        <a:pt x="1847" y="377"/>
                      </a:lnTo>
                      <a:lnTo>
                        <a:pt x="1755" y="410"/>
                      </a:lnTo>
                      <a:lnTo>
                        <a:pt x="1666" y="441"/>
                      </a:lnTo>
                      <a:lnTo>
                        <a:pt x="1579" y="474"/>
                      </a:lnTo>
                      <a:lnTo>
                        <a:pt x="1496" y="509"/>
                      </a:lnTo>
                      <a:lnTo>
                        <a:pt x="1416" y="544"/>
                      </a:lnTo>
                      <a:lnTo>
                        <a:pt x="1338" y="579"/>
                      </a:lnTo>
                      <a:lnTo>
                        <a:pt x="1263" y="614"/>
                      </a:lnTo>
                      <a:lnTo>
                        <a:pt x="1192" y="650"/>
                      </a:lnTo>
                      <a:lnTo>
                        <a:pt x="1122" y="685"/>
                      </a:lnTo>
                      <a:lnTo>
                        <a:pt x="1055" y="721"/>
                      </a:lnTo>
                      <a:lnTo>
                        <a:pt x="990" y="760"/>
                      </a:lnTo>
                      <a:lnTo>
                        <a:pt x="928" y="796"/>
                      </a:lnTo>
                      <a:lnTo>
                        <a:pt x="869" y="833"/>
                      </a:lnTo>
                      <a:lnTo>
                        <a:pt x="811" y="869"/>
                      </a:lnTo>
                      <a:lnTo>
                        <a:pt x="757" y="907"/>
                      </a:lnTo>
                      <a:lnTo>
                        <a:pt x="705" y="944"/>
                      </a:lnTo>
                      <a:lnTo>
                        <a:pt x="655" y="980"/>
                      </a:lnTo>
                      <a:lnTo>
                        <a:pt x="606" y="1017"/>
                      </a:lnTo>
                      <a:lnTo>
                        <a:pt x="561" y="1053"/>
                      </a:lnTo>
                      <a:lnTo>
                        <a:pt x="518" y="1090"/>
                      </a:lnTo>
                      <a:lnTo>
                        <a:pt x="476" y="1125"/>
                      </a:lnTo>
                      <a:lnTo>
                        <a:pt x="436" y="1161"/>
                      </a:lnTo>
                      <a:lnTo>
                        <a:pt x="365" y="1229"/>
                      </a:lnTo>
                      <a:lnTo>
                        <a:pt x="299" y="1295"/>
                      </a:lnTo>
                      <a:lnTo>
                        <a:pt x="241" y="1359"/>
                      </a:lnTo>
                      <a:lnTo>
                        <a:pt x="191" y="1418"/>
                      </a:lnTo>
                      <a:lnTo>
                        <a:pt x="147" y="1474"/>
                      </a:lnTo>
                      <a:lnTo>
                        <a:pt x="111" y="1526"/>
                      </a:lnTo>
                      <a:lnTo>
                        <a:pt x="80" y="1573"/>
                      </a:lnTo>
                      <a:lnTo>
                        <a:pt x="54" y="1613"/>
                      </a:lnTo>
                      <a:lnTo>
                        <a:pt x="33" y="1648"/>
                      </a:lnTo>
                      <a:lnTo>
                        <a:pt x="19" y="1677"/>
                      </a:lnTo>
                      <a:lnTo>
                        <a:pt x="8" y="1698"/>
                      </a:lnTo>
                      <a:lnTo>
                        <a:pt x="0" y="1719"/>
                      </a:lnTo>
                      <a:lnTo>
                        <a:pt x="0" y="1719"/>
                      </a:lnTo>
                      <a:lnTo>
                        <a:pt x="917" y="1674"/>
                      </a:lnTo>
                      <a:lnTo>
                        <a:pt x="1866" y="1623"/>
                      </a:lnTo>
                      <a:lnTo>
                        <a:pt x="3851" y="1514"/>
                      </a:lnTo>
                      <a:lnTo>
                        <a:pt x="3851" y="1514"/>
                      </a:lnTo>
                      <a:lnTo>
                        <a:pt x="4219" y="1491"/>
                      </a:lnTo>
                      <a:lnTo>
                        <a:pt x="4584" y="1467"/>
                      </a:lnTo>
                      <a:lnTo>
                        <a:pt x="4947" y="1441"/>
                      </a:lnTo>
                      <a:lnTo>
                        <a:pt x="5305" y="1413"/>
                      </a:lnTo>
                      <a:lnTo>
                        <a:pt x="5662" y="1382"/>
                      </a:lnTo>
                      <a:lnTo>
                        <a:pt x="6016" y="1347"/>
                      </a:lnTo>
                      <a:lnTo>
                        <a:pt x="6366" y="1312"/>
                      </a:lnTo>
                      <a:lnTo>
                        <a:pt x="6711" y="1274"/>
                      </a:lnTo>
                      <a:lnTo>
                        <a:pt x="7054" y="1234"/>
                      </a:lnTo>
                      <a:lnTo>
                        <a:pt x="7393" y="1192"/>
                      </a:lnTo>
                      <a:lnTo>
                        <a:pt x="7728" y="1149"/>
                      </a:lnTo>
                      <a:lnTo>
                        <a:pt x="8058" y="1102"/>
                      </a:lnTo>
                      <a:lnTo>
                        <a:pt x="8385" y="1055"/>
                      </a:lnTo>
                      <a:lnTo>
                        <a:pt x="8706" y="1005"/>
                      </a:lnTo>
                      <a:lnTo>
                        <a:pt x="9024" y="952"/>
                      </a:lnTo>
                      <a:lnTo>
                        <a:pt x="9337" y="899"/>
                      </a:lnTo>
                      <a:lnTo>
                        <a:pt x="9337" y="899"/>
                      </a:lnTo>
                      <a:close/>
                    </a:path>
                  </a:pathLst>
                </a:custGeom>
                <a:gradFill flip="none" rotWithShape="1">
                  <a:gsLst>
                    <a:gs pos="0">
                      <a:srgbClr val="84BC76"/>
                    </a:gs>
                    <a:gs pos="100000">
                      <a:srgbClr val="2F6C1C"/>
                    </a:gs>
                  </a:gsLst>
                  <a:lin ang="516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247" name="Group 168"/>
              <p:cNvGrpSpPr/>
              <p:nvPr/>
            </p:nvGrpSpPr>
            <p:grpSpPr>
              <a:xfrm rot="2267926">
                <a:off x="5541009" y="3592625"/>
                <a:ext cx="340137" cy="167559"/>
                <a:chOff x="793750" y="0"/>
                <a:chExt cx="7556501" cy="2116991"/>
              </a:xfrm>
            </p:grpSpPr>
            <p:sp>
              <p:nvSpPr>
                <p:cNvPr id="248" name="Freeform 7"/>
                <p:cNvSpPr>
                  <a:spLocks/>
                </p:cNvSpPr>
                <p:nvPr/>
              </p:nvSpPr>
              <p:spPr bwMode="auto">
                <a:xfrm>
                  <a:off x="793750" y="696178"/>
                  <a:ext cx="7413625" cy="1420813"/>
                </a:xfrm>
                <a:custGeom>
                  <a:avLst/>
                  <a:gdLst/>
                  <a:ahLst/>
                  <a:cxnLst>
                    <a:cxn ang="0">
                      <a:pos x="9339" y="0"/>
                    </a:cxn>
                    <a:cxn ang="0">
                      <a:pos x="8708" y="106"/>
                    </a:cxn>
                    <a:cxn ang="0">
                      <a:pos x="8060" y="203"/>
                    </a:cxn>
                    <a:cxn ang="0">
                      <a:pos x="7395" y="293"/>
                    </a:cxn>
                    <a:cxn ang="0">
                      <a:pos x="6713" y="375"/>
                    </a:cxn>
                    <a:cxn ang="0">
                      <a:pos x="6018" y="448"/>
                    </a:cxn>
                    <a:cxn ang="0">
                      <a:pos x="5307" y="514"/>
                    </a:cxn>
                    <a:cxn ang="0">
                      <a:pos x="4586" y="568"/>
                    </a:cxn>
                    <a:cxn ang="0">
                      <a:pos x="3853" y="615"/>
                    </a:cxn>
                    <a:cxn ang="0">
                      <a:pos x="1868" y="724"/>
                    </a:cxn>
                    <a:cxn ang="0">
                      <a:pos x="2" y="820"/>
                    </a:cxn>
                    <a:cxn ang="0">
                      <a:pos x="0" y="822"/>
                    </a:cxn>
                    <a:cxn ang="0">
                      <a:pos x="113" y="870"/>
                    </a:cxn>
                    <a:cxn ang="0">
                      <a:pos x="431" y="997"/>
                    </a:cxn>
                    <a:cxn ang="0">
                      <a:pos x="657" y="1081"/>
                    </a:cxn>
                    <a:cxn ang="0">
                      <a:pos x="921" y="1173"/>
                    </a:cxn>
                    <a:cxn ang="0">
                      <a:pos x="1223" y="1270"/>
                    </a:cxn>
                    <a:cxn ang="0">
                      <a:pos x="1559" y="1369"/>
                    </a:cxn>
                    <a:cxn ang="0">
                      <a:pos x="1922" y="1465"/>
                    </a:cxn>
                    <a:cxn ang="0">
                      <a:pos x="2310" y="1555"/>
                    </a:cxn>
                    <a:cxn ang="0">
                      <a:pos x="2718" y="1635"/>
                    </a:cxn>
                    <a:cxn ang="0">
                      <a:pos x="2930" y="1672"/>
                    </a:cxn>
                    <a:cxn ang="0">
                      <a:pos x="3146" y="1703"/>
                    </a:cxn>
                    <a:cxn ang="0">
                      <a:pos x="3363" y="1731"/>
                    </a:cxn>
                    <a:cxn ang="0">
                      <a:pos x="3585" y="1753"/>
                    </a:cxn>
                    <a:cxn ang="0">
                      <a:pos x="3809" y="1771"/>
                    </a:cxn>
                    <a:cxn ang="0">
                      <a:pos x="4035" y="1785"/>
                    </a:cxn>
                    <a:cxn ang="0">
                      <a:pos x="4263" y="1790"/>
                    </a:cxn>
                    <a:cxn ang="0">
                      <a:pos x="4491" y="1790"/>
                    </a:cxn>
                    <a:cxn ang="0">
                      <a:pos x="4720" y="1783"/>
                    </a:cxn>
                    <a:cxn ang="0">
                      <a:pos x="4949" y="1767"/>
                    </a:cxn>
                    <a:cxn ang="0">
                      <a:pos x="5057" y="1759"/>
                    </a:cxn>
                    <a:cxn ang="0">
                      <a:pos x="5267" y="1734"/>
                    </a:cxn>
                    <a:cxn ang="0">
                      <a:pos x="5469" y="1705"/>
                    </a:cxn>
                    <a:cxn ang="0">
                      <a:pos x="5665" y="1672"/>
                    </a:cxn>
                    <a:cxn ang="0">
                      <a:pos x="5853" y="1632"/>
                    </a:cxn>
                    <a:cxn ang="0">
                      <a:pos x="6037" y="1588"/>
                    </a:cxn>
                    <a:cxn ang="0">
                      <a:pos x="6213" y="1540"/>
                    </a:cxn>
                    <a:cxn ang="0">
                      <a:pos x="6383" y="1487"/>
                    </a:cxn>
                    <a:cxn ang="0">
                      <a:pos x="6548" y="1432"/>
                    </a:cxn>
                    <a:cxn ang="0">
                      <a:pos x="6708" y="1374"/>
                    </a:cxn>
                    <a:cxn ang="0">
                      <a:pos x="6863" y="1312"/>
                    </a:cxn>
                    <a:cxn ang="0">
                      <a:pos x="7085" y="1216"/>
                    </a:cxn>
                    <a:cxn ang="0">
                      <a:pos x="7367" y="1081"/>
                    </a:cxn>
                    <a:cxn ang="0">
                      <a:pos x="7629" y="942"/>
                    </a:cxn>
                    <a:cxn ang="0">
                      <a:pos x="7878" y="801"/>
                    </a:cxn>
                    <a:cxn ang="0">
                      <a:pos x="8112" y="660"/>
                    </a:cxn>
                    <a:cxn ang="0">
                      <a:pos x="8549" y="394"/>
                    </a:cxn>
                    <a:cxn ang="0">
                      <a:pos x="8755" y="274"/>
                    </a:cxn>
                    <a:cxn ang="0">
                      <a:pos x="8953" y="166"/>
                    </a:cxn>
                    <a:cxn ang="0">
                      <a:pos x="9148" y="74"/>
                    </a:cxn>
                    <a:cxn ang="0">
                      <a:pos x="9244" y="34"/>
                    </a:cxn>
                    <a:cxn ang="0">
                      <a:pos x="9339" y="0"/>
                    </a:cxn>
                  </a:cxnLst>
                  <a:rect l="0" t="0" r="r" b="b"/>
                  <a:pathLst>
                    <a:path w="9339" h="1790">
                      <a:moveTo>
                        <a:pt x="9339" y="0"/>
                      </a:moveTo>
                      <a:lnTo>
                        <a:pt x="9339" y="0"/>
                      </a:lnTo>
                      <a:lnTo>
                        <a:pt x="9026" y="53"/>
                      </a:lnTo>
                      <a:lnTo>
                        <a:pt x="8708" y="106"/>
                      </a:lnTo>
                      <a:lnTo>
                        <a:pt x="8387" y="156"/>
                      </a:lnTo>
                      <a:lnTo>
                        <a:pt x="8060" y="203"/>
                      </a:lnTo>
                      <a:lnTo>
                        <a:pt x="7730" y="250"/>
                      </a:lnTo>
                      <a:lnTo>
                        <a:pt x="7395" y="293"/>
                      </a:lnTo>
                      <a:lnTo>
                        <a:pt x="7056" y="335"/>
                      </a:lnTo>
                      <a:lnTo>
                        <a:pt x="6713" y="375"/>
                      </a:lnTo>
                      <a:lnTo>
                        <a:pt x="6368" y="413"/>
                      </a:lnTo>
                      <a:lnTo>
                        <a:pt x="6018" y="448"/>
                      </a:lnTo>
                      <a:lnTo>
                        <a:pt x="5664" y="483"/>
                      </a:lnTo>
                      <a:lnTo>
                        <a:pt x="5307" y="514"/>
                      </a:lnTo>
                      <a:lnTo>
                        <a:pt x="4949" y="542"/>
                      </a:lnTo>
                      <a:lnTo>
                        <a:pt x="4586" y="568"/>
                      </a:lnTo>
                      <a:lnTo>
                        <a:pt x="4221" y="592"/>
                      </a:lnTo>
                      <a:lnTo>
                        <a:pt x="3853" y="615"/>
                      </a:lnTo>
                      <a:lnTo>
                        <a:pt x="3853" y="615"/>
                      </a:lnTo>
                      <a:lnTo>
                        <a:pt x="1868" y="724"/>
                      </a:lnTo>
                      <a:lnTo>
                        <a:pt x="919" y="775"/>
                      </a:lnTo>
                      <a:lnTo>
                        <a:pt x="2" y="820"/>
                      </a:lnTo>
                      <a:lnTo>
                        <a:pt x="0" y="822"/>
                      </a:lnTo>
                      <a:lnTo>
                        <a:pt x="0" y="822"/>
                      </a:lnTo>
                      <a:lnTo>
                        <a:pt x="30" y="834"/>
                      </a:lnTo>
                      <a:lnTo>
                        <a:pt x="113" y="870"/>
                      </a:lnTo>
                      <a:lnTo>
                        <a:pt x="249" y="926"/>
                      </a:lnTo>
                      <a:lnTo>
                        <a:pt x="431" y="997"/>
                      </a:lnTo>
                      <a:lnTo>
                        <a:pt x="539" y="1037"/>
                      </a:lnTo>
                      <a:lnTo>
                        <a:pt x="657" y="1081"/>
                      </a:lnTo>
                      <a:lnTo>
                        <a:pt x="784" y="1126"/>
                      </a:lnTo>
                      <a:lnTo>
                        <a:pt x="921" y="1173"/>
                      </a:lnTo>
                      <a:lnTo>
                        <a:pt x="1069" y="1221"/>
                      </a:lnTo>
                      <a:lnTo>
                        <a:pt x="1223" y="1270"/>
                      </a:lnTo>
                      <a:lnTo>
                        <a:pt x="1387" y="1319"/>
                      </a:lnTo>
                      <a:lnTo>
                        <a:pt x="1559" y="1369"/>
                      </a:lnTo>
                      <a:lnTo>
                        <a:pt x="1736" y="1418"/>
                      </a:lnTo>
                      <a:lnTo>
                        <a:pt x="1922" y="1465"/>
                      </a:lnTo>
                      <a:lnTo>
                        <a:pt x="2113" y="1512"/>
                      </a:lnTo>
                      <a:lnTo>
                        <a:pt x="2310" y="1555"/>
                      </a:lnTo>
                      <a:lnTo>
                        <a:pt x="2511" y="1597"/>
                      </a:lnTo>
                      <a:lnTo>
                        <a:pt x="2718" y="1635"/>
                      </a:lnTo>
                      <a:lnTo>
                        <a:pt x="2824" y="1654"/>
                      </a:lnTo>
                      <a:lnTo>
                        <a:pt x="2930" y="1672"/>
                      </a:lnTo>
                      <a:lnTo>
                        <a:pt x="3036" y="1687"/>
                      </a:lnTo>
                      <a:lnTo>
                        <a:pt x="3146" y="1703"/>
                      </a:lnTo>
                      <a:lnTo>
                        <a:pt x="3253" y="1717"/>
                      </a:lnTo>
                      <a:lnTo>
                        <a:pt x="3363" y="1731"/>
                      </a:lnTo>
                      <a:lnTo>
                        <a:pt x="3474" y="1743"/>
                      </a:lnTo>
                      <a:lnTo>
                        <a:pt x="3585" y="1753"/>
                      </a:lnTo>
                      <a:lnTo>
                        <a:pt x="3696" y="1764"/>
                      </a:lnTo>
                      <a:lnTo>
                        <a:pt x="3809" y="1771"/>
                      </a:lnTo>
                      <a:lnTo>
                        <a:pt x="3922" y="1778"/>
                      </a:lnTo>
                      <a:lnTo>
                        <a:pt x="4035" y="1785"/>
                      </a:lnTo>
                      <a:lnTo>
                        <a:pt x="4148" y="1788"/>
                      </a:lnTo>
                      <a:lnTo>
                        <a:pt x="4263" y="1790"/>
                      </a:lnTo>
                      <a:lnTo>
                        <a:pt x="4378" y="1790"/>
                      </a:lnTo>
                      <a:lnTo>
                        <a:pt x="4491" y="1790"/>
                      </a:lnTo>
                      <a:lnTo>
                        <a:pt x="4605" y="1786"/>
                      </a:lnTo>
                      <a:lnTo>
                        <a:pt x="4720" y="1783"/>
                      </a:lnTo>
                      <a:lnTo>
                        <a:pt x="4835" y="1776"/>
                      </a:lnTo>
                      <a:lnTo>
                        <a:pt x="4949" y="1767"/>
                      </a:lnTo>
                      <a:lnTo>
                        <a:pt x="4949" y="1767"/>
                      </a:lnTo>
                      <a:lnTo>
                        <a:pt x="5057" y="1759"/>
                      </a:lnTo>
                      <a:lnTo>
                        <a:pt x="5163" y="1746"/>
                      </a:lnTo>
                      <a:lnTo>
                        <a:pt x="5267" y="1734"/>
                      </a:lnTo>
                      <a:lnTo>
                        <a:pt x="5368" y="1720"/>
                      </a:lnTo>
                      <a:lnTo>
                        <a:pt x="5469" y="1705"/>
                      </a:lnTo>
                      <a:lnTo>
                        <a:pt x="5568" y="1689"/>
                      </a:lnTo>
                      <a:lnTo>
                        <a:pt x="5665" y="1672"/>
                      </a:lnTo>
                      <a:lnTo>
                        <a:pt x="5759" y="1653"/>
                      </a:lnTo>
                      <a:lnTo>
                        <a:pt x="5853" y="1632"/>
                      </a:lnTo>
                      <a:lnTo>
                        <a:pt x="5945" y="1611"/>
                      </a:lnTo>
                      <a:lnTo>
                        <a:pt x="6037" y="1588"/>
                      </a:lnTo>
                      <a:lnTo>
                        <a:pt x="6126" y="1564"/>
                      </a:lnTo>
                      <a:lnTo>
                        <a:pt x="6213" y="1540"/>
                      </a:lnTo>
                      <a:lnTo>
                        <a:pt x="6300" y="1513"/>
                      </a:lnTo>
                      <a:lnTo>
                        <a:pt x="6383" y="1487"/>
                      </a:lnTo>
                      <a:lnTo>
                        <a:pt x="6467" y="1461"/>
                      </a:lnTo>
                      <a:lnTo>
                        <a:pt x="6548" y="1432"/>
                      </a:lnTo>
                      <a:lnTo>
                        <a:pt x="6630" y="1404"/>
                      </a:lnTo>
                      <a:lnTo>
                        <a:pt x="6708" y="1374"/>
                      </a:lnTo>
                      <a:lnTo>
                        <a:pt x="6786" y="1343"/>
                      </a:lnTo>
                      <a:lnTo>
                        <a:pt x="6863" y="1312"/>
                      </a:lnTo>
                      <a:lnTo>
                        <a:pt x="6939" y="1281"/>
                      </a:lnTo>
                      <a:lnTo>
                        <a:pt x="7085" y="1216"/>
                      </a:lnTo>
                      <a:lnTo>
                        <a:pt x="7228" y="1150"/>
                      </a:lnTo>
                      <a:lnTo>
                        <a:pt x="7367" y="1081"/>
                      </a:lnTo>
                      <a:lnTo>
                        <a:pt x="7499" y="1011"/>
                      </a:lnTo>
                      <a:lnTo>
                        <a:pt x="7629" y="942"/>
                      </a:lnTo>
                      <a:lnTo>
                        <a:pt x="7756" y="870"/>
                      </a:lnTo>
                      <a:lnTo>
                        <a:pt x="7878" y="801"/>
                      </a:lnTo>
                      <a:lnTo>
                        <a:pt x="7996" y="730"/>
                      </a:lnTo>
                      <a:lnTo>
                        <a:pt x="8112" y="660"/>
                      </a:lnTo>
                      <a:lnTo>
                        <a:pt x="8337" y="524"/>
                      </a:lnTo>
                      <a:lnTo>
                        <a:pt x="8549" y="394"/>
                      </a:lnTo>
                      <a:lnTo>
                        <a:pt x="8653" y="333"/>
                      </a:lnTo>
                      <a:lnTo>
                        <a:pt x="8755" y="274"/>
                      </a:lnTo>
                      <a:lnTo>
                        <a:pt x="8854" y="219"/>
                      </a:lnTo>
                      <a:lnTo>
                        <a:pt x="8953" y="166"/>
                      </a:lnTo>
                      <a:lnTo>
                        <a:pt x="9051" y="118"/>
                      </a:lnTo>
                      <a:lnTo>
                        <a:pt x="9148" y="74"/>
                      </a:lnTo>
                      <a:lnTo>
                        <a:pt x="9197" y="53"/>
                      </a:lnTo>
                      <a:lnTo>
                        <a:pt x="9244" y="34"/>
                      </a:lnTo>
                      <a:lnTo>
                        <a:pt x="9292" y="17"/>
                      </a:lnTo>
                      <a:lnTo>
                        <a:pt x="9339" y="0"/>
                      </a:lnTo>
                      <a:lnTo>
                        <a:pt x="933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9" name="Freeform 8"/>
                <p:cNvSpPr>
                  <a:spLocks/>
                </p:cNvSpPr>
                <p:nvPr/>
              </p:nvSpPr>
              <p:spPr bwMode="auto">
                <a:xfrm>
                  <a:off x="795338" y="0"/>
                  <a:ext cx="7554913" cy="1363663"/>
                </a:xfrm>
                <a:custGeom>
                  <a:avLst/>
                  <a:gdLst/>
                  <a:ahLst/>
                  <a:cxnLst>
                    <a:cxn ang="0">
                      <a:pos x="9337" y="899"/>
                    </a:cxn>
                    <a:cxn ang="0">
                      <a:pos x="9428" y="874"/>
                    </a:cxn>
                    <a:cxn ang="0">
                      <a:pos x="9518" y="862"/>
                    </a:cxn>
                    <a:cxn ang="0">
                      <a:pos x="9466" y="860"/>
                    </a:cxn>
                    <a:cxn ang="0">
                      <a:pos x="9362" y="852"/>
                    </a:cxn>
                    <a:cxn ang="0">
                      <a:pos x="9200" y="827"/>
                    </a:cxn>
                    <a:cxn ang="0">
                      <a:pos x="8971" y="780"/>
                    </a:cxn>
                    <a:cxn ang="0">
                      <a:pos x="8727" y="720"/>
                    </a:cxn>
                    <a:cxn ang="0">
                      <a:pos x="8331" y="608"/>
                    </a:cxn>
                    <a:cxn ang="0">
                      <a:pos x="7891" y="481"/>
                    </a:cxn>
                    <a:cxn ang="0">
                      <a:pos x="7572" y="395"/>
                    </a:cxn>
                    <a:cxn ang="0">
                      <a:pos x="7229" y="308"/>
                    </a:cxn>
                    <a:cxn ang="0">
                      <a:pos x="6861" y="226"/>
                    </a:cxn>
                    <a:cxn ang="0">
                      <a:pos x="6466" y="153"/>
                    </a:cxn>
                    <a:cxn ang="0">
                      <a:pos x="6152" y="104"/>
                    </a:cxn>
                    <a:cxn ang="0">
                      <a:pos x="5933" y="76"/>
                    </a:cxn>
                    <a:cxn ang="0">
                      <a:pos x="5707" y="52"/>
                    </a:cxn>
                    <a:cxn ang="0">
                      <a:pos x="5474" y="31"/>
                    </a:cxn>
                    <a:cxn ang="0">
                      <a:pos x="5231" y="16"/>
                    </a:cxn>
                    <a:cxn ang="0">
                      <a:pos x="4982" y="5"/>
                    </a:cxn>
                    <a:cxn ang="0">
                      <a:pos x="4723" y="0"/>
                    </a:cxn>
                    <a:cxn ang="0">
                      <a:pos x="4456" y="0"/>
                    </a:cxn>
                    <a:cxn ang="0">
                      <a:pos x="4181" y="7"/>
                    </a:cxn>
                    <a:cxn ang="0">
                      <a:pos x="3896" y="19"/>
                    </a:cxn>
                    <a:cxn ang="0">
                      <a:pos x="3750" y="28"/>
                    </a:cxn>
                    <a:cxn ang="0">
                      <a:pos x="3463" y="52"/>
                    </a:cxn>
                    <a:cxn ang="0">
                      <a:pos x="3192" y="82"/>
                    </a:cxn>
                    <a:cxn ang="0">
                      <a:pos x="2935" y="118"/>
                    </a:cxn>
                    <a:cxn ang="0">
                      <a:pos x="2692" y="160"/>
                    </a:cxn>
                    <a:cxn ang="0">
                      <a:pos x="2461" y="209"/>
                    </a:cxn>
                    <a:cxn ang="0">
                      <a:pos x="2243" y="261"/>
                    </a:cxn>
                    <a:cxn ang="0">
                      <a:pos x="2038" y="316"/>
                    </a:cxn>
                    <a:cxn ang="0">
                      <a:pos x="1847" y="377"/>
                    </a:cxn>
                    <a:cxn ang="0">
                      <a:pos x="1666" y="441"/>
                    </a:cxn>
                    <a:cxn ang="0">
                      <a:pos x="1496" y="509"/>
                    </a:cxn>
                    <a:cxn ang="0">
                      <a:pos x="1338" y="579"/>
                    </a:cxn>
                    <a:cxn ang="0">
                      <a:pos x="1192" y="650"/>
                    </a:cxn>
                    <a:cxn ang="0">
                      <a:pos x="1055" y="721"/>
                    </a:cxn>
                    <a:cxn ang="0">
                      <a:pos x="928" y="796"/>
                    </a:cxn>
                    <a:cxn ang="0">
                      <a:pos x="811" y="869"/>
                    </a:cxn>
                    <a:cxn ang="0">
                      <a:pos x="705" y="944"/>
                    </a:cxn>
                    <a:cxn ang="0">
                      <a:pos x="606" y="1017"/>
                    </a:cxn>
                    <a:cxn ang="0">
                      <a:pos x="518" y="1090"/>
                    </a:cxn>
                    <a:cxn ang="0">
                      <a:pos x="436" y="1161"/>
                    </a:cxn>
                    <a:cxn ang="0">
                      <a:pos x="299" y="1295"/>
                    </a:cxn>
                    <a:cxn ang="0">
                      <a:pos x="191" y="1418"/>
                    </a:cxn>
                    <a:cxn ang="0">
                      <a:pos x="111" y="1526"/>
                    </a:cxn>
                    <a:cxn ang="0">
                      <a:pos x="54" y="1613"/>
                    </a:cxn>
                    <a:cxn ang="0">
                      <a:pos x="19" y="1677"/>
                    </a:cxn>
                    <a:cxn ang="0">
                      <a:pos x="0" y="1719"/>
                    </a:cxn>
                    <a:cxn ang="0">
                      <a:pos x="917" y="1674"/>
                    </a:cxn>
                    <a:cxn ang="0">
                      <a:pos x="3851" y="1514"/>
                    </a:cxn>
                    <a:cxn ang="0">
                      <a:pos x="4219" y="1491"/>
                    </a:cxn>
                    <a:cxn ang="0">
                      <a:pos x="4947" y="1441"/>
                    </a:cxn>
                    <a:cxn ang="0">
                      <a:pos x="5662" y="1382"/>
                    </a:cxn>
                    <a:cxn ang="0">
                      <a:pos x="6366" y="1312"/>
                    </a:cxn>
                    <a:cxn ang="0">
                      <a:pos x="7054" y="1234"/>
                    </a:cxn>
                    <a:cxn ang="0">
                      <a:pos x="7728" y="1149"/>
                    </a:cxn>
                    <a:cxn ang="0">
                      <a:pos x="8385" y="1055"/>
                    </a:cxn>
                    <a:cxn ang="0">
                      <a:pos x="9024" y="952"/>
                    </a:cxn>
                    <a:cxn ang="0">
                      <a:pos x="9337" y="899"/>
                    </a:cxn>
                  </a:cxnLst>
                  <a:rect l="0" t="0" r="r" b="b"/>
                  <a:pathLst>
                    <a:path w="9518" h="1719">
                      <a:moveTo>
                        <a:pt x="9337" y="899"/>
                      </a:moveTo>
                      <a:lnTo>
                        <a:pt x="9337" y="899"/>
                      </a:lnTo>
                      <a:lnTo>
                        <a:pt x="9382" y="885"/>
                      </a:lnTo>
                      <a:lnTo>
                        <a:pt x="9428" y="874"/>
                      </a:lnTo>
                      <a:lnTo>
                        <a:pt x="9473" y="867"/>
                      </a:lnTo>
                      <a:lnTo>
                        <a:pt x="9518" y="862"/>
                      </a:lnTo>
                      <a:lnTo>
                        <a:pt x="9518" y="862"/>
                      </a:lnTo>
                      <a:lnTo>
                        <a:pt x="9466" y="860"/>
                      </a:lnTo>
                      <a:lnTo>
                        <a:pt x="9414" y="857"/>
                      </a:lnTo>
                      <a:lnTo>
                        <a:pt x="9362" y="852"/>
                      </a:lnTo>
                      <a:lnTo>
                        <a:pt x="9308" y="845"/>
                      </a:lnTo>
                      <a:lnTo>
                        <a:pt x="9200" y="827"/>
                      </a:lnTo>
                      <a:lnTo>
                        <a:pt x="9087" y="806"/>
                      </a:lnTo>
                      <a:lnTo>
                        <a:pt x="8971" y="780"/>
                      </a:lnTo>
                      <a:lnTo>
                        <a:pt x="8851" y="753"/>
                      </a:lnTo>
                      <a:lnTo>
                        <a:pt x="8727" y="720"/>
                      </a:lnTo>
                      <a:lnTo>
                        <a:pt x="8600" y="685"/>
                      </a:lnTo>
                      <a:lnTo>
                        <a:pt x="8331" y="608"/>
                      </a:lnTo>
                      <a:lnTo>
                        <a:pt x="8043" y="525"/>
                      </a:lnTo>
                      <a:lnTo>
                        <a:pt x="7891" y="481"/>
                      </a:lnTo>
                      <a:lnTo>
                        <a:pt x="7735" y="438"/>
                      </a:lnTo>
                      <a:lnTo>
                        <a:pt x="7572" y="395"/>
                      </a:lnTo>
                      <a:lnTo>
                        <a:pt x="7403" y="351"/>
                      </a:lnTo>
                      <a:lnTo>
                        <a:pt x="7229" y="308"/>
                      </a:lnTo>
                      <a:lnTo>
                        <a:pt x="7049" y="266"/>
                      </a:lnTo>
                      <a:lnTo>
                        <a:pt x="6861" y="226"/>
                      </a:lnTo>
                      <a:lnTo>
                        <a:pt x="6666" y="189"/>
                      </a:lnTo>
                      <a:lnTo>
                        <a:pt x="6466" y="153"/>
                      </a:lnTo>
                      <a:lnTo>
                        <a:pt x="6258" y="120"/>
                      </a:lnTo>
                      <a:lnTo>
                        <a:pt x="6152" y="104"/>
                      </a:lnTo>
                      <a:lnTo>
                        <a:pt x="6044" y="90"/>
                      </a:lnTo>
                      <a:lnTo>
                        <a:pt x="5933" y="76"/>
                      </a:lnTo>
                      <a:lnTo>
                        <a:pt x="5822" y="64"/>
                      </a:lnTo>
                      <a:lnTo>
                        <a:pt x="5707" y="52"/>
                      </a:lnTo>
                      <a:lnTo>
                        <a:pt x="5592" y="42"/>
                      </a:lnTo>
                      <a:lnTo>
                        <a:pt x="5474" y="31"/>
                      </a:lnTo>
                      <a:lnTo>
                        <a:pt x="5354" y="23"/>
                      </a:lnTo>
                      <a:lnTo>
                        <a:pt x="5231" y="16"/>
                      </a:lnTo>
                      <a:lnTo>
                        <a:pt x="5107" y="10"/>
                      </a:lnTo>
                      <a:lnTo>
                        <a:pt x="4982" y="5"/>
                      </a:lnTo>
                      <a:lnTo>
                        <a:pt x="4854" y="2"/>
                      </a:lnTo>
                      <a:lnTo>
                        <a:pt x="4723" y="0"/>
                      </a:lnTo>
                      <a:lnTo>
                        <a:pt x="4591" y="0"/>
                      </a:lnTo>
                      <a:lnTo>
                        <a:pt x="4456" y="0"/>
                      </a:lnTo>
                      <a:lnTo>
                        <a:pt x="4318" y="2"/>
                      </a:lnTo>
                      <a:lnTo>
                        <a:pt x="4181" y="7"/>
                      </a:lnTo>
                      <a:lnTo>
                        <a:pt x="4039" y="12"/>
                      </a:lnTo>
                      <a:lnTo>
                        <a:pt x="3896" y="19"/>
                      </a:lnTo>
                      <a:lnTo>
                        <a:pt x="3750" y="28"/>
                      </a:lnTo>
                      <a:lnTo>
                        <a:pt x="3750" y="28"/>
                      </a:lnTo>
                      <a:lnTo>
                        <a:pt x="3606" y="38"/>
                      </a:lnTo>
                      <a:lnTo>
                        <a:pt x="3463" y="52"/>
                      </a:lnTo>
                      <a:lnTo>
                        <a:pt x="3326" y="66"/>
                      </a:lnTo>
                      <a:lnTo>
                        <a:pt x="3192" y="82"/>
                      </a:lnTo>
                      <a:lnTo>
                        <a:pt x="3062" y="99"/>
                      </a:lnTo>
                      <a:lnTo>
                        <a:pt x="2935" y="118"/>
                      </a:lnTo>
                      <a:lnTo>
                        <a:pt x="2812" y="139"/>
                      </a:lnTo>
                      <a:lnTo>
                        <a:pt x="2692" y="160"/>
                      </a:lnTo>
                      <a:lnTo>
                        <a:pt x="2575" y="184"/>
                      </a:lnTo>
                      <a:lnTo>
                        <a:pt x="2461" y="209"/>
                      </a:lnTo>
                      <a:lnTo>
                        <a:pt x="2351" y="233"/>
                      </a:lnTo>
                      <a:lnTo>
                        <a:pt x="2243" y="261"/>
                      </a:lnTo>
                      <a:lnTo>
                        <a:pt x="2139" y="289"/>
                      </a:lnTo>
                      <a:lnTo>
                        <a:pt x="2038" y="316"/>
                      </a:lnTo>
                      <a:lnTo>
                        <a:pt x="1941" y="348"/>
                      </a:lnTo>
                      <a:lnTo>
                        <a:pt x="1847" y="377"/>
                      </a:lnTo>
                      <a:lnTo>
                        <a:pt x="1755" y="410"/>
                      </a:lnTo>
                      <a:lnTo>
                        <a:pt x="1666" y="441"/>
                      </a:lnTo>
                      <a:lnTo>
                        <a:pt x="1579" y="474"/>
                      </a:lnTo>
                      <a:lnTo>
                        <a:pt x="1496" y="509"/>
                      </a:lnTo>
                      <a:lnTo>
                        <a:pt x="1416" y="544"/>
                      </a:lnTo>
                      <a:lnTo>
                        <a:pt x="1338" y="579"/>
                      </a:lnTo>
                      <a:lnTo>
                        <a:pt x="1263" y="614"/>
                      </a:lnTo>
                      <a:lnTo>
                        <a:pt x="1192" y="650"/>
                      </a:lnTo>
                      <a:lnTo>
                        <a:pt x="1122" y="685"/>
                      </a:lnTo>
                      <a:lnTo>
                        <a:pt x="1055" y="721"/>
                      </a:lnTo>
                      <a:lnTo>
                        <a:pt x="990" y="760"/>
                      </a:lnTo>
                      <a:lnTo>
                        <a:pt x="928" y="796"/>
                      </a:lnTo>
                      <a:lnTo>
                        <a:pt x="869" y="833"/>
                      </a:lnTo>
                      <a:lnTo>
                        <a:pt x="811" y="869"/>
                      </a:lnTo>
                      <a:lnTo>
                        <a:pt x="757" y="907"/>
                      </a:lnTo>
                      <a:lnTo>
                        <a:pt x="705" y="944"/>
                      </a:lnTo>
                      <a:lnTo>
                        <a:pt x="655" y="980"/>
                      </a:lnTo>
                      <a:lnTo>
                        <a:pt x="606" y="1017"/>
                      </a:lnTo>
                      <a:lnTo>
                        <a:pt x="561" y="1053"/>
                      </a:lnTo>
                      <a:lnTo>
                        <a:pt x="518" y="1090"/>
                      </a:lnTo>
                      <a:lnTo>
                        <a:pt x="476" y="1125"/>
                      </a:lnTo>
                      <a:lnTo>
                        <a:pt x="436" y="1161"/>
                      </a:lnTo>
                      <a:lnTo>
                        <a:pt x="365" y="1229"/>
                      </a:lnTo>
                      <a:lnTo>
                        <a:pt x="299" y="1295"/>
                      </a:lnTo>
                      <a:lnTo>
                        <a:pt x="241" y="1359"/>
                      </a:lnTo>
                      <a:lnTo>
                        <a:pt x="191" y="1418"/>
                      </a:lnTo>
                      <a:lnTo>
                        <a:pt x="147" y="1474"/>
                      </a:lnTo>
                      <a:lnTo>
                        <a:pt x="111" y="1526"/>
                      </a:lnTo>
                      <a:lnTo>
                        <a:pt x="80" y="1573"/>
                      </a:lnTo>
                      <a:lnTo>
                        <a:pt x="54" y="1613"/>
                      </a:lnTo>
                      <a:lnTo>
                        <a:pt x="33" y="1648"/>
                      </a:lnTo>
                      <a:lnTo>
                        <a:pt x="19" y="1677"/>
                      </a:lnTo>
                      <a:lnTo>
                        <a:pt x="8" y="1698"/>
                      </a:lnTo>
                      <a:lnTo>
                        <a:pt x="0" y="1719"/>
                      </a:lnTo>
                      <a:lnTo>
                        <a:pt x="0" y="1719"/>
                      </a:lnTo>
                      <a:lnTo>
                        <a:pt x="917" y="1674"/>
                      </a:lnTo>
                      <a:lnTo>
                        <a:pt x="1866" y="1623"/>
                      </a:lnTo>
                      <a:lnTo>
                        <a:pt x="3851" y="1514"/>
                      </a:lnTo>
                      <a:lnTo>
                        <a:pt x="3851" y="1514"/>
                      </a:lnTo>
                      <a:lnTo>
                        <a:pt x="4219" y="1491"/>
                      </a:lnTo>
                      <a:lnTo>
                        <a:pt x="4584" y="1467"/>
                      </a:lnTo>
                      <a:lnTo>
                        <a:pt x="4947" y="1441"/>
                      </a:lnTo>
                      <a:lnTo>
                        <a:pt x="5305" y="1413"/>
                      </a:lnTo>
                      <a:lnTo>
                        <a:pt x="5662" y="1382"/>
                      </a:lnTo>
                      <a:lnTo>
                        <a:pt x="6016" y="1347"/>
                      </a:lnTo>
                      <a:lnTo>
                        <a:pt x="6366" y="1312"/>
                      </a:lnTo>
                      <a:lnTo>
                        <a:pt x="6711" y="1274"/>
                      </a:lnTo>
                      <a:lnTo>
                        <a:pt x="7054" y="1234"/>
                      </a:lnTo>
                      <a:lnTo>
                        <a:pt x="7393" y="1192"/>
                      </a:lnTo>
                      <a:lnTo>
                        <a:pt x="7728" y="1149"/>
                      </a:lnTo>
                      <a:lnTo>
                        <a:pt x="8058" y="1102"/>
                      </a:lnTo>
                      <a:lnTo>
                        <a:pt x="8385" y="1055"/>
                      </a:lnTo>
                      <a:lnTo>
                        <a:pt x="8706" y="1005"/>
                      </a:lnTo>
                      <a:lnTo>
                        <a:pt x="9024" y="952"/>
                      </a:lnTo>
                      <a:lnTo>
                        <a:pt x="9337" y="899"/>
                      </a:lnTo>
                      <a:lnTo>
                        <a:pt x="9337" y="899"/>
                      </a:lnTo>
                      <a:close/>
                    </a:path>
                  </a:pathLst>
                </a:custGeom>
                <a:gradFill flip="none" rotWithShape="1">
                  <a:gsLst>
                    <a:gs pos="0">
                      <a:srgbClr val="84BC76"/>
                    </a:gs>
                    <a:gs pos="100000">
                      <a:srgbClr val="2F6C1C"/>
                    </a:gs>
                  </a:gsLst>
                  <a:lin ang="516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grpSp>
      <p:grpSp>
        <p:nvGrpSpPr>
          <p:cNvPr id="441" name="Group 440">
            <a:extLst>
              <a:ext uri="{C183D7F6-B498-43B3-948B-1728B52AA6E4}">
                <adec:decorative xmlns:adec="http://schemas.microsoft.com/office/drawing/2017/decorative" val="1"/>
              </a:ext>
            </a:extLst>
          </p:cNvPr>
          <p:cNvGrpSpPr/>
          <p:nvPr/>
        </p:nvGrpSpPr>
        <p:grpSpPr>
          <a:xfrm>
            <a:off x="5029200" y="1157414"/>
            <a:ext cx="1566262" cy="5774526"/>
            <a:chOff x="5181600" y="1370170"/>
            <a:chExt cx="1566262" cy="5774526"/>
          </a:xfrm>
        </p:grpSpPr>
        <p:grpSp>
          <p:nvGrpSpPr>
            <p:cNvPr id="437" name="Group 436"/>
            <p:cNvGrpSpPr/>
            <p:nvPr/>
          </p:nvGrpSpPr>
          <p:grpSpPr>
            <a:xfrm>
              <a:off x="5408077" y="5357011"/>
              <a:ext cx="602976" cy="1787685"/>
              <a:chOff x="5391143" y="5365478"/>
              <a:chExt cx="602976" cy="1787685"/>
            </a:xfrm>
          </p:grpSpPr>
          <p:grpSp>
            <p:nvGrpSpPr>
              <p:cNvPr id="405" name="Group 93"/>
              <p:cNvGrpSpPr/>
              <p:nvPr/>
            </p:nvGrpSpPr>
            <p:grpSpPr>
              <a:xfrm rot="186992">
                <a:off x="5391143" y="5464533"/>
                <a:ext cx="602976" cy="1688630"/>
                <a:chOff x="1346198" y="3640666"/>
                <a:chExt cx="755162" cy="3117518"/>
              </a:xfrm>
            </p:grpSpPr>
            <p:sp>
              <p:nvSpPr>
                <p:cNvPr id="407" name="Freeform 7"/>
                <p:cNvSpPr>
                  <a:spLocks/>
                </p:cNvSpPr>
                <p:nvPr/>
              </p:nvSpPr>
              <p:spPr bwMode="auto">
                <a:xfrm>
                  <a:off x="1740430" y="3674533"/>
                  <a:ext cx="318052" cy="3083651"/>
                </a:xfrm>
                <a:custGeom>
                  <a:avLst/>
                  <a:gdLst/>
                  <a:ahLst/>
                  <a:cxnLst>
                    <a:cxn ang="0">
                      <a:pos x="105" y="161"/>
                    </a:cxn>
                    <a:cxn ang="0">
                      <a:pos x="107" y="164"/>
                    </a:cxn>
                    <a:cxn ang="0">
                      <a:pos x="184" y="518"/>
                    </a:cxn>
                    <a:cxn ang="0">
                      <a:pos x="183" y="1119"/>
                    </a:cxn>
                    <a:cxn ang="0">
                      <a:pos x="300" y="1431"/>
                    </a:cxn>
                    <a:cxn ang="0">
                      <a:pos x="300" y="1433"/>
                    </a:cxn>
                    <a:cxn ang="0">
                      <a:pos x="352" y="1890"/>
                    </a:cxn>
                    <a:cxn ang="0">
                      <a:pos x="351" y="2256"/>
                    </a:cxn>
                    <a:cxn ang="0">
                      <a:pos x="394" y="2456"/>
                    </a:cxn>
                    <a:cxn ang="0">
                      <a:pos x="394" y="2458"/>
                    </a:cxn>
                    <a:cxn ang="0">
                      <a:pos x="349" y="2733"/>
                    </a:cxn>
                    <a:cxn ang="0">
                      <a:pos x="351" y="3132"/>
                    </a:cxn>
                    <a:cxn ang="0">
                      <a:pos x="391" y="3474"/>
                    </a:cxn>
                    <a:cxn ang="0">
                      <a:pos x="346" y="3820"/>
                    </a:cxn>
                    <a:cxn ang="0">
                      <a:pos x="389" y="3474"/>
                    </a:cxn>
                    <a:cxn ang="0">
                      <a:pos x="346" y="3132"/>
                    </a:cxn>
                    <a:cxn ang="0">
                      <a:pos x="342" y="2733"/>
                    </a:cxn>
                    <a:cxn ang="0">
                      <a:pos x="342" y="2732"/>
                    </a:cxn>
                    <a:cxn ang="0">
                      <a:pos x="386" y="2458"/>
                    </a:cxn>
                    <a:cxn ang="0">
                      <a:pos x="340" y="2256"/>
                    </a:cxn>
                    <a:cxn ang="0">
                      <a:pos x="339" y="1891"/>
                    </a:cxn>
                    <a:cxn ang="0">
                      <a:pos x="284" y="1434"/>
                    </a:cxn>
                    <a:cxn ang="0">
                      <a:pos x="165" y="1122"/>
                    </a:cxn>
                    <a:cxn ang="0">
                      <a:pos x="164" y="1119"/>
                    </a:cxn>
                    <a:cxn ang="0">
                      <a:pos x="163" y="521"/>
                    </a:cxn>
                    <a:cxn ang="0">
                      <a:pos x="83" y="172"/>
                    </a:cxn>
                    <a:cxn ang="0">
                      <a:pos x="1" y="19"/>
                    </a:cxn>
                    <a:cxn ang="0">
                      <a:pos x="0" y="9"/>
                    </a:cxn>
                    <a:cxn ang="0">
                      <a:pos x="7" y="1"/>
                    </a:cxn>
                    <a:cxn ang="0">
                      <a:pos x="11" y="0"/>
                    </a:cxn>
                    <a:cxn ang="0">
                      <a:pos x="21" y="2"/>
                    </a:cxn>
                    <a:cxn ang="0">
                      <a:pos x="24" y="7"/>
                    </a:cxn>
                  </a:cxnLst>
                  <a:rect l="0" t="0" r="r" b="b"/>
                  <a:pathLst>
                    <a:path w="394" h="3820">
                      <a:moveTo>
                        <a:pt x="24" y="7"/>
                      </a:moveTo>
                      <a:lnTo>
                        <a:pt x="105" y="161"/>
                      </a:lnTo>
                      <a:lnTo>
                        <a:pt x="105" y="162"/>
                      </a:lnTo>
                      <a:lnTo>
                        <a:pt x="107" y="164"/>
                      </a:lnTo>
                      <a:lnTo>
                        <a:pt x="184" y="516"/>
                      </a:lnTo>
                      <a:lnTo>
                        <a:pt x="184" y="518"/>
                      </a:lnTo>
                      <a:lnTo>
                        <a:pt x="184" y="519"/>
                      </a:lnTo>
                      <a:lnTo>
                        <a:pt x="183" y="1119"/>
                      </a:lnTo>
                      <a:lnTo>
                        <a:pt x="182" y="1116"/>
                      </a:lnTo>
                      <a:lnTo>
                        <a:pt x="300" y="1431"/>
                      </a:lnTo>
                      <a:lnTo>
                        <a:pt x="300" y="1432"/>
                      </a:lnTo>
                      <a:lnTo>
                        <a:pt x="300" y="1433"/>
                      </a:lnTo>
                      <a:lnTo>
                        <a:pt x="352" y="1890"/>
                      </a:lnTo>
                      <a:lnTo>
                        <a:pt x="352" y="1890"/>
                      </a:lnTo>
                      <a:lnTo>
                        <a:pt x="352" y="1891"/>
                      </a:lnTo>
                      <a:lnTo>
                        <a:pt x="351" y="2256"/>
                      </a:lnTo>
                      <a:lnTo>
                        <a:pt x="350" y="2254"/>
                      </a:lnTo>
                      <a:lnTo>
                        <a:pt x="394" y="2456"/>
                      </a:lnTo>
                      <a:lnTo>
                        <a:pt x="394" y="2457"/>
                      </a:lnTo>
                      <a:lnTo>
                        <a:pt x="394" y="2458"/>
                      </a:lnTo>
                      <a:lnTo>
                        <a:pt x="349" y="2733"/>
                      </a:lnTo>
                      <a:lnTo>
                        <a:pt x="349" y="2733"/>
                      </a:lnTo>
                      <a:lnTo>
                        <a:pt x="351" y="3132"/>
                      </a:lnTo>
                      <a:lnTo>
                        <a:pt x="351" y="3132"/>
                      </a:lnTo>
                      <a:lnTo>
                        <a:pt x="391" y="3474"/>
                      </a:lnTo>
                      <a:lnTo>
                        <a:pt x="391" y="3474"/>
                      </a:lnTo>
                      <a:lnTo>
                        <a:pt x="391" y="3474"/>
                      </a:lnTo>
                      <a:lnTo>
                        <a:pt x="346" y="3820"/>
                      </a:lnTo>
                      <a:lnTo>
                        <a:pt x="389" y="3474"/>
                      </a:lnTo>
                      <a:lnTo>
                        <a:pt x="389" y="3474"/>
                      </a:lnTo>
                      <a:lnTo>
                        <a:pt x="346" y="3132"/>
                      </a:lnTo>
                      <a:lnTo>
                        <a:pt x="346" y="3132"/>
                      </a:lnTo>
                      <a:lnTo>
                        <a:pt x="346" y="3132"/>
                      </a:lnTo>
                      <a:lnTo>
                        <a:pt x="342" y="2733"/>
                      </a:lnTo>
                      <a:lnTo>
                        <a:pt x="342" y="2733"/>
                      </a:lnTo>
                      <a:lnTo>
                        <a:pt x="342" y="2732"/>
                      </a:lnTo>
                      <a:lnTo>
                        <a:pt x="386" y="2456"/>
                      </a:lnTo>
                      <a:lnTo>
                        <a:pt x="386" y="2458"/>
                      </a:lnTo>
                      <a:lnTo>
                        <a:pt x="340" y="2257"/>
                      </a:lnTo>
                      <a:lnTo>
                        <a:pt x="340" y="2256"/>
                      </a:lnTo>
                      <a:lnTo>
                        <a:pt x="340" y="2256"/>
                      </a:lnTo>
                      <a:lnTo>
                        <a:pt x="339" y="1891"/>
                      </a:lnTo>
                      <a:lnTo>
                        <a:pt x="339" y="1891"/>
                      </a:lnTo>
                      <a:lnTo>
                        <a:pt x="284" y="1434"/>
                      </a:lnTo>
                      <a:lnTo>
                        <a:pt x="286" y="1437"/>
                      </a:lnTo>
                      <a:lnTo>
                        <a:pt x="165" y="1122"/>
                      </a:lnTo>
                      <a:lnTo>
                        <a:pt x="164" y="1120"/>
                      </a:lnTo>
                      <a:lnTo>
                        <a:pt x="164" y="1119"/>
                      </a:lnTo>
                      <a:lnTo>
                        <a:pt x="162" y="519"/>
                      </a:lnTo>
                      <a:lnTo>
                        <a:pt x="163" y="521"/>
                      </a:lnTo>
                      <a:lnTo>
                        <a:pt x="82" y="170"/>
                      </a:lnTo>
                      <a:lnTo>
                        <a:pt x="83" y="172"/>
                      </a:lnTo>
                      <a:lnTo>
                        <a:pt x="1" y="19"/>
                      </a:lnTo>
                      <a:lnTo>
                        <a:pt x="1" y="19"/>
                      </a:lnTo>
                      <a:lnTo>
                        <a:pt x="0" y="13"/>
                      </a:lnTo>
                      <a:lnTo>
                        <a:pt x="0" y="9"/>
                      </a:lnTo>
                      <a:lnTo>
                        <a:pt x="3" y="4"/>
                      </a:lnTo>
                      <a:lnTo>
                        <a:pt x="7" y="1"/>
                      </a:lnTo>
                      <a:lnTo>
                        <a:pt x="7" y="1"/>
                      </a:lnTo>
                      <a:lnTo>
                        <a:pt x="11" y="0"/>
                      </a:lnTo>
                      <a:lnTo>
                        <a:pt x="17" y="0"/>
                      </a:lnTo>
                      <a:lnTo>
                        <a:pt x="21" y="2"/>
                      </a:lnTo>
                      <a:lnTo>
                        <a:pt x="24" y="7"/>
                      </a:lnTo>
                      <a:lnTo>
                        <a:pt x="24" y="7"/>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408" name="Freeform 5"/>
                <p:cNvSpPr>
                  <a:spLocks/>
                </p:cNvSpPr>
                <p:nvPr/>
              </p:nvSpPr>
              <p:spPr bwMode="auto">
                <a:xfrm>
                  <a:off x="1452034" y="3640666"/>
                  <a:ext cx="169025" cy="2623558"/>
                </a:xfrm>
                <a:custGeom>
                  <a:avLst/>
                  <a:gdLst/>
                  <a:ahLst/>
                  <a:cxnLst>
                    <a:cxn ang="0">
                      <a:pos x="53" y="517"/>
                    </a:cxn>
                    <a:cxn ang="0">
                      <a:pos x="69" y="664"/>
                    </a:cxn>
                    <a:cxn ang="0">
                      <a:pos x="74" y="774"/>
                    </a:cxn>
                    <a:cxn ang="0">
                      <a:pos x="73" y="849"/>
                    </a:cxn>
                    <a:cxn ang="0">
                      <a:pos x="64" y="923"/>
                    </a:cxn>
                    <a:cxn ang="0">
                      <a:pos x="54" y="960"/>
                    </a:cxn>
                    <a:cxn ang="0">
                      <a:pos x="37" y="1011"/>
                    </a:cxn>
                    <a:cxn ang="0">
                      <a:pos x="33" y="1063"/>
                    </a:cxn>
                    <a:cxn ang="0">
                      <a:pos x="36" y="1100"/>
                    </a:cxn>
                    <a:cxn ang="0">
                      <a:pos x="53" y="1209"/>
                    </a:cxn>
                    <a:cxn ang="0">
                      <a:pos x="56" y="1247"/>
                    </a:cxn>
                    <a:cxn ang="0">
                      <a:pos x="51" y="1284"/>
                    </a:cxn>
                    <a:cxn ang="0">
                      <a:pos x="43" y="1320"/>
                    </a:cxn>
                    <a:cxn ang="0">
                      <a:pos x="34" y="1392"/>
                    </a:cxn>
                    <a:cxn ang="0">
                      <a:pos x="30" y="1466"/>
                    </a:cxn>
                    <a:cxn ang="0">
                      <a:pos x="30" y="1576"/>
                    </a:cxn>
                    <a:cxn ang="0">
                      <a:pos x="32" y="1687"/>
                    </a:cxn>
                    <a:cxn ang="0">
                      <a:pos x="28" y="1908"/>
                    </a:cxn>
                    <a:cxn ang="0">
                      <a:pos x="21" y="2054"/>
                    </a:cxn>
                    <a:cxn ang="0">
                      <a:pos x="8" y="2201"/>
                    </a:cxn>
                    <a:cxn ang="0">
                      <a:pos x="4" y="2274"/>
                    </a:cxn>
                    <a:cxn ang="0">
                      <a:pos x="10" y="2329"/>
                    </a:cxn>
                    <a:cxn ang="0">
                      <a:pos x="20" y="2364"/>
                    </a:cxn>
                    <a:cxn ang="0">
                      <a:pos x="38" y="2417"/>
                    </a:cxn>
                    <a:cxn ang="0">
                      <a:pos x="52" y="2489"/>
                    </a:cxn>
                    <a:cxn ang="0">
                      <a:pos x="63" y="2562"/>
                    </a:cxn>
                    <a:cxn ang="0">
                      <a:pos x="82" y="2782"/>
                    </a:cxn>
                    <a:cxn ang="0">
                      <a:pos x="82" y="2782"/>
                    </a:cxn>
                    <a:cxn ang="0">
                      <a:pos x="60" y="2562"/>
                    </a:cxn>
                    <a:cxn ang="0">
                      <a:pos x="50" y="2489"/>
                    </a:cxn>
                    <a:cxn ang="0">
                      <a:pos x="34" y="2418"/>
                    </a:cxn>
                    <a:cxn ang="0">
                      <a:pos x="16" y="2366"/>
                    </a:cxn>
                    <a:cxn ang="0">
                      <a:pos x="6" y="2330"/>
                    </a:cxn>
                    <a:cxn ang="0">
                      <a:pos x="0" y="2274"/>
                    </a:cxn>
                    <a:cxn ang="0">
                      <a:pos x="2" y="2201"/>
                    </a:cxn>
                    <a:cxn ang="0">
                      <a:pos x="13" y="2054"/>
                    </a:cxn>
                    <a:cxn ang="0">
                      <a:pos x="20" y="1907"/>
                    </a:cxn>
                    <a:cxn ang="0">
                      <a:pos x="21" y="1687"/>
                    </a:cxn>
                    <a:cxn ang="0">
                      <a:pos x="19" y="1577"/>
                    </a:cxn>
                    <a:cxn ang="0">
                      <a:pos x="18" y="1466"/>
                    </a:cxn>
                    <a:cxn ang="0">
                      <a:pos x="21" y="1391"/>
                    </a:cxn>
                    <a:cxn ang="0">
                      <a:pos x="29" y="1318"/>
                    </a:cxn>
                    <a:cxn ang="0">
                      <a:pos x="38" y="1281"/>
                    </a:cxn>
                    <a:cxn ang="0">
                      <a:pos x="41" y="1247"/>
                    </a:cxn>
                    <a:cxn ang="0">
                      <a:pos x="32" y="1174"/>
                    </a:cxn>
                    <a:cxn ang="0">
                      <a:pos x="20" y="1102"/>
                    </a:cxn>
                    <a:cxn ang="0">
                      <a:pos x="17" y="1046"/>
                    </a:cxn>
                    <a:cxn ang="0">
                      <a:pos x="20" y="1008"/>
                    </a:cxn>
                    <a:cxn ang="0">
                      <a:pos x="28" y="980"/>
                    </a:cxn>
                    <a:cxn ang="0">
                      <a:pos x="38" y="953"/>
                    </a:cxn>
                    <a:cxn ang="0">
                      <a:pos x="51" y="902"/>
                    </a:cxn>
                    <a:cxn ang="0">
                      <a:pos x="57" y="812"/>
                    </a:cxn>
                    <a:cxn ang="0">
                      <a:pos x="54" y="739"/>
                    </a:cxn>
                    <a:cxn ang="0">
                      <a:pos x="42" y="592"/>
                    </a:cxn>
                    <a:cxn ang="0">
                      <a:pos x="32" y="516"/>
                    </a:cxn>
                    <a:cxn ang="0">
                      <a:pos x="161" y="4"/>
                    </a:cxn>
                    <a:cxn ang="0">
                      <a:pos x="174" y="0"/>
                    </a:cxn>
                    <a:cxn ang="0">
                      <a:pos x="182" y="6"/>
                    </a:cxn>
                    <a:cxn ang="0">
                      <a:pos x="184" y="16"/>
                    </a:cxn>
                  </a:cxnLst>
                  <a:rect l="0" t="0" r="r" b="b"/>
                  <a:pathLst>
                    <a:path w="184" h="2856">
                      <a:moveTo>
                        <a:pt x="183" y="16"/>
                      </a:moveTo>
                      <a:lnTo>
                        <a:pt x="53" y="521"/>
                      </a:lnTo>
                      <a:lnTo>
                        <a:pt x="53" y="517"/>
                      </a:lnTo>
                      <a:lnTo>
                        <a:pt x="53" y="517"/>
                      </a:lnTo>
                      <a:lnTo>
                        <a:pt x="62" y="590"/>
                      </a:lnTo>
                      <a:lnTo>
                        <a:pt x="69" y="664"/>
                      </a:lnTo>
                      <a:lnTo>
                        <a:pt x="72" y="701"/>
                      </a:lnTo>
                      <a:lnTo>
                        <a:pt x="73" y="738"/>
                      </a:lnTo>
                      <a:lnTo>
                        <a:pt x="74" y="774"/>
                      </a:lnTo>
                      <a:lnTo>
                        <a:pt x="74" y="812"/>
                      </a:lnTo>
                      <a:lnTo>
                        <a:pt x="74" y="812"/>
                      </a:lnTo>
                      <a:lnTo>
                        <a:pt x="73" y="849"/>
                      </a:lnTo>
                      <a:lnTo>
                        <a:pt x="71" y="887"/>
                      </a:lnTo>
                      <a:lnTo>
                        <a:pt x="68" y="904"/>
                      </a:lnTo>
                      <a:lnTo>
                        <a:pt x="64" y="923"/>
                      </a:lnTo>
                      <a:lnTo>
                        <a:pt x="60" y="942"/>
                      </a:lnTo>
                      <a:lnTo>
                        <a:pt x="54" y="960"/>
                      </a:lnTo>
                      <a:lnTo>
                        <a:pt x="54" y="960"/>
                      </a:lnTo>
                      <a:lnTo>
                        <a:pt x="47" y="977"/>
                      </a:lnTo>
                      <a:lnTo>
                        <a:pt x="40" y="993"/>
                      </a:lnTo>
                      <a:lnTo>
                        <a:pt x="37" y="1011"/>
                      </a:lnTo>
                      <a:lnTo>
                        <a:pt x="34" y="1028"/>
                      </a:lnTo>
                      <a:lnTo>
                        <a:pt x="33" y="1046"/>
                      </a:lnTo>
                      <a:lnTo>
                        <a:pt x="33" y="1063"/>
                      </a:lnTo>
                      <a:lnTo>
                        <a:pt x="34" y="1082"/>
                      </a:lnTo>
                      <a:lnTo>
                        <a:pt x="36" y="1100"/>
                      </a:lnTo>
                      <a:lnTo>
                        <a:pt x="36" y="1100"/>
                      </a:lnTo>
                      <a:lnTo>
                        <a:pt x="41" y="1136"/>
                      </a:lnTo>
                      <a:lnTo>
                        <a:pt x="48" y="1172"/>
                      </a:lnTo>
                      <a:lnTo>
                        <a:pt x="53" y="1209"/>
                      </a:lnTo>
                      <a:lnTo>
                        <a:pt x="54" y="1228"/>
                      </a:lnTo>
                      <a:lnTo>
                        <a:pt x="56" y="1247"/>
                      </a:lnTo>
                      <a:lnTo>
                        <a:pt x="56" y="1247"/>
                      </a:lnTo>
                      <a:lnTo>
                        <a:pt x="54" y="1266"/>
                      </a:lnTo>
                      <a:lnTo>
                        <a:pt x="53" y="1276"/>
                      </a:lnTo>
                      <a:lnTo>
                        <a:pt x="51" y="1284"/>
                      </a:lnTo>
                      <a:lnTo>
                        <a:pt x="51" y="1284"/>
                      </a:lnTo>
                      <a:lnTo>
                        <a:pt x="47" y="1302"/>
                      </a:lnTo>
                      <a:lnTo>
                        <a:pt x="43" y="1320"/>
                      </a:lnTo>
                      <a:lnTo>
                        <a:pt x="43" y="1320"/>
                      </a:lnTo>
                      <a:lnTo>
                        <a:pt x="38" y="1357"/>
                      </a:lnTo>
                      <a:lnTo>
                        <a:pt x="34" y="1392"/>
                      </a:lnTo>
                      <a:lnTo>
                        <a:pt x="34" y="1392"/>
                      </a:lnTo>
                      <a:lnTo>
                        <a:pt x="32" y="1429"/>
                      </a:lnTo>
                      <a:lnTo>
                        <a:pt x="30" y="1466"/>
                      </a:lnTo>
                      <a:lnTo>
                        <a:pt x="30" y="1539"/>
                      </a:lnTo>
                      <a:lnTo>
                        <a:pt x="30" y="1539"/>
                      </a:lnTo>
                      <a:lnTo>
                        <a:pt x="30" y="1576"/>
                      </a:lnTo>
                      <a:lnTo>
                        <a:pt x="31" y="1612"/>
                      </a:lnTo>
                      <a:lnTo>
                        <a:pt x="31" y="1612"/>
                      </a:lnTo>
                      <a:lnTo>
                        <a:pt x="32" y="1687"/>
                      </a:lnTo>
                      <a:lnTo>
                        <a:pt x="32" y="1687"/>
                      </a:lnTo>
                      <a:lnTo>
                        <a:pt x="30" y="1833"/>
                      </a:lnTo>
                      <a:lnTo>
                        <a:pt x="28" y="1908"/>
                      </a:lnTo>
                      <a:lnTo>
                        <a:pt x="26" y="1981"/>
                      </a:lnTo>
                      <a:lnTo>
                        <a:pt x="26" y="1981"/>
                      </a:lnTo>
                      <a:lnTo>
                        <a:pt x="21" y="2054"/>
                      </a:lnTo>
                      <a:lnTo>
                        <a:pt x="14" y="2128"/>
                      </a:lnTo>
                      <a:lnTo>
                        <a:pt x="14" y="2128"/>
                      </a:lnTo>
                      <a:lnTo>
                        <a:pt x="8" y="2201"/>
                      </a:lnTo>
                      <a:lnTo>
                        <a:pt x="6" y="2238"/>
                      </a:lnTo>
                      <a:lnTo>
                        <a:pt x="4" y="2274"/>
                      </a:lnTo>
                      <a:lnTo>
                        <a:pt x="4" y="2274"/>
                      </a:lnTo>
                      <a:lnTo>
                        <a:pt x="6" y="2293"/>
                      </a:lnTo>
                      <a:lnTo>
                        <a:pt x="7" y="2311"/>
                      </a:lnTo>
                      <a:lnTo>
                        <a:pt x="10" y="2329"/>
                      </a:lnTo>
                      <a:lnTo>
                        <a:pt x="14" y="2347"/>
                      </a:lnTo>
                      <a:lnTo>
                        <a:pt x="14" y="2347"/>
                      </a:lnTo>
                      <a:lnTo>
                        <a:pt x="20" y="2364"/>
                      </a:lnTo>
                      <a:lnTo>
                        <a:pt x="27" y="2381"/>
                      </a:lnTo>
                      <a:lnTo>
                        <a:pt x="33" y="2399"/>
                      </a:lnTo>
                      <a:lnTo>
                        <a:pt x="38" y="2417"/>
                      </a:lnTo>
                      <a:lnTo>
                        <a:pt x="38" y="2417"/>
                      </a:lnTo>
                      <a:lnTo>
                        <a:pt x="47" y="2452"/>
                      </a:lnTo>
                      <a:lnTo>
                        <a:pt x="52" y="2489"/>
                      </a:lnTo>
                      <a:lnTo>
                        <a:pt x="58" y="2526"/>
                      </a:lnTo>
                      <a:lnTo>
                        <a:pt x="63" y="2562"/>
                      </a:lnTo>
                      <a:lnTo>
                        <a:pt x="63" y="2562"/>
                      </a:lnTo>
                      <a:lnTo>
                        <a:pt x="71" y="2634"/>
                      </a:lnTo>
                      <a:lnTo>
                        <a:pt x="78" y="2708"/>
                      </a:lnTo>
                      <a:lnTo>
                        <a:pt x="82" y="2782"/>
                      </a:lnTo>
                      <a:lnTo>
                        <a:pt x="87" y="2856"/>
                      </a:lnTo>
                      <a:lnTo>
                        <a:pt x="87" y="2856"/>
                      </a:lnTo>
                      <a:lnTo>
                        <a:pt x="82" y="2782"/>
                      </a:lnTo>
                      <a:lnTo>
                        <a:pt x="76" y="2709"/>
                      </a:lnTo>
                      <a:lnTo>
                        <a:pt x="69" y="2636"/>
                      </a:lnTo>
                      <a:lnTo>
                        <a:pt x="60" y="2562"/>
                      </a:lnTo>
                      <a:lnTo>
                        <a:pt x="60" y="2562"/>
                      </a:lnTo>
                      <a:lnTo>
                        <a:pt x="56" y="2526"/>
                      </a:lnTo>
                      <a:lnTo>
                        <a:pt x="50" y="2489"/>
                      </a:lnTo>
                      <a:lnTo>
                        <a:pt x="42" y="2453"/>
                      </a:lnTo>
                      <a:lnTo>
                        <a:pt x="34" y="2418"/>
                      </a:lnTo>
                      <a:lnTo>
                        <a:pt x="34" y="2418"/>
                      </a:lnTo>
                      <a:lnTo>
                        <a:pt x="29" y="2400"/>
                      </a:lnTo>
                      <a:lnTo>
                        <a:pt x="22" y="2383"/>
                      </a:lnTo>
                      <a:lnTo>
                        <a:pt x="16" y="2366"/>
                      </a:lnTo>
                      <a:lnTo>
                        <a:pt x="10" y="2348"/>
                      </a:lnTo>
                      <a:lnTo>
                        <a:pt x="10" y="2348"/>
                      </a:lnTo>
                      <a:lnTo>
                        <a:pt x="6" y="2330"/>
                      </a:lnTo>
                      <a:lnTo>
                        <a:pt x="2" y="2312"/>
                      </a:lnTo>
                      <a:lnTo>
                        <a:pt x="0" y="2293"/>
                      </a:lnTo>
                      <a:lnTo>
                        <a:pt x="0" y="2274"/>
                      </a:lnTo>
                      <a:lnTo>
                        <a:pt x="0" y="2274"/>
                      </a:lnTo>
                      <a:lnTo>
                        <a:pt x="0" y="2238"/>
                      </a:lnTo>
                      <a:lnTo>
                        <a:pt x="2" y="2201"/>
                      </a:lnTo>
                      <a:lnTo>
                        <a:pt x="9" y="2128"/>
                      </a:lnTo>
                      <a:lnTo>
                        <a:pt x="9" y="2128"/>
                      </a:lnTo>
                      <a:lnTo>
                        <a:pt x="13" y="2054"/>
                      </a:lnTo>
                      <a:lnTo>
                        <a:pt x="18" y="1981"/>
                      </a:lnTo>
                      <a:lnTo>
                        <a:pt x="18" y="1981"/>
                      </a:lnTo>
                      <a:lnTo>
                        <a:pt x="20" y="1907"/>
                      </a:lnTo>
                      <a:lnTo>
                        <a:pt x="21" y="1833"/>
                      </a:lnTo>
                      <a:lnTo>
                        <a:pt x="21" y="1687"/>
                      </a:lnTo>
                      <a:lnTo>
                        <a:pt x="21" y="1687"/>
                      </a:lnTo>
                      <a:lnTo>
                        <a:pt x="20" y="1613"/>
                      </a:lnTo>
                      <a:lnTo>
                        <a:pt x="20" y="1613"/>
                      </a:lnTo>
                      <a:lnTo>
                        <a:pt x="19" y="1577"/>
                      </a:lnTo>
                      <a:lnTo>
                        <a:pt x="18" y="1539"/>
                      </a:lnTo>
                      <a:lnTo>
                        <a:pt x="18" y="1539"/>
                      </a:lnTo>
                      <a:lnTo>
                        <a:pt x="18" y="1466"/>
                      </a:lnTo>
                      <a:lnTo>
                        <a:pt x="19" y="1429"/>
                      </a:lnTo>
                      <a:lnTo>
                        <a:pt x="21" y="1391"/>
                      </a:lnTo>
                      <a:lnTo>
                        <a:pt x="21" y="1391"/>
                      </a:lnTo>
                      <a:lnTo>
                        <a:pt x="24" y="1354"/>
                      </a:lnTo>
                      <a:lnTo>
                        <a:pt x="29" y="1318"/>
                      </a:lnTo>
                      <a:lnTo>
                        <a:pt x="29" y="1318"/>
                      </a:lnTo>
                      <a:lnTo>
                        <a:pt x="33" y="1299"/>
                      </a:lnTo>
                      <a:lnTo>
                        <a:pt x="38" y="1281"/>
                      </a:lnTo>
                      <a:lnTo>
                        <a:pt x="38" y="1281"/>
                      </a:lnTo>
                      <a:lnTo>
                        <a:pt x="40" y="1264"/>
                      </a:lnTo>
                      <a:lnTo>
                        <a:pt x="41" y="1247"/>
                      </a:lnTo>
                      <a:lnTo>
                        <a:pt x="41" y="1247"/>
                      </a:lnTo>
                      <a:lnTo>
                        <a:pt x="40" y="1229"/>
                      </a:lnTo>
                      <a:lnTo>
                        <a:pt x="38" y="1211"/>
                      </a:lnTo>
                      <a:lnTo>
                        <a:pt x="32" y="1174"/>
                      </a:lnTo>
                      <a:lnTo>
                        <a:pt x="26" y="1139"/>
                      </a:lnTo>
                      <a:lnTo>
                        <a:pt x="20" y="1102"/>
                      </a:lnTo>
                      <a:lnTo>
                        <a:pt x="20" y="1102"/>
                      </a:lnTo>
                      <a:lnTo>
                        <a:pt x="18" y="1083"/>
                      </a:lnTo>
                      <a:lnTo>
                        <a:pt x="17" y="1064"/>
                      </a:lnTo>
                      <a:lnTo>
                        <a:pt x="17" y="1046"/>
                      </a:lnTo>
                      <a:lnTo>
                        <a:pt x="18" y="1027"/>
                      </a:lnTo>
                      <a:lnTo>
                        <a:pt x="18" y="1027"/>
                      </a:lnTo>
                      <a:lnTo>
                        <a:pt x="20" y="1008"/>
                      </a:lnTo>
                      <a:lnTo>
                        <a:pt x="24" y="989"/>
                      </a:lnTo>
                      <a:lnTo>
                        <a:pt x="24" y="989"/>
                      </a:lnTo>
                      <a:lnTo>
                        <a:pt x="28" y="980"/>
                      </a:lnTo>
                      <a:lnTo>
                        <a:pt x="31" y="970"/>
                      </a:lnTo>
                      <a:lnTo>
                        <a:pt x="38" y="953"/>
                      </a:lnTo>
                      <a:lnTo>
                        <a:pt x="38" y="953"/>
                      </a:lnTo>
                      <a:lnTo>
                        <a:pt x="43" y="937"/>
                      </a:lnTo>
                      <a:lnTo>
                        <a:pt x="48" y="920"/>
                      </a:lnTo>
                      <a:lnTo>
                        <a:pt x="51" y="902"/>
                      </a:lnTo>
                      <a:lnTo>
                        <a:pt x="53" y="884"/>
                      </a:lnTo>
                      <a:lnTo>
                        <a:pt x="56" y="848"/>
                      </a:lnTo>
                      <a:lnTo>
                        <a:pt x="57" y="812"/>
                      </a:lnTo>
                      <a:lnTo>
                        <a:pt x="57" y="812"/>
                      </a:lnTo>
                      <a:lnTo>
                        <a:pt x="56" y="776"/>
                      </a:lnTo>
                      <a:lnTo>
                        <a:pt x="54" y="739"/>
                      </a:lnTo>
                      <a:lnTo>
                        <a:pt x="52" y="702"/>
                      </a:lnTo>
                      <a:lnTo>
                        <a:pt x="50" y="666"/>
                      </a:lnTo>
                      <a:lnTo>
                        <a:pt x="42" y="592"/>
                      </a:lnTo>
                      <a:lnTo>
                        <a:pt x="32" y="520"/>
                      </a:lnTo>
                      <a:lnTo>
                        <a:pt x="32" y="518"/>
                      </a:lnTo>
                      <a:lnTo>
                        <a:pt x="32" y="516"/>
                      </a:lnTo>
                      <a:lnTo>
                        <a:pt x="159" y="9"/>
                      </a:lnTo>
                      <a:lnTo>
                        <a:pt x="159" y="9"/>
                      </a:lnTo>
                      <a:lnTo>
                        <a:pt x="161" y="4"/>
                      </a:lnTo>
                      <a:lnTo>
                        <a:pt x="164" y="1"/>
                      </a:lnTo>
                      <a:lnTo>
                        <a:pt x="169" y="0"/>
                      </a:lnTo>
                      <a:lnTo>
                        <a:pt x="174" y="0"/>
                      </a:lnTo>
                      <a:lnTo>
                        <a:pt x="174" y="0"/>
                      </a:lnTo>
                      <a:lnTo>
                        <a:pt x="179" y="2"/>
                      </a:lnTo>
                      <a:lnTo>
                        <a:pt x="182" y="6"/>
                      </a:lnTo>
                      <a:lnTo>
                        <a:pt x="184" y="10"/>
                      </a:lnTo>
                      <a:lnTo>
                        <a:pt x="184" y="16"/>
                      </a:lnTo>
                      <a:lnTo>
                        <a:pt x="184" y="16"/>
                      </a:lnTo>
                      <a:lnTo>
                        <a:pt x="183" y="16"/>
                      </a:lnTo>
                      <a:lnTo>
                        <a:pt x="183" y="16"/>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409" name="Freeform 6"/>
                <p:cNvSpPr>
                  <a:spLocks/>
                </p:cNvSpPr>
                <p:nvPr/>
              </p:nvSpPr>
              <p:spPr bwMode="auto">
                <a:xfrm rot="400286">
                  <a:off x="1517122" y="3676651"/>
                  <a:ext cx="584238" cy="2470150"/>
                </a:xfrm>
                <a:custGeom>
                  <a:avLst/>
                  <a:gdLst/>
                  <a:ahLst/>
                  <a:cxnLst>
                    <a:cxn ang="0">
                      <a:pos x="26" y="13"/>
                    </a:cxn>
                    <a:cxn ang="0">
                      <a:pos x="25" y="244"/>
                    </a:cxn>
                    <a:cxn ang="0">
                      <a:pos x="23" y="239"/>
                    </a:cxn>
                    <a:cxn ang="0">
                      <a:pos x="166" y="496"/>
                    </a:cxn>
                    <a:cxn ang="0">
                      <a:pos x="165" y="495"/>
                    </a:cxn>
                    <a:cxn ang="0">
                      <a:pos x="285" y="635"/>
                    </a:cxn>
                    <a:cxn ang="0">
                      <a:pos x="286" y="638"/>
                    </a:cxn>
                    <a:cxn ang="0">
                      <a:pos x="287" y="639"/>
                    </a:cxn>
                    <a:cxn ang="0">
                      <a:pos x="385" y="911"/>
                    </a:cxn>
                    <a:cxn ang="0">
                      <a:pos x="386" y="912"/>
                    </a:cxn>
                    <a:cxn ang="0">
                      <a:pos x="386" y="914"/>
                    </a:cxn>
                    <a:cxn ang="0">
                      <a:pos x="354" y="1351"/>
                    </a:cxn>
                    <a:cxn ang="0">
                      <a:pos x="354" y="1350"/>
                    </a:cxn>
                    <a:cxn ang="0">
                      <a:pos x="401" y="1665"/>
                    </a:cxn>
                    <a:cxn ang="0">
                      <a:pos x="400" y="1663"/>
                    </a:cxn>
                    <a:cxn ang="0">
                      <a:pos x="567" y="1939"/>
                    </a:cxn>
                    <a:cxn ang="0">
                      <a:pos x="567" y="1939"/>
                    </a:cxn>
                    <a:cxn ang="0">
                      <a:pos x="567" y="1940"/>
                    </a:cxn>
                    <a:cxn ang="0">
                      <a:pos x="567" y="1940"/>
                    </a:cxn>
                    <a:cxn ang="0">
                      <a:pos x="586" y="2041"/>
                    </a:cxn>
                    <a:cxn ang="0">
                      <a:pos x="603" y="2142"/>
                    </a:cxn>
                    <a:cxn ang="0">
                      <a:pos x="636" y="2345"/>
                    </a:cxn>
                    <a:cxn ang="0">
                      <a:pos x="636" y="2345"/>
                    </a:cxn>
                    <a:cxn ang="0">
                      <a:pos x="636" y="2345"/>
                    </a:cxn>
                    <a:cxn ang="0">
                      <a:pos x="635" y="2689"/>
                    </a:cxn>
                    <a:cxn ang="0">
                      <a:pos x="633" y="2345"/>
                    </a:cxn>
                    <a:cxn ang="0">
                      <a:pos x="633" y="2345"/>
                    </a:cxn>
                    <a:cxn ang="0">
                      <a:pos x="633" y="2345"/>
                    </a:cxn>
                    <a:cxn ang="0">
                      <a:pos x="598" y="2143"/>
                    </a:cxn>
                    <a:cxn ang="0">
                      <a:pos x="580" y="2042"/>
                    </a:cxn>
                    <a:cxn ang="0">
                      <a:pos x="560" y="1941"/>
                    </a:cxn>
                    <a:cxn ang="0">
                      <a:pos x="562" y="1942"/>
                    </a:cxn>
                    <a:cxn ang="0">
                      <a:pos x="393" y="1669"/>
                    </a:cxn>
                    <a:cxn ang="0">
                      <a:pos x="391" y="1668"/>
                    </a:cxn>
                    <a:cxn ang="0">
                      <a:pos x="391" y="1666"/>
                    </a:cxn>
                    <a:cxn ang="0">
                      <a:pos x="341" y="1352"/>
                    </a:cxn>
                    <a:cxn ang="0">
                      <a:pos x="341" y="1351"/>
                    </a:cxn>
                    <a:cxn ang="0">
                      <a:pos x="341" y="1351"/>
                    </a:cxn>
                    <a:cxn ang="0">
                      <a:pos x="369" y="913"/>
                    </a:cxn>
                    <a:cxn ang="0">
                      <a:pos x="369" y="916"/>
                    </a:cxn>
                    <a:cxn ang="0">
                      <a:pos x="269" y="645"/>
                    </a:cxn>
                    <a:cxn ang="0">
                      <a:pos x="270" y="649"/>
                    </a:cxn>
                    <a:cxn ang="0">
                      <a:pos x="148" y="509"/>
                    </a:cxn>
                    <a:cxn ang="0">
                      <a:pos x="148" y="508"/>
                    </a:cxn>
                    <a:cxn ang="0">
                      <a:pos x="147" y="506"/>
                    </a:cxn>
                    <a:cxn ang="0">
                      <a:pos x="3" y="250"/>
                    </a:cxn>
                    <a:cxn ang="0">
                      <a:pos x="0" y="248"/>
                    </a:cxn>
                    <a:cxn ang="0">
                      <a:pos x="0" y="244"/>
                    </a:cxn>
                    <a:cxn ang="0">
                      <a:pos x="0" y="13"/>
                    </a:cxn>
                    <a:cxn ang="0">
                      <a:pos x="0" y="13"/>
                    </a:cxn>
                    <a:cxn ang="0">
                      <a:pos x="0" y="8"/>
                    </a:cxn>
                    <a:cxn ang="0">
                      <a:pos x="4" y="4"/>
                    </a:cxn>
                    <a:cxn ang="0">
                      <a:pos x="8" y="1"/>
                    </a:cxn>
                    <a:cxn ang="0">
                      <a:pos x="13" y="0"/>
                    </a:cxn>
                    <a:cxn ang="0">
                      <a:pos x="13" y="0"/>
                    </a:cxn>
                    <a:cxn ang="0">
                      <a:pos x="18" y="1"/>
                    </a:cxn>
                    <a:cxn ang="0">
                      <a:pos x="21" y="4"/>
                    </a:cxn>
                    <a:cxn ang="0">
                      <a:pos x="25" y="8"/>
                    </a:cxn>
                    <a:cxn ang="0">
                      <a:pos x="26" y="13"/>
                    </a:cxn>
                    <a:cxn ang="0">
                      <a:pos x="26" y="13"/>
                    </a:cxn>
                    <a:cxn ang="0">
                      <a:pos x="26" y="13"/>
                    </a:cxn>
                    <a:cxn ang="0">
                      <a:pos x="26" y="13"/>
                    </a:cxn>
                  </a:cxnLst>
                  <a:rect l="0" t="0" r="r" b="b"/>
                  <a:pathLst>
                    <a:path w="636" h="2689">
                      <a:moveTo>
                        <a:pt x="26" y="13"/>
                      </a:moveTo>
                      <a:lnTo>
                        <a:pt x="25" y="244"/>
                      </a:lnTo>
                      <a:lnTo>
                        <a:pt x="23" y="239"/>
                      </a:lnTo>
                      <a:lnTo>
                        <a:pt x="166" y="496"/>
                      </a:lnTo>
                      <a:lnTo>
                        <a:pt x="165" y="495"/>
                      </a:lnTo>
                      <a:lnTo>
                        <a:pt x="285" y="635"/>
                      </a:lnTo>
                      <a:lnTo>
                        <a:pt x="286" y="638"/>
                      </a:lnTo>
                      <a:lnTo>
                        <a:pt x="287" y="639"/>
                      </a:lnTo>
                      <a:lnTo>
                        <a:pt x="385" y="911"/>
                      </a:lnTo>
                      <a:lnTo>
                        <a:pt x="386" y="912"/>
                      </a:lnTo>
                      <a:lnTo>
                        <a:pt x="386" y="914"/>
                      </a:lnTo>
                      <a:lnTo>
                        <a:pt x="354" y="1351"/>
                      </a:lnTo>
                      <a:lnTo>
                        <a:pt x="354" y="1350"/>
                      </a:lnTo>
                      <a:lnTo>
                        <a:pt x="401" y="1665"/>
                      </a:lnTo>
                      <a:lnTo>
                        <a:pt x="400" y="1663"/>
                      </a:lnTo>
                      <a:lnTo>
                        <a:pt x="567" y="1939"/>
                      </a:lnTo>
                      <a:lnTo>
                        <a:pt x="567" y="1939"/>
                      </a:lnTo>
                      <a:lnTo>
                        <a:pt x="567" y="1940"/>
                      </a:lnTo>
                      <a:lnTo>
                        <a:pt x="567" y="1940"/>
                      </a:lnTo>
                      <a:lnTo>
                        <a:pt x="586" y="2041"/>
                      </a:lnTo>
                      <a:lnTo>
                        <a:pt x="603" y="2142"/>
                      </a:lnTo>
                      <a:lnTo>
                        <a:pt x="636" y="2345"/>
                      </a:lnTo>
                      <a:lnTo>
                        <a:pt x="636" y="2345"/>
                      </a:lnTo>
                      <a:lnTo>
                        <a:pt x="636" y="2345"/>
                      </a:lnTo>
                      <a:lnTo>
                        <a:pt x="635" y="2689"/>
                      </a:lnTo>
                      <a:lnTo>
                        <a:pt x="633" y="2345"/>
                      </a:lnTo>
                      <a:lnTo>
                        <a:pt x="633" y="2345"/>
                      </a:lnTo>
                      <a:lnTo>
                        <a:pt x="633" y="2345"/>
                      </a:lnTo>
                      <a:lnTo>
                        <a:pt x="598" y="2143"/>
                      </a:lnTo>
                      <a:lnTo>
                        <a:pt x="580" y="2042"/>
                      </a:lnTo>
                      <a:lnTo>
                        <a:pt x="560" y="1941"/>
                      </a:lnTo>
                      <a:lnTo>
                        <a:pt x="562" y="1942"/>
                      </a:lnTo>
                      <a:lnTo>
                        <a:pt x="393" y="1669"/>
                      </a:lnTo>
                      <a:lnTo>
                        <a:pt x="391" y="1668"/>
                      </a:lnTo>
                      <a:lnTo>
                        <a:pt x="391" y="1666"/>
                      </a:lnTo>
                      <a:lnTo>
                        <a:pt x="341" y="1352"/>
                      </a:lnTo>
                      <a:lnTo>
                        <a:pt x="341" y="1351"/>
                      </a:lnTo>
                      <a:lnTo>
                        <a:pt x="341" y="1351"/>
                      </a:lnTo>
                      <a:lnTo>
                        <a:pt x="369" y="913"/>
                      </a:lnTo>
                      <a:lnTo>
                        <a:pt x="369" y="916"/>
                      </a:lnTo>
                      <a:lnTo>
                        <a:pt x="269" y="645"/>
                      </a:lnTo>
                      <a:lnTo>
                        <a:pt x="270" y="649"/>
                      </a:lnTo>
                      <a:lnTo>
                        <a:pt x="148" y="509"/>
                      </a:lnTo>
                      <a:lnTo>
                        <a:pt x="148" y="508"/>
                      </a:lnTo>
                      <a:lnTo>
                        <a:pt x="147" y="506"/>
                      </a:lnTo>
                      <a:lnTo>
                        <a:pt x="3" y="250"/>
                      </a:lnTo>
                      <a:lnTo>
                        <a:pt x="0" y="248"/>
                      </a:lnTo>
                      <a:lnTo>
                        <a:pt x="0" y="244"/>
                      </a:lnTo>
                      <a:lnTo>
                        <a:pt x="0" y="13"/>
                      </a:lnTo>
                      <a:lnTo>
                        <a:pt x="0" y="13"/>
                      </a:lnTo>
                      <a:lnTo>
                        <a:pt x="0" y="8"/>
                      </a:lnTo>
                      <a:lnTo>
                        <a:pt x="4" y="4"/>
                      </a:lnTo>
                      <a:lnTo>
                        <a:pt x="8" y="1"/>
                      </a:lnTo>
                      <a:lnTo>
                        <a:pt x="13" y="0"/>
                      </a:lnTo>
                      <a:lnTo>
                        <a:pt x="13" y="0"/>
                      </a:lnTo>
                      <a:lnTo>
                        <a:pt x="18" y="1"/>
                      </a:lnTo>
                      <a:lnTo>
                        <a:pt x="21" y="4"/>
                      </a:lnTo>
                      <a:lnTo>
                        <a:pt x="25" y="8"/>
                      </a:lnTo>
                      <a:lnTo>
                        <a:pt x="26" y="13"/>
                      </a:lnTo>
                      <a:lnTo>
                        <a:pt x="26" y="13"/>
                      </a:lnTo>
                      <a:lnTo>
                        <a:pt x="26" y="13"/>
                      </a:lnTo>
                      <a:lnTo>
                        <a:pt x="26" y="13"/>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410" name="Freeform 8"/>
                <p:cNvSpPr>
                  <a:spLocks/>
                </p:cNvSpPr>
                <p:nvPr/>
              </p:nvSpPr>
              <p:spPr bwMode="auto">
                <a:xfrm>
                  <a:off x="1837266" y="4109509"/>
                  <a:ext cx="155327" cy="657224"/>
                </a:xfrm>
                <a:custGeom>
                  <a:avLst/>
                  <a:gdLst/>
                  <a:ahLst/>
                  <a:cxnLst>
                    <a:cxn ang="0">
                      <a:pos x="175" y="17"/>
                    </a:cxn>
                    <a:cxn ang="0">
                      <a:pos x="130" y="143"/>
                    </a:cxn>
                    <a:cxn ang="0">
                      <a:pos x="130" y="144"/>
                    </a:cxn>
                    <a:cxn ang="0">
                      <a:pos x="129" y="146"/>
                    </a:cxn>
                    <a:cxn ang="0">
                      <a:pos x="86" y="194"/>
                    </a:cxn>
                    <a:cxn ang="0">
                      <a:pos x="88" y="188"/>
                    </a:cxn>
                    <a:cxn ang="0">
                      <a:pos x="84" y="418"/>
                    </a:cxn>
                    <a:cxn ang="0">
                      <a:pos x="84" y="419"/>
                    </a:cxn>
                    <a:cxn ang="0">
                      <a:pos x="83" y="420"/>
                    </a:cxn>
                    <a:cxn ang="0">
                      <a:pos x="33" y="489"/>
                    </a:cxn>
                    <a:cxn ang="0">
                      <a:pos x="33" y="489"/>
                    </a:cxn>
                    <a:cxn ang="0">
                      <a:pos x="4" y="537"/>
                    </a:cxn>
                    <a:cxn ang="0">
                      <a:pos x="4" y="537"/>
                    </a:cxn>
                    <a:cxn ang="0">
                      <a:pos x="3" y="614"/>
                    </a:cxn>
                    <a:cxn ang="0">
                      <a:pos x="0" y="537"/>
                    </a:cxn>
                    <a:cxn ang="0">
                      <a:pos x="0" y="536"/>
                    </a:cxn>
                    <a:cxn ang="0">
                      <a:pos x="1" y="536"/>
                    </a:cxn>
                    <a:cxn ang="0">
                      <a:pos x="28" y="487"/>
                    </a:cxn>
                    <a:cxn ang="0">
                      <a:pos x="28" y="486"/>
                    </a:cxn>
                    <a:cxn ang="0">
                      <a:pos x="28" y="486"/>
                    </a:cxn>
                    <a:cxn ang="0">
                      <a:pos x="76" y="416"/>
                    </a:cxn>
                    <a:cxn ang="0">
                      <a:pos x="75" y="418"/>
                    </a:cxn>
                    <a:cxn ang="0">
                      <a:pos x="70" y="188"/>
                    </a:cxn>
                    <a:cxn ang="0">
                      <a:pos x="70" y="185"/>
                    </a:cxn>
                    <a:cxn ang="0">
                      <a:pos x="73" y="183"/>
                    </a:cxn>
                    <a:cxn ang="0">
                      <a:pos x="114" y="133"/>
                    </a:cxn>
                    <a:cxn ang="0">
                      <a:pos x="111" y="136"/>
                    </a:cxn>
                    <a:cxn ang="0">
                      <a:pos x="150" y="9"/>
                    </a:cxn>
                    <a:cxn ang="0">
                      <a:pos x="150" y="9"/>
                    </a:cxn>
                    <a:cxn ang="0">
                      <a:pos x="154" y="5"/>
                    </a:cxn>
                    <a:cxn ang="0">
                      <a:pos x="157" y="2"/>
                    </a:cxn>
                    <a:cxn ang="0">
                      <a:pos x="161" y="0"/>
                    </a:cxn>
                    <a:cxn ang="0">
                      <a:pos x="167" y="0"/>
                    </a:cxn>
                    <a:cxn ang="0">
                      <a:pos x="167" y="0"/>
                    </a:cxn>
                    <a:cxn ang="0">
                      <a:pos x="171" y="3"/>
                    </a:cxn>
                    <a:cxn ang="0">
                      <a:pos x="175" y="7"/>
                    </a:cxn>
                    <a:cxn ang="0">
                      <a:pos x="176" y="12"/>
                    </a:cxn>
                    <a:cxn ang="0">
                      <a:pos x="175" y="17"/>
                    </a:cxn>
                    <a:cxn ang="0">
                      <a:pos x="175" y="17"/>
                    </a:cxn>
                    <a:cxn ang="0">
                      <a:pos x="175" y="17"/>
                    </a:cxn>
                    <a:cxn ang="0">
                      <a:pos x="175" y="17"/>
                    </a:cxn>
                  </a:cxnLst>
                  <a:rect l="0" t="0" r="r" b="b"/>
                  <a:pathLst>
                    <a:path w="176" h="614">
                      <a:moveTo>
                        <a:pt x="175" y="17"/>
                      </a:moveTo>
                      <a:lnTo>
                        <a:pt x="130" y="143"/>
                      </a:lnTo>
                      <a:lnTo>
                        <a:pt x="130" y="144"/>
                      </a:lnTo>
                      <a:lnTo>
                        <a:pt x="129" y="146"/>
                      </a:lnTo>
                      <a:lnTo>
                        <a:pt x="86" y="194"/>
                      </a:lnTo>
                      <a:lnTo>
                        <a:pt x="88" y="188"/>
                      </a:lnTo>
                      <a:lnTo>
                        <a:pt x="84" y="418"/>
                      </a:lnTo>
                      <a:lnTo>
                        <a:pt x="84" y="419"/>
                      </a:lnTo>
                      <a:lnTo>
                        <a:pt x="83" y="420"/>
                      </a:lnTo>
                      <a:lnTo>
                        <a:pt x="33" y="489"/>
                      </a:lnTo>
                      <a:lnTo>
                        <a:pt x="33" y="489"/>
                      </a:lnTo>
                      <a:lnTo>
                        <a:pt x="4" y="537"/>
                      </a:lnTo>
                      <a:lnTo>
                        <a:pt x="4" y="537"/>
                      </a:lnTo>
                      <a:lnTo>
                        <a:pt x="3" y="614"/>
                      </a:lnTo>
                      <a:lnTo>
                        <a:pt x="0" y="537"/>
                      </a:lnTo>
                      <a:lnTo>
                        <a:pt x="0" y="536"/>
                      </a:lnTo>
                      <a:lnTo>
                        <a:pt x="1" y="536"/>
                      </a:lnTo>
                      <a:lnTo>
                        <a:pt x="28" y="487"/>
                      </a:lnTo>
                      <a:lnTo>
                        <a:pt x="28" y="486"/>
                      </a:lnTo>
                      <a:lnTo>
                        <a:pt x="28" y="486"/>
                      </a:lnTo>
                      <a:lnTo>
                        <a:pt x="76" y="416"/>
                      </a:lnTo>
                      <a:lnTo>
                        <a:pt x="75" y="418"/>
                      </a:lnTo>
                      <a:lnTo>
                        <a:pt x="70" y="188"/>
                      </a:lnTo>
                      <a:lnTo>
                        <a:pt x="70" y="185"/>
                      </a:lnTo>
                      <a:lnTo>
                        <a:pt x="73" y="183"/>
                      </a:lnTo>
                      <a:lnTo>
                        <a:pt x="114" y="133"/>
                      </a:lnTo>
                      <a:lnTo>
                        <a:pt x="111" y="136"/>
                      </a:lnTo>
                      <a:lnTo>
                        <a:pt x="150" y="9"/>
                      </a:lnTo>
                      <a:lnTo>
                        <a:pt x="150" y="9"/>
                      </a:lnTo>
                      <a:lnTo>
                        <a:pt x="154" y="5"/>
                      </a:lnTo>
                      <a:lnTo>
                        <a:pt x="157" y="2"/>
                      </a:lnTo>
                      <a:lnTo>
                        <a:pt x="161" y="0"/>
                      </a:lnTo>
                      <a:lnTo>
                        <a:pt x="167" y="0"/>
                      </a:lnTo>
                      <a:lnTo>
                        <a:pt x="167" y="0"/>
                      </a:lnTo>
                      <a:lnTo>
                        <a:pt x="171" y="3"/>
                      </a:lnTo>
                      <a:lnTo>
                        <a:pt x="175" y="7"/>
                      </a:lnTo>
                      <a:lnTo>
                        <a:pt x="176" y="12"/>
                      </a:lnTo>
                      <a:lnTo>
                        <a:pt x="175" y="17"/>
                      </a:lnTo>
                      <a:lnTo>
                        <a:pt x="175" y="17"/>
                      </a:lnTo>
                      <a:lnTo>
                        <a:pt x="175" y="17"/>
                      </a:lnTo>
                      <a:lnTo>
                        <a:pt x="175" y="17"/>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411" name="Freeform 7"/>
                <p:cNvSpPr>
                  <a:spLocks/>
                </p:cNvSpPr>
                <p:nvPr/>
              </p:nvSpPr>
              <p:spPr bwMode="auto">
                <a:xfrm rot="21316019" flipH="1">
                  <a:off x="1500486" y="3662715"/>
                  <a:ext cx="268985" cy="2560804"/>
                </a:xfrm>
                <a:custGeom>
                  <a:avLst/>
                  <a:gdLst/>
                  <a:ahLst/>
                  <a:cxnLst>
                    <a:cxn ang="0">
                      <a:pos x="105" y="161"/>
                    </a:cxn>
                    <a:cxn ang="0">
                      <a:pos x="107" y="164"/>
                    </a:cxn>
                    <a:cxn ang="0">
                      <a:pos x="184" y="518"/>
                    </a:cxn>
                    <a:cxn ang="0">
                      <a:pos x="183" y="1119"/>
                    </a:cxn>
                    <a:cxn ang="0">
                      <a:pos x="300" y="1431"/>
                    </a:cxn>
                    <a:cxn ang="0">
                      <a:pos x="300" y="1433"/>
                    </a:cxn>
                    <a:cxn ang="0">
                      <a:pos x="352" y="1890"/>
                    </a:cxn>
                    <a:cxn ang="0">
                      <a:pos x="351" y="2256"/>
                    </a:cxn>
                    <a:cxn ang="0">
                      <a:pos x="394" y="2456"/>
                    </a:cxn>
                    <a:cxn ang="0">
                      <a:pos x="394" y="2458"/>
                    </a:cxn>
                    <a:cxn ang="0">
                      <a:pos x="349" y="2733"/>
                    </a:cxn>
                    <a:cxn ang="0">
                      <a:pos x="351" y="3132"/>
                    </a:cxn>
                    <a:cxn ang="0">
                      <a:pos x="391" y="3474"/>
                    </a:cxn>
                    <a:cxn ang="0">
                      <a:pos x="346" y="3820"/>
                    </a:cxn>
                    <a:cxn ang="0">
                      <a:pos x="389" y="3474"/>
                    </a:cxn>
                    <a:cxn ang="0">
                      <a:pos x="346" y="3132"/>
                    </a:cxn>
                    <a:cxn ang="0">
                      <a:pos x="342" y="2733"/>
                    </a:cxn>
                    <a:cxn ang="0">
                      <a:pos x="342" y="2732"/>
                    </a:cxn>
                    <a:cxn ang="0">
                      <a:pos x="386" y="2458"/>
                    </a:cxn>
                    <a:cxn ang="0">
                      <a:pos x="340" y="2256"/>
                    </a:cxn>
                    <a:cxn ang="0">
                      <a:pos x="339" y="1891"/>
                    </a:cxn>
                    <a:cxn ang="0">
                      <a:pos x="284" y="1434"/>
                    </a:cxn>
                    <a:cxn ang="0">
                      <a:pos x="165" y="1122"/>
                    </a:cxn>
                    <a:cxn ang="0">
                      <a:pos x="164" y="1119"/>
                    </a:cxn>
                    <a:cxn ang="0">
                      <a:pos x="163" y="521"/>
                    </a:cxn>
                    <a:cxn ang="0">
                      <a:pos x="83" y="172"/>
                    </a:cxn>
                    <a:cxn ang="0">
                      <a:pos x="1" y="19"/>
                    </a:cxn>
                    <a:cxn ang="0">
                      <a:pos x="0" y="9"/>
                    </a:cxn>
                    <a:cxn ang="0">
                      <a:pos x="7" y="1"/>
                    </a:cxn>
                    <a:cxn ang="0">
                      <a:pos x="11" y="0"/>
                    </a:cxn>
                    <a:cxn ang="0">
                      <a:pos x="21" y="2"/>
                    </a:cxn>
                    <a:cxn ang="0">
                      <a:pos x="24" y="7"/>
                    </a:cxn>
                  </a:cxnLst>
                  <a:rect l="0" t="0" r="r" b="b"/>
                  <a:pathLst>
                    <a:path w="394" h="3820">
                      <a:moveTo>
                        <a:pt x="24" y="7"/>
                      </a:moveTo>
                      <a:lnTo>
                        <a:pt x="105" y="161"/>
                      </a:lnTo>
                      <a:lnTo>
                        <a:pt x="105" y="162"/>
                      </a:lnTo>
                      <a:lnTo>
                        <a:pt x="107" y="164"/>
                      </a:lnTo>
                      <a:lnTo>
                        <a:pt x="184" y="516"/>
                      </a:lnTo>
                      <a:lnTo>
                        <a:pt x="184" y="518"/>
                      </a:lnTo>
                      <a:lnTo>
                        <a:pt x="184" y="519"/>
                      </a:lnTo>
                      <a:lnTo>
                        <a:pt x="183" y="1119"/>
                      </a:lnTo>
                      <a:lnTo>
                        <a:pt x="182" y="1116"/>
                      </a:lnTo>
                      <a:lnTo>
                        <a:pt x="300" y="1431"/>
                      </a:lnTo>
                      <a:lnTo>
                        <a:pt x="300" y="1432"/>
                      </a:lnTo>
                      <a:lnTo>
                        <a:pt x="300" y="1433"/>
                      </a:lnTo>
                      <a:lnTo>
                        <a:pt x="352" y="1890"/>
                      </a:lnTo>
                      <a:lnTo>
                        <a:pt x="352" y="1890"/>
                      </a:lnTo>
                      <a:lnTo>
                        <a:pt x="352" y="1891"/>
                      </a:lnTo>
                      <a:lnTo>
                        <a:pt x="351" y="2256"/>
                      </a:lnTo>
                      <a:lnTo>
                        <a:pt x="350" y="2254"/>
                      </a:lnTo>
                      <a:lnTo>
                        <a:pt x="394" y="2456"/>
                      </a:lnTo>
                      <a:lnTo>
                        <a:pt x="394" y="2457"/>
                      </a:lnTo>
                      <a:lnTo>
                        <a:pt x="394" y="2458"/>
                      </a:lnTo>
                      <a:lnTo>
                        <a:pt x="349" y="2733"/>
                      </a:lnTo>
                      <a:lnTo>
                        <a:pt x="349" y="2733"/>
                      </a:lnTo>
                      <a:lnTo>
                        <a:pt x="351" y="3132"/>
                      </a:lnTo>
                      <a:lnTo>
                        <a:pt x="351" y="3132"/>
                      </a:lnTo>
                      <a:lnTo>
                        <a:pt x="391" y="3474"/>
                      </a:lnTo>
                      <a:lnTo>
                        <a:pt x="391" y="3474"/>
                      </a:lnTo>
                      <a:lnTo>
                        <a:pt x="391" y="3474"/>
                      </a:lnTo>
                      <a:lnTo>
                        <a:pt x="346" y="3820"/>
                      </a:lnTo>
                      <a:lnTo>
                        <a:pt x="389" y="3474"/>
                      </a:lnTo>
                      <a:lnTo>
                        <a:pt x="389" y="3474"/>
                      </a:lnTo>
                      <a:lnTo>
                        <a:pt x="346" y="3132"/>
                      </a:lnTo>
                      <a:lnTo>
                        <a:pt x="346" y="3132"/>
                      </a:lnTo>
                      <a:lnTo>
                        <a:pt x="346" y="3132"/>
                      </a:lnTo>
                      <a:lnTo>
                        <a:pt x="342" y="2733"/>
                      </a:lnTo>
                      <a:lnTo>
                        <a:pt x="342" y="2733"/>
                      </a:lnTo>
                      <a:lnTo>
                        <a:pt x="342" y="2732"/>
                      </a:lnTo>
                      <a:lnTo>
                        <a:pt x="386" y="2456"/>
                      </a:lnTo>
                      <a:lnTo>
                        <a:pt x="386" y="2458"/>
                      </a:lnTo>
                      <a:lnTo>
                        <a:pt x="340" y="2257"/>
                      </a:lnTo>
                      <a:lnTo>
                        <a:pt x="340" y="2256"/>
                      </a:lnTo>
                      <a:lnTo>
                        <a:pt x="340" y="2256"/>
                      </a:lnTo>
                      <a:lnTo>
                        <a:pt x="339" y="1891"/>
                      </a:lnTo>
                      <a:lnTo>
                        <a:pt x="339" y="1891"/>
                      </a:lnTo>
                      <a:lnTo>
                        <a:pt x="284" y="1434"/>
                      </a:lnTo>
                      <a:lnTo>
                        <a:pt x="286" y="1437"/>
                      </a:lnTo>
                      <a:lnTo>
                        <a:pt x="165" y="1122"/>
                      </a:lnTo>
                      <a:lnTo>
                        <a:pt x="164" y="1120"/>
                      </a:lnTo>
                      <a:lnTo>
                        <a:pt x="164" y="1119"/>
                      </a:lnTo>
                      <a:lnTo>
                        <a:pt x="162" y="519"/>
                      </a:lnTo>
                      <a:lnTo>
                        <a:pt x="163" y="521"/>
                      </a:lnTo>
                      <a:lnTo>
                        <a:pt x="82" y="170"/>
                      </a:lnTo>
                      <a:lnTo>
                        <a:pt x="83" y="172"/>
                      </a:lnTo>
                      <a:lnTo>
                        <a:pt x="1" y="19"/>
                      </a:lnTo>
                      <a:lnTo>
                        <a:pt x="1" y="19"/>
                      </a:lnTo>
                      <a:lnTo>
                        <a:pt x="0" y="13"/>
                      </a:lnTo>
                      <a:lnTo>
                        <a:pt x="0" y="9"/>
                      </a:lnTo>
                      <a:lnTo>
                        <a:pt x="3" y="4"/>
                      </a:lnTo>
                      <a:lnTo>
                        <a:pt x="7" y="1"/>
                      </a:lnTo>
                      <a:lnTo>
                        <a:pt x="7" y="1"/>
                      </a:lnTo>
                      <a:lnTo>
                        <a:pt x="11" y="0"/>
                      </a:lnTo>
                      <a:lnTo>
                        <a:pt x="17" y="0"/>
                      </a:lnTo>
                      <a:lnTo>
                        <a:pt x="21" y="2"/>
                      </a:lnTo>
                      <a:lnTo>
                        <a:pt x="24" y="7"/>
                      </a:lnTo>
                      <a:lnTo>
                        <a:pt x="24" y="7"/>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412" name="Freeform 5"/>
                <p:cNvSpPr>
                  <a:spLocks/>
                </p:cNvSpPr>
                <p:nvPr/>
              </p:nvSpPr>
              <p:spPr bwMode="auto">
                <a:xfrm flipH="1">
                  <a:off x="1854508" y="3640666"/>
                  <a:ext cx="169025" cy="2623558"/>
                </a:xfrm>
                <a:custGeom>
                  <a:avLst/>
                  <a:gdLst/>
                  <a:ahLst/>
                  <a:cxnLst>
                    <a:cxn ang="0">
                      <a:pos x="53" y="517"/>
                    </a:cxn>
                    <a:cxn ang="0">
                      <a:pos x="69" y="664"/>
                    </a:cxn>
                    <a:cxn ang="0">
                      <a:pos x="74" y="774"/>
                    </a:cxn>
                    <a:cxn ang="0">
                      <a:pos x="73" y="849"/>
                    </a:cxn>
                    <a:cxn ang="0">
                      <a:pos x="64" y="923"/>
                    </a:cxn>
                    <a:cxn ang="0">
                      <a:pos x="54" y="960"/>
                    </a:cxn>
                    <a:cxn ang="0">
                      <a:pos x="37" y="1011"/>
                    </a:cxn>
                    <a:cxn ang="0">
                      <a:pos x="33" y="1063"/>
                    </a:cxn>
                    <a:cxn ang="0">
                      <a:pos x="36" y="1100"/>
                    </a:cxn>
                    <a:cxn ang="0">
                      <a:pos x="53" y="1209"/>
                    </a:cxn>
                    <a:cxn ang="0">
                      <a:pos x="56" y="1247"/>
                    </a:cxn>
                    <a:cxn ang="0">
                      <a:pos x="51" y="1284"/>
                    </a:cxn>
                    <a:cxn ang="0">
                      <a:pos x="43" y="1320"/>
                    </a:cxn>
                    <a:cxn ang="0">
                      <a:pos x="34" y="1392"/>
                    </a:cxn>
                    <a:cxn ang="0">
                      <a:pos x="30" y="1466"/>
                    </a:cxn>
                    <a:cxn ang="0">
                      <a:pos x="30" y="1576"/>
                    </a:cxn>
                    <a:cxn ang="0">
                      <a:pos x="32" y="1687"/>
                    </a:cxn>
                    <a:cxn ang="0">
                      <a:pos x="28" y="1908"/>
                    </a:cxn>
                    <a:cxn ang="0">
                      <a:pos x="21" y="2054"/>
                    </a:cxn>
                    <a:cxn ang="0">
                      <a:pos x="8" y="2201"/>
                    </a:cxn>
                    <a:cxn ang="0">
                      <a:pos x="4" y="2274"/>
                    </a:cxn>
                    <a:cxn ang="0">
                      <a:pos x="10" y="2329"/>
                    </a:cxn>
                    <a:cxn ang="0">
                      <a:pos x="20" y="2364"/>
                    </a:cxn>
                    <a:cxn ang="0">
                      <a:pos x="38" y="2417"/>
                    </a:cxn>
                    <a:cxn ang="0">
                      <a:pos x="52" y="2489"/>
                    </a:cxn>
                    <a:cxn ang="0">
                      <a:pos x="63" y="2562"/>
                    </a:cxn>
                    <a:cxn ang="0">
                      <a:pos x="82" y="2782"/>
                    </a:cxn>
                    <a:cxn ang="0">
                      <a:pos x="82" y="2782"/>
                    </a:cxn>
                    <a:cxn ang="0">
                      <a:pos x="60" y="2562"/>
                    </a:cxn>
                    <a:cxn ang="0">
                      <a:pos x="50" y="2489"/>
                    </a:cxn>
                    <a:cxn ang="0">
                      <a:pos x="34" y="2418"/>
                    </a:cxn>
                    <a:cxn ang="0">
                      <a:pos x="16" y="2366"/>
                    </a:cxn>
                    <a:cxn ang="0">
                      <a:pos x="6" y="2330"/>
                    </a:cxn>
                    <a:cxn ang="0">
                      <a:pos x="0" y="2274"/>
                    </a:cxn>
                    <a:cxn ang="0">
                      <a:pos x="2" y="2201"/>
                    </a:cxn>
                    <a:cxn ang="0">
                      <a:pos x="13" y="2054"/>
                    </a:cxn>
                    <a:cxn ang="0">
                      <a:pos x="20" y="1907"/>
                    </a:cxn>
                    <a:cxn ang="0">
                      <a:pos x="21" y="1687"/>
                    </a:cxn>
                    <a:cxn ang="0">
                      <a:pos x="19" y="1577"/>
                    </a:cxn>
                    <a:cxn ang="0">
                      <a:pos x="18" y="1466"/>
                    </a:cxn>
                    <a:cxn ang="0">
                      <a:pos x="21" y="1391"/>
                    </a:cxn>
                    <a:cxn ang="0">
                      <a:pos x="29" y="1318"/>
                    </a:cxn>
                    <a:cxn ang="0">
                      <a:pos x="38" y="1281"/>
                    </a:cxn>
                    <a:cxn ang="0">
                      <a:pos x="41" y="1247"/>
                    </a:cxn>
                    <a:cxn ang="0">
                      <a:pos x="32" y="1174"/>
                    </a:cxn>
                    <a:cxn ang="0">
                      <a:pos x="20" y="1102"/>
                    </a:cxn>
                    <a:cxn ang="0">
                      <a:pos x="17" y="1046"/>
                    </a:cxn>
                    <a:cxn ang="0">
                      <a:pos x="20" y="1008"/>
                    </a:cxn>
                    <a:cxn ang="0">
                      <a:pos x="28" y="980"/>
                    </a:cxn>
                    <a:cxn ang="0">
                      <a:pos x="38" y="953"/>
                    </a:cxn>
                    <a:cxn ang="0">
                      <a:pos x="51" y="902"/>
                    </a:cxn>
                    <a:cxn ang="0">
                      <a:pos x="57" y="812"/>
                    </a:cxn>
                    <a:cxn ang="0">
                      <a:pos x="54" y="739"/>
                    </a:cxn>
                    <a:cxn ang="0">
                      <a:pos x="42" y="592"/>
                    </a:cxn>
                    <a:cxn ang="0">
                      <a:pos x="32" y="516"/>
                    </a:cxn>
                    <a:cxn ang="0">
                      <a:pos x="161" y="4"/>
                    </a:cxn>
                    <a:cxn ang="0">
                      <a:pos x="174" y="0"/>
                    </a:cxn>
                    <a:cxn ang="0">
                      <a:pos x="182" y="6"/>
                    </a:cxn>
                    <a:cxn ang="0">
                      <a:pos x="184" y="16"/>
                    </a:cxn>
                  </a:cxnLst>
                  <a:rect l="0" t="0" r="r" b="b"/>
                  <a:pathLst>
                    <a:path w="184" h="2856">
                      <a:moveTo>
                        <a:pt x="183" y="16"/>
                      </a:moveTo>
                      <a:lnTo>
                        <a:pt x="53" y="521"/>
                      </a:lnTo>
                      <a:lnTo>
                        <a:pt x="53" y="517"/>
                      </a:lnTo>
                      <a:lnTo>
                        <a:pt x="53" y="517"/>
                      </a:lnTo>
                      <a:lnTo>
                        <a:pt x="62" y="590"/>
                      </a:lnTo>
                      <a:lnTo>
                        <a:pt x="69" y="664"/>
                      </a:lnTo>
                      <a:lnTo>
                        <a:pt x="72" y="701"/>
                      </a:lnTo>
                      <a:lnTo>
                        <a:pt x="73" y="738"/>
                      </a:lnTo>
                      <a:lnTo>
                        <a:pt x="74" y="774"/>
                      </a:lnTo>
                      <a:lnTo>
                        <a:pt x="74" y="812"/>
                      </a:lnTo>
                      <a:lnTo>
                        <a:pt x="74" y="812"/>
                      </a:lnTo>
                      <a:lnTo>
                        <a:pt x="73" y="849"/>
                      </a:lnTo>
                      <a:lnTo>
                        <a:pt x="71" y="887"/>
                      </a:lnTo>
                      <a:lnTo>
                        <a:pt x="68" y="904"/>
                      </a:lnTo>
                      <a:lnTo>
                        <a:pt x="64" y="923"/>
                      </a:lnTo>
                      <a:lnTo>
                        <a:pt x="60" y="942"/>
                      </a:lnTo>
                      <a:lnTo>
                        <a:pt x="54" y="960"/>
                      </a:lnTo>
                      <a:lnTo>
                        <a:pt x="54" y="960"/>
                      </a:lnTo>
                      <a:lnTo>
                        <a:pt x="47" y="977"/>
                      </a:lnTo>
                      <a:lnTo>
                        <a:pt x="40" y="993"/>
                      </a:lnTo>
                      <a:lnTo>
                        <a:pt x="37" y="1011"/>
                      </a:lnTo>
                      <a:lnTo>
                        <a:pt x="34" y="1028"/>
                      </a:lnTo>
                      <a:lnTo>
                        <a:pt x="33" y="1046"/>
                      </a:lnTo>
                      <a:lnTo>
                        <a:pt x="33" y="1063"/>
                      </a:lnTo>
                      <a:lnTo>
                        <a:pt x="34" y="1082"/>
                      </a:lnTo>
                      <a:lnTo>
                        <a:pt x="36" y="1100"/>
                      </a:lnTo>
                      <a:lnTo>
                        <a:pt x="36" y="1100"/>
                      </a:lnTo>
                      <a:lnTo>
                        <a:pt x="41" y="1136"/>
                      </a:lnTo>
                      <a:lnTo>
                        <a:pt x="48" y="1172"/>
                      </a:lnTo>
                      <a:lnTo>
                        <a:pt x="53" y="1209"/>
                      </a:lnTo>
                      <a:lnTo>
                        <a:pt x="54" y="1228"/>
                      </a:lnTo>
                      <a:lnTo>
                        <a:pt x="56" y="1247"/>
                      </a:lnTo>
                      <a:lnTo>
                        <a:pt x="56" y="1247"/>
                      </a:lnTo>
                      <a:lnTo>
                        <a:pt x="54" y="1266"/>
                      </a:lnTo>
                      <a:lnTo>
                        <a:pt x="53" y="1276"/>
                      </a:lnTo>
                      <a:lnTo>
                        <a:pt x="51" y="1284"/>
                      </a:lnTo>
                      <a:lnTo>
                        <a:pt x="51" y="1284"/>
                      </a:lnTo>
                      <a:lnTo>
                        <a:pt x="47" y="1302"/>
                      </a:lnTo>
                      <a:lnTo>
                        <a:pt x="43" y="1320"/>
                      </a:lnTo>
                      <a:lnTo>
                        <a:pt x="43" y="1320"/>
                      </a:lnTo>
                      <a:lnTo>
                        <a:pt x="38" y="1357"/>
                      </a:lnTo>
                      <a:lnTo>
                        <a:pt x="34" y="1392"/>
                      </a:lnTo>
                      <a:lnTo>
                        <a:pt x="34" y="1392"/>
                      </a:lnTo>
                      <a:lnTo>
                        <a:pt x="32" y="1429"/>
                      </a:lnTo>
                      <a:lnTo>
                        <a:pt x="30" y="1466"/>
                      </a:lnTo>
                      <a:lnTo>
                        <a:pt x="30" y="1539"/>
                      </a:lnTo>
                      <a:lnTo>
                        <a:pt x="30" y="1539"/>
                      </a:lnTo>
                      <a:lnTo>
                        <a:pt x="30" y="1576"/>
                      </a:lnTo>
                      <a:lnTo>
                        <a:pt x="31" y="1612"/>
                      </a:lnTo>
                      <a:lnTo>
                        <a:pt x="31" y="1612"/>
                      </a:lnTo>
                      <a:lnTo>
                        <a:pt x="32" y="1687"/>
                      </a:lnTo>
                      <a:lnTo>
                        <a:pt x="32" y="1687"/>
                      </a:lnTo>
                      <a:lnTo>
                        <a:pt x="30" y="1833"/>
                      </a:lnTo>
                      <a:lnTo>
                        <a:pt x="28" y="1908"/>
                      </a:lnTo>
                      <a:lnTo>
                        <a:pt x="26" y="1981"/>
                      </a:lnTo>
                      <a:lnTo>
                        <a:pt x="26" y="1981"/>
                      </a:lnTo>
                      <a:lnTo>
                        <a:pt x="21" y="2054"/>
                      </a:lnTo>
                      <a:lnTo>
                        <a:pt x="14" y="2128"/>
                      </a:lnTo>
                      <a:lnTo>
                        <a:pt x="14" y="2128"/>
                      </a:lnTo>
                      <a:lnTo>
                        <a:pt x="8" y="2201"/>
                      </a:lnTo>
                      <a:lnTo>
                        <a:pt x="6" y="2238"/>
                      </a:lnTo>
                      <a:lnTo>
                        <a:pt x="4" y="2274"/>
                      </a:lnTo>
                      <a:lnTo>
                        <a:pt x="4" y="2274"/>
                      </a:lnTo>
                      <a:lnTo>
                        <a:pt x="6" y="2293"/>
                      </a:lnTo>
                      <a:lnTo>
                        <a:pt x="7" y="2311"/>
                      </a:lnTo>
                      <a:lnTo>
                        <a:pt x="10" y="2329"/>
                      </a:lnTo>
                      <a:lnTo>
                        <a:pt x="14" y="2347"/>
                      </a:lnTo>
                      <a:lnTo>
                        <a:pt x="14" y="2347"/>
                      </a:lnTo>
                      <a:lnTo>
                        <a:pt x="20" y="2364"/>
                      </a:lnTo>
                      <a:lnTo>
                        <a:pt x="27" y="2381"/>
                      </a:lnTo>
                      <a:lnTo>
                        <a:pt x="33" y="2399"/>
                      </a:lnTo>
                      <a:lnTo>
                        <a:pt x="38" y="2417"/>
                      </a:lnTo>
                      <a:lnTo>
                        <a:pt x="38" y="2417"/>
                      </a:lnTo>
                      <a:lnTo>
                        <a:pt x="47" y="2452"/>
                      </a:lnTo>
                      <a:lnTo>
                        <a:pt x="52" y="2489"/>
                      </a:lnTo>
                      <a:lnTo>
                        <a:pt x="58" y="2526"/>
                      </a:lnTo>
                      <a:lnTo>
                        <a:pt x="63" y="2562"/>
                      </a:lnTo>
                      <a:lnTo>
                        <a:pt x="63" y="2562"/>
                      </a:lnTo>
                      <a:lnTo>
                        <a:pt x="71" y="2634"/>
                      </a:lnTo>
                      <a:lnTo>
                        <a:pt x="78" y="2708"/>
                      </a:lnTo>
                      <a:lnTo>
                        <a:pt x="82" y="2782"/>
                      </a:lnTo>
                      <a:lnTo>
                        <a:pt x="87" y="2856"/>
                      </a:lnTo>
                      <a:lnTo>
                        <a:pt x="87" y="2856"/>
                      </a:lnTo>
                      <a:lnTo>
                        <a:pt x="82" y="2782"/>
                      </a:lnTo>
                      <a:lnTo>
                        <a:pt x="76" y="2709"/>
                      </a:lnTo>
                      <a:lnTo>
                        <a:pt x="69" y="2636"/>
                      </a:lnTo>
                      <a:lnTo>
                        <a:pt x="60" y="2562"/>
                      </a:lnTo>
                      <a:lnTo>
                        <a:pt x="60" y="2562"/>
                      </a:lnTo>
                      <a:lnTo>
                        <a:pt x="56" y="2526"/>
                      </a:lnTo>
                      <a:lnTo>
                        <a:pt x="50" y="2489"/>
                      </a:lnTo>
                      <a:lnTo>
                        <a:pt x="42" y="2453"/>
                      </a:lnTo>
                      <a:lnTo>
                        <a:pt x="34" y="2418"/>
                      </a:lnTo>
                      <a:lnTo>
                        <a:pt x="34" y="2418"/>
                      </a:lnTo>
                      <a:lnTo>
                        <a:pt x="29" y="2400"/>
                      </a:lnTo>
                      <a:lnTo>
                        <a:pt x="22" y="2383"/>
                      </a:lnTo>
                      <a:lnTo>
                        <a:pt x="16" y="2366"/>
                      </a:lnTo>
                      <a:lnTo>
                        <a:pt x="10" y="2348"/>
                      </a:lnTo>
                      <a:lnTo>
                        <a:pt x="10" y="2348"/>
                      </a:lnTo>
                      <a:lnTo>
                        <a:pt x="6" y="2330"/>
                      </a:lnTo>
                      <a:lnTo>
                        <a:pt x="2" y="2312"/>
                      </a:lnTo>
                      <a:lnTo>
                        <a:pt x="0" y="2293"/>
                      </a:lnTo>
                      <a:lnTo>
                        <a:pt x="0" y="2274"/>
                      </a:lnTo>
                      <a:lnTo>
                        <a:pt x="0" y="2274"/>
                      </a:lnTo>
                      <a:lnTo>
                        <a:pt x="0" y="2238"/>
                      </a:lnTo>
                      <a:lnTo>
                        <a:pt x="2" y="2201"/>
                      </a:lnTo>
                      <a:lnTo>
                        <a:pt x="9" y="2128"/>
                      </a:lnTo>
                      <a:lnTo>
                        <a:pt x="9" y="2128"/>
                      </a:lnTo>
                      <a:lnTo>
                        <a:pt x="13" y="2054"/>
                      </a:lnTo>
                      <a:lnTo>
                        <a:pt x="18" y="1981"/>
                      </a:lnTo>
                      <a:lnTo>
                        <a:pt x="18" y="1981"/>
                      </a:lnTo>
                      <a:lnTo>
                        <a:pt x="20" y="1907"/>
                      </a:lnTo>
                      <a:lnTo>
                        <a:pt x="21" y="1833"/>
                      </a:lnTo>
                      <a:lnTo>
                        <a:pt x="21" y="1687"/>
                      </a:lnTo>
                      <a:lnTo>
                        <a:pt x="21" y="1687"/>
                      </a:lnTo>
                      <a:lnTo>
                        <a:pt x="20" y="1613"/>
                      </a:lnTo>
                      <a:lnTo>
                        <a:pt x="20" y="1613"/>
                      </a:lnTo>
                      <a:lnTo>
                        <a:pt x="19" y="1577"/>
                      </a:lnTo>
                      <a:lnTo>
                        <a:pt x="18" y="1539"/>
                      </a:lnTo>
                      <a:lnTo>
                        <a:pt x="18" y="1539"/>
                      </a:lnTo>
                      <a:lnTo>
                        <a:pt x="18" y="1466"/>
                      </a:lnTo>
                      <a:lnTo>
                        <a:pt x="19" y="1429"/>
                      </a:lnTo>
                      <a:lnTo>
                        <a:pt x="21" y="1391"/>
                      </a:lnTo>
                      <a:lnTo>
                        <a:pt x="21" y="1391"/>
                      </a:lnTo>
                      <a:lnTo>
                        <a:pt x="24" y="1354"/>
                      </a:lnTo>
                      <a:lnTo>
                        <a:pt x="29" y="1318"/>
                      </a:lnTo>
                      <a:lnTo>
                        <a:pt x="29" y="1318"/>
                      </a:lnTo>
                      <a:lnTo>
                        <a:pt x="33" y="1299"/>
                      </a:lnTo>
                      <a:lnTo>
                        <a:pt x="38" y="1281"/>
                      </a:lnTo>
                      <a:lnTo>
                        <a:pt x="38" y="1281"/>
                      </a:lnTo>
                      <a:lnTo>
                        <a:pt x="40" y="1264"/>
                      </a:lnTo>
                      <a:lnTo>
                        <a:pt x="41" y="1247"/>
                      </a:lnTo>
                      <a:lnTo>
                        <a:pt x="41" y="1247"/>
                      </a:lnTo>
                      <a:lnTo>
                        <a:pt x="40" y="1229"/>
                      </a:lnTo>
                      <a:lnTo>
                        <a:pt x="38" y="1211"/>
                      </a:lnTo>
                      <a:lnTo>
                        <a:pt x="32" y="1174"/>
                      </a:lnTo>
                      <a:lnTo>
                        <a:pt x="26" y="1139"/>
                      </a:lnTo>
                      <a:lnTo>
                        <a:pt x="20" y="1102"/>
                      </a:lnTo>
                      <a:lnTo>
                        <a:pt x="20" y="1102"/>
                      </a:lnTo>
                      <a:lnTo>
                        <a:pt x="18" y="1083"/>
                      </a:lnTo>
                      <a:lnTo>
                        <a:pt x="17" y="1064"/>
                      </a:lnTo>
                      <a:lnTo>
                        <a:pt x="17" y="1046"/>
                      </a:lnTo>
                      <a:lnTo>
                        <a:pt x="18" y="1027"/>
                      </a:lnTo>
                      <a:lnTo>
                        <a:pt x="18" y="1027"/>
                      </a:lnTo>
                      <a:lnTo>
                        <a:pt x="20" y="1008"/>
                      </a:lnTo>
                      <a:lnTo>
                        <a:pt x="24" y="989"/>
                      </a:lnTo>
                      <a:lnTo>
                        <a:pt x="24" y="989"/>
                      </a:lnTo>
                      <a:lnTo>
                        <a:pt x="28" y="980"/>
                      </a:lnTo>
                      <a:lnTo>
                        <a:pt x="31" y="970"/>
                      </a:lnTo>
                      <a:lnTo>
                        <a:pt x="38" y="953"/>
                      </a:lnTo>
                      <a:lnTo>
                        <a:pt x="38" y="953"/>
                      </a:lnTo>
                      <a:lnTo>
                        <a:pt x="43" y="937"/>
                      </a:lnTo>
                      <a:lnTo>
                        <a:pt x="48" y="920"/>
                      </a:lnTo>
                      <a:lnTo>
                        <a:pt x="51" y="902"/>
                      </a:lnTo>
                      <a:lnTo>
                        <a:pt x="53" y="884"/>
                      </a:lnTo>
                      <a:lnTo>
                        <a:pt x="56" y="848"/>
                      </a:lnTo>
                      <a:lnTo>
                        <a:pt x="57" y="812"/>
                      </a:lnTo>
                      <a:lnTo>
                        <a:pt x="57" y="812"/>
                      </a:lnTo>
                      <a:lnTo>
                        <a:pt x="56" y="776"/>
                      </a:lnTo>
                      <a:lnTo>
                        <a:pt x="54" y="739"/>
                      </a:lnTo>
                      <a:lnTo>
                        <a:pt x="52" y="702"/>
                      </a:lnTo>
                      <a:lnTo>
                        <a:pt x="50" y="666"/>
                      </a:lnTo>
                      <a:lnTo>
                        <a:pt x="42" y="592"/>
                      </a:lnTo>
                      <a:lnTo>
                        <a:pt x="32" y="520"/>
                      </a:lnTo>
                      <a:lnTo>
                        <a:pt x="32" y="518"/>
                      </a:lnTo>
                      <a:lnTo>
                        <a:pt x="32" y="516"/>
                      </a:lnTo>
                      <a:lnTo>
                        <a:pt x="159" y="9"/>
                      </a:lnTo>
                      <a:lnTo>
                        <a:pt x="159" y="9"/>
                      </a:lnTo>
                      <a:lnTo>
                        <a:pt x="161" y="4"/>
                      </a:lnTo>
                      <a:lnTo>
                        <a:pt x="164" y="1"/>
                      </a:lnTo>
                      <a:lnTo>
                        <a:pt x="169" y="0"/>
                      </a:lnTo>
                      <a:lnTo>
                        <a:pt x="174" y="0"/>
                      </a:lnTo>
                      <a:lnTo>
                        <a:pt x="174" y="0"/>
                      </a:lnTo>
                      <a:lnTo>
                        <a:pt x="179" y="2"/>
                      </a:lnTo>
                      <a:lnTo>
                        <a:pt x="182" y="6"/>
                      </a:lnTo>
                      <a:lnTo>
                        <a:pt x="184" y="10"/>
                      </a:lnTo>
                      <a:lnTo>
                        <a:pt x="184" y="16"/>
                      </a:lnTo>
                      <a:lnTo>
                        <a:pt x="184" y="16"/>
                      </a:lnTo>
                      <a:lnTo>
                        <a:pt x="183" y="16"/>
                      </a:lnTo>
                      <a:lnTo>
                        <a:pt x="183" y="16"/>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413" name="Freeform 8"/>
                <p:cNvSpPr>
                  <a:spLocks/>
                </p:cNvSpPr>
                <p:nvPr/>
              </p:nvSpPr>
              <p:spPr bwMode="auto">
                <a:xfrm>
                  <a:off x="1346198" y="4101042"/>
                  <a:ext cx="155327" cy="657224"/>
                </a:xfrm>
                <a:custGeom>
                  <a:avLst/>
                  <a:gdLst/>
                  <a:ahLst/>
                  <a:cxnLst>
                    <a:cxn ang="0">
                      <a:pos x="175" y="17"/>
                    </a:cxn>
                    <a:cxn ang="0">
                      <a:pos x="130" y="143"/>
                    </a:cxn>
                    <a:cxn ang="0">
                      <a:pos x="130" y="144"/>
                    </a:cxn>
                    <a:cxn ang="0">
                      <a:pos x="129" y="146"/>
                    </a:cxn>
                    <a:cxn ang="0">
                      <a:pos x="86" y="194"/>
                    </a:cxn>
                    <a:cxn ang="0">
                      <a:pos x="88" y="188"/>
                    </a:cxn>
                    <a:cxn ang="0">
                      <a:pos x="84" y="418"/>
                    </a:cxn>
                    <a:cxn ang="0">
                      <a:pos x="84" y="419"/>
                    </a:cxn>
                    <a:cxn ang="0">
                      <a:pos x="83" y="420"/>
                    </a:cxn>
                    <a:cxn ang="0">
                      <a:pos x="33" y="489"/>
                    </a:cxn>
                    <a:cxn ang="0">
                      <a:pos x="33" y="489"/>
                    </a:cxn>
                    <a:cxn ang="0">
                      <a:pos x="4" y="537"/>
                    </a:cxn>
                    <a:cxn ang="0">
                      <a:pos x="4" y="537"/>
                    </a:cxn>
                    <a:cxn ang="0">
                      <a:pos x="3" y="614"/>
                    </a:cxn>
                    <a:cxn ang="0">
                      <a:pos x="0" y="537"/>
                    </a:cxn>
                    <a:cxn ang="0">
                      <a:pos x="0" y="536"/>
                    </a:cxn>
                    <a:cxn ang="0">
                      <a:pos x="1" y="536"/>
                    </a:cxn>
                    <a:cxn ang="0">
                      <a:pos x="28" y="487"/>
                    </a:cxn>
                    <a:cxn ang="0">
                      <a:pos x="28" y="486"/>
                    </a:cxn>
                    <a:cxn ang="0">
                      <a:pos x="28" y="486"/>
                    </a:cxn>
                    <a:cxn ang="0">
                      <a:pos x="76" y="416"/>
                    </a:cxn>
                    <a:cxn ang="0">
                      <a:pos x="75" y="418"/>
                    </a:cxn>
                    <a:cxn ang="0">
                      <a:pos x="70" y="188"/>
                    </a:cxn>
                    <a:cxn ang="0">
                      <a:pos x="70" y="185"/>
                    </a:cxn>
                    <a:cxn ang="0">
                      <a:pos x="73" y="183"/>
                    </a:cxn>
                    <a:cxn ang="0">
                      <a:pos x="114" y="133"/>
                    </a:cxn>
                    <a:cxn ang="0">
                      <a:pos x="111" y="136"/>
                    </a:cxn>
                    <a:cxn ang="0">
                      <a:pos x="150" y="9"/>
                    </a:cxn>
                    <a:cxn ang="0">
                      <a:pos x="150" y="9"/>
                    </a:cxn>
                    <a:cxn ang="0">
                      <a:pos x="154" y="5"/>
                    </a:cxn>
                    <a:cxn ang="0">
                      <a:pos x="157" y="2"/>
                    </a:cxn>
                    <a:cxn ang="0">
                      <a:pos x="161" y="0"/>
                    </a:cxn>
                    <a:cxn ang="0">
                      <a:pos x="167" y="0"/>
                    </a:cxn>
                    <a:cxn ang="0">
                      <a:pos x="167" y="0"/>
                    </a:cxn>
                    <a:cxn ang="0">
                      <a:pos x="171" y="3"/>
                    </a:cxn>
                    <a:cxn ang="0">
                      <a:pos x="175" y="7"/>
                    </a:cxn>
                    <a:cxn ang="0">
                      <a:pos x="176" y="12"/>
                    </a:cxn>
                    <a:cxn ang="0">
                      <a:pos x="175" y="17"/>
                    </a:cxn>
                    <a:cxn ang="0">
                      <a:pos x="175" y="17"/>
                    </a:cxn>
                    <a:cxn ang="0">
                      <a:pos x="175" y="17"/>
                    </a:cxn>
                    <a:cxn ang="0">
                      <a:pos x="175" y="17"/>
                    </a:cxn>
                  </a:cxnLst>
                  <a:rect l="0" t="0" r="r" b="b"/>
                  <a:pathLst>
                    <a:path w="176" h="614">
                      <a:moveTo>
                        <a:pt x="175" y="17"/>
                      </a:moveTo>
                      <a:lnTo>
                        <a:pt x="130" y="143"/>
                      </a:lnTo>
                      <a:lnTo>
                        <a:pt x="130" y="144"/>
                      </a:lnTo>
                      <a:lnTo>
                        <a:pt x="129" y="146"/>
                      </a:lnTo>
                      <a:lnTo>
                        <a:pt x="86" y="194"/>
                      </a:lnTo>
                      <a:lnTo>
                        <a:pt x="88" y="188"/>
                      </a:lnTo>
                      <a:lnTo>
                        <a:pt x="84" y="418"/>
                      </a:lnTo>
                      <a:lnTo>
                        <a:pt x="84" y="419"/>
                      </a:lnTo>
                      <a:lnTo>
                        <a:pt x="83" y="420"/>
                      </a:lnTo>
                      <a:lnTo>
                        <a:pt x="33" y="489"/>
                      </a:lnTo>
                      <a:lnTo>
                        <a:pt x="33" y="489"/>
                      </a:lnTo>
                      <a:lnTo>
                        <a:pt x="4" y="537"/>
                      </a:lnTo>
                      <a:lnTo>
                        <a:pt x="4" y="537"/>
                      </a:lnTo>
                      <a:lnTo>
                        <a:pt x="3" y="614"/>
                      </a:lnTo>
                      <a:lnTo>
                        <a:pt x="0" y="537"/>
                      </a:lnTo>
                      <a:lnTo>
                        <a:pt x="0" y="536"/>
                      </a:lnTo>
                      <a:lnTo>
                        <a:pt x="1" y="536"/>
                      </a:lnTo>
                      <a:lnTo>
                        <a:pt x="28" y="487"/>
                      </a:lnTo>
                      <a:lnTo>
                        <a:pt x="28" y="486"/>
                      </a:lnTo>
                      <a:lnTo>
                        <a:pt x="28" y="486"/>
                      </a:lnTo>
                      <a:lnTo>
                        <a:pt x="76" y="416"/>
                      </a:lnTo>
                      <a:lnTo>
                        <a:pt x="75" y="418"/>
                      </a:lnTo>
                      <a:lnTo>
                        <a:pt x="70" y="188"/>
                      </a:lnTo>
                      <a:lnTo>
                        <a:pt x="70" y="185"/>
                      </a:lnTo>
                      <a:lnTo>
                        <a:pt x="73" y="183"/>
                      </a:lnTo>
                      <a:lnTo>
                        <a:pt x="114" y="133"/>
                      </a:lnTo>
                      <a:lnTo>
                        <a:pt x="111" y="136"/>
                      </a:lnTo>
                      <a:lnTo>
                        <a:pt x="150" y="9"/>
                      </a:lnTo>
                      <a:lnTo>
                        <a:pt x="150" y="9"/>
                      </a:lnTo>
                      <a:lnTo>
                        <a:pt x="154" y="5"/>
                      </a:lnTo>
                      <a:lnTo>
                        <a:pt x="157" y="2"/>
                      </a:lnTo>
                      <a:lnTo>
                        <a:pt x="161" y="0"/>
                      </a:lnTo>
                      <a:lnTo>
                        <a:pt x="167" y="0"/>
                      </a:lnTo>
                      <a:lnTo>
                        <a:pt x="167" y="0"/>
                      </a:lnTo>
                      <a:lnTo>
                        <a:pt x="171" y="3"/>
                      </a:lnTo>
                      <a:lnTo>
                        <a:pt x="175" y="7"/>
                      </a:lnTo>
                      <a:lnTo>
                        <a:pt x="176" y="12"/>
                      </a:lnTo>
                      <a:lnTo>
                        <a:pt x="175" y="17"/>
                      </a:lnTo>
                      <a:lnTo>
                        <a:pt x="175" y="17"/>
                      </a:lnTo>
                      <a:lnTo>
                        <a:pt x="175" y="17"/>
                      </a:lnTo>
                      <a:lnTo>
                        <a:pt x="175" y="17"/>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414" name="Freeform 8"/>
                <p:cNvSpPr>
                  <a:spLocks/>
                </p:cNvSpPr>
                <p:nvPr/>
              </p:nvSpPr>
              <p:spPr bwMode="auto">
                <a:xfrm rot="308441" flipH="1">
                  <a:off x="1634063" y="3662892"/>
                  <a:ext cx="194736" cy="1359958"/>
                </a:xfrm>
                <a:custGeom>
                  <a:avLst/>
                  <a:gdLst/>
                  <a:ahLst/>
                  <a:cxnLst>
                    <a:cxn ang="0">
                      <a:pos x="175" y="17"/>
                    </a:cxn>
                    <a:cxn ang="0">
                      <a:pos x="130" y="143"/>
                    </a:cxn>
                    <a:cxn ang="0">
                      <a:pos x="130" y="144"/>
                    </a:cxn>
                    <a:cxn ang="0">
                      <a:pos x="129" y="146"/>
                    </a:cxn>
                    <a:cxn ang="0">
                      <a:pos x="86" y="194"/>
                    </a:cxn>
                    <a:cxn ang="0">
                      <a:pos x="88" y="188"/>
                    </a:cxn>
                    <a:cxn ang="0">
                      <a:pos x="84" y="418"/>
                    </a:cxn>
                    <a:cxn ang="0">
                      <a:pos x="84" y="419"/>
                    </a:cxn>
                    <a:cxn ang="0">
                      <a:pos x="83" y="420"/>
                    </a:cxn>
                    <a:cxn ang="0">
                      <a:pos x="33" y="489"/>
                    </a:cxn>
                    <a:cxn ang="0">
                      <a:pos x="33" y="489"/>
                    </a:cxn>
                    <a:cxn ang="0">
                      <a:pos x="4" y="537"/>
                    </a:cxn>
                    <a:cxn ang="0">
                      <a:pos x="4" y="537"/>
                    </a:cxn>
                    <a:cxn ang="0">
                      <a:pos x="3" y="614"/>
                    </a:cxn>
                    <a:cxn ang="0">
                      <a:pos x="0" y="537"/>
                    </a:cxn>
                    <a:cxn ang="0">
                      <a:pos x="0" y="536"/>
                    </a:cxn>
                    <a:cxn ang="0">
                      <a:pos x="1" y="536"/>
                    </a:cxn>
                    <a:cxn ang="0">
                      <a:pos x="28" y="487"/>
                    </a:cxn>
                    <a:cxn ang="0">
                      <a:pos x="28" y="486"/>
                    </a:cxn>
                    <a:cxn ang="0">
                      <a:pos x="28" y="486"/>
                    </a:cxn>
                    <a:cxn ang="0">
                      <a:pos x="76" y="416"/>
                    </a:cxn>
                    <a:cxn ang="0">
                      <a:pos x="75" y="418"/>
                    </a:cxn>
                    <a:cxn ang="0">
                      <a:pos x="70" y="188"/>
                    </a:cxn>
                    <a:cxn ang="0">
                      <a:pos x="70" y="185"/>
                    </a:cxn>
                    <a:cxn ang="0">
                      <a:pos x="73" y="183"/>
                    </a:cxn>
                    <a:cxn ang="0">
                      <a:pos x="114" y="133"/>
                    </a:cxn>
                    <a:cxn ang="0">
                      <a:pos x="111" y="136"/>
                    </a:cxn>
                    <a:cxn ang="0">
                      <a:pos x="150" y="9"/>
                    </a:cxn>
                    <a:cxn ang="0">
                      <a:pos x="150" y="9"/>
                    </a:cxn>
                    <a:cxn ang="0">
                      <a:pos x="154" y="5"/>
                    </a:cxn>
                    <a:cxn ang="0">
                      <a:pos x="157" y="2"/>
                    </a:cxn>
                    <a:cxn ang="0">
                      <a:pos x="161" y="0"/>
                    </a:cxn>
                    <a:cxn ang="0">
                      <a:pos x="167" y="0"/>
                    </a:cxn>
                    <a:cxn ang="0">
                      <a:pos x="167" y="0"/>
                    </a:cxn>
                    <a:cxn ang="0">
                      <a:pos x="171" y="3"/>
                    </a:cxn>
                    <a:cxn ang="0">
                      <a:pos x="175" y="7"/>
                    </a:cxn>
                    <a:cxn ang="0">
                      <a:pos x="176" y="12"/>
                    </a:cxn>
                    <a:cxn ang="0">
                      <a:pos x="175" y="17"/>
                    </a:cxn>
                    <a:cxn ang="0">
                      <a:pos x="175" y="17"/>
                    </a:cxn>
                    <a:cxn ang="0">
                      <a:pos x="175" y="17"/>
                    </a:cxn>
                    <a:cxn ang="0">
                      <a:pos x="175" y="17"/>
                    </a:cxn>
                  </a:cxnLst>
                  <a:rect l="0" t="0" r="r" b="b"/>
                  <a:pathLst>
                    <a:path w="176" h="614">
                      <a:moveTo>
                        <a:pt x="175" y="17"/>
                      </a:moveTo>
                      <a:lnTo>
                        <a:pt x="130" y="143"/>
                      </a:lnTo>
                      <a:lnTo>
                        <a:pt x="130" y="144"/>
                      </a:lnTo>
                      <a:lnTo>
                        <a:pt x="129" y="146"/>
                      </a:lnTo>
                      <a:lnTo>
                        <a:pt x="86" y="194"/>
                      </a:lnTo>
                      <a:lnTo>
                        <a:pt x="88" y="188"/>
                      </a:lnTo>
                      <a:lnTo>
                        <a:pt x="84" y="418"/>
                      </a:lnTo>
                      <a:lnTo>
                        <a:pt x="84" y="419"/>
                      </a:lnTo>
                      <a:lnTo>
                        <a:pt x="83" y="420"/>
                      </a:lnTo>
                      <a:lnTo>
                        <a:pt x="33" y="489"/>
                      </a:lnTo>
                      <a:lnTo>
                        <a:pt x="33" y="489"/>
                      </a:lnTo>
                      <a:lnTo>
                        <a:pt x="4" y="537"/>
                      </a:lnTo>
                      <a:lnTo>
                        <a:pt x="4" y="537"/>
                      </a:lnTo>
                      <a:lnTo>
                        <a:pt x="3" y="614"/>
                      </a:lnTo>
                      <a:lnTo>
                        <a:pt x="0" y="537"/>
                      </a:lnTo>
                      <a:lnTo>
                        <a:pt x="0" y="536"/>
                      </a:lnTo>
                      <a:lnTo>
                        <a:pt x="1" y="536"/>
                      </a:lnTo>
                      <a:lnTo>
                        <a:pt x="28" y="487"/>
                      </a:lnTo>
                      <a:lnTo>
                        <a:pt x="28" y="486"/>
                      </a:lnTo>
                      <a:lnTo>
                        <a:pt x="28" y="486"/>
                      </a:lnTo>
                      <a:lnTo>
                        <a:pt x="76" y="416"/>
                      </a:lnTo>
                      <a:lnTo>
                        <a:pt x="75" y="418"/>
                      </a:lnTo>
                      <a:lnTo>
                        <a:pt x="70" y="188"/>
                      </a:lnTo>
                      <a:lnTo>
                        <a:pt x="70" y="185"/>
                      </a:lnTo>
                      <a:lnTo>
                        <a:pt x="73" y="183"/>
                      </a:lnTo>
                      <a:lnTo>
                        <a:pt x="114" y="133"/>
                      </a:lnTo>
                      <a:lnTo>
                        <a:pt x="111" y="136"/>
                      </a:lnTo>
                      <a:lnTo>
                        <a:pt x="150" y="9"/>
                      </a:lnTo>
                      <a:lnTo>
                        <a:pt x="150" y="9"/>
                      </a:lnTo>
                      <a:lnTo>
                        <a:pt x="154" y="5"/>
                      </a:lnTo>
                      <a:lnTo>
                        <a:pt x="157" y="2"/>
                      </a:lnTo>
                      <a:lnTo>
                        <a:pt x="161" y="0"/>
                      </a:lnTo>
                      <a:lnTo>
                        <a:pt x="167" y="0"/>
                      </a:lnTo>
                      <a:lnTo>
                        <a:pt x="167" y="0"/>
                      </a:lnTo>
                      <a:lnTo>
                        <a:pt x="171" y="3"/>
                      </a:lnTo>
                      <a:lnTo>
                        <a:pt x="175" y="7"/>
                      </a:lnTo>
                      <a:lnTo>
                        <a:pt x="176" y="12"/>
                      </a:lnTo>
                      <a:lnTo>
                        <a:pt x="175" y="17"/>
                      </a:lnTo>
                      <a:lnTo>
                        <a:pt x="175" y="17"/>
                      </a:lnTo>
                      <a:lnTo>
                        <a:pt x="175" y="17"/>
                      </a:lnTo>
                      <a:lnTo>
                        <a:pt x="175" y="17"/>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415" name="Freeform 5"/>
                <p:cNvSpPr>
                  <a:spLocks/>
                </p:cNvSpPr>
                <p:nvPr/>
              </p:nvSpPr>
              <p:spPr bwMode="auto">
                <a:xfrm rot="21448727">
                  <a:off x="1720850" y="3651250"/>
                  <a:ext cx="169025" cy="2623558"/>
                </a:xfrm>
                <a:custGeom>
                  <a:avLst/>
                  <a:gdLst/>
                  <a:ahLst/>
                  <a:cxnLst>
                    <a:cxn ang="0">
                      <a:pos x="53" y="517"/>
                    </a:cxn>
                    <a:cxn ang="0">
                      <a:pos x="69" y="664"/>
                    </a:cxn>
                    <a:cxn ang="0">
                      <a:pos x="74" y="774"/>
                    </a:cxn>
                    <a:cxn ang="0">
                      <a:pos x="73" y="849"/>
                    </a:cxn>
                    <a:cxn ang="0">
                      <a:pos x="64" y="923"/>
                    </a:cxn>
                    <a:cxn ang="0">
                      <a:pos x="54" y="960"/>
                    </a:cxn>
                    <a:cxn ang="0">
                      <a:pos x="37" y="1011"/>
                    </a:cxn>
                    <a:cxn ang="0">
                      <a:pos x="33" y="1063"/>
                    </a:cxn>
                    <a:cxn ang="0">
                      <a:pos x="36" y="1100"/>
                    </a:cxn>
                    <a:cxn ang="0">
                      <a:pos x="53" y="1209"/>
                    </a:cxn>
                    <a:cxn ang="0">
                      <a:pos x="56" y="1247"/>
                    </a:cxn>
                    <a:cxn ang="0">
                      <a:pos x="51" y="1284"/>
                    </a:cxn>
                    <a:cxn ang="0">
                      <a:pos x="43" y="1320"/>
                    </a:cxn>
                    <a:cxn ang="0">
                      <a:pos x="34" y="1392"/>
                    </a:cxn>
                    <a:cxn ang="0">
                      <a:pos x="30" y="1466"/>
                    </a:cxn>
                    <a:cxn ang="0">
                      <a:pos x="30" y="1576"/>
                    </a:cxn>
                    <a:cxn ang="0">
                      <a:pos x="32" y="1687"/>
                    </a:cxn>
                    <a:cxn ang="0">
                      <a:pos x="28" y="1908"/>
                    </a:cxn>
                    <a:cxn ang="0">
                      <a:pos x="21" y="2054"/>
                    </a:cxn>
                    <a:cxn ang="0">
                      <a:pos x="8" y="2201"/>
                    </a:cxn>
                    <a:cxn ang="0">
                      <a:pos x="4" y="2274"/>
                    </a:cxn>
                    <a:cxn ang="0">
                      <a:pos x="10" y="2329"/>
                    </a:cxn>
                    <a:cxn ang="0">
                      <a:pos x="20" y="2364"/>
                    </a:cxn>
                    <a:cxn ang="0">
                      <a:pos x="38" y="2417"/>
                    </a:cxn>
                    <a:cxn ang="0">
                      <a:pos x="52" y="2489"/>
                    </a:cxn>
                    <a:cxn ang="0">
                      <a:pos x="63" y="2562"/>
                    </a:cxn>
                    <a:cxn ang="0">
                      <a:pos x="82" y="2782"/>
                    </a:cxn>
                    <a:cxn ang="0">
                      <a:pos x="82" y="2782"/>
                    </a:cxn>
                    <a:cxn ang="0">
                      <a:pos x="60" y="2562"/>
                    </a:cxn>
                    <a:cxn ang="0">
                      <a:pos x="50" y="2489"/>
                    </a:cxn>
                    <a:cxn ang="0">
                      <a:pos x="34" y="2418"/>
                    </a:cxn>
                    <a:cxn ang="0">
                      <a:pos x="16" y="2366"/>
                    </a:cxn>
                    <a:cxn ang="0">
                      <a:pos x="6" y="2330"/>
                    </a:cxn>
                    <a:cxn ang="0">
                      <a:pos x="0" y="2274"/>
                    </a:cxn>
                    <a:cxn ang="0">
                      <a:pos x="2" y="2201"/>
                    </a:cxn>
                    <a:cxn ang="0">
                      <a:pos x="13" y="2054"/>
                    </a:cxn>
                    <a:cxn ang="0">
                      <a:pos x="20" y="1907"/>
                    </a:cxn>
                    <a:cxn ang="0">
                      <a:pos x="21" y="1687"/>
                    </a:cxn>
                    <a:cxn ang="0">
                      <a:pos x="19" y="1577"/>
                    </a:cxn>
                    <a:cxn ang="0">
                      <a:pos x="18" y="1466"/>
                    </a:cxn>
                    <a:cxn ang="0">
                      <a:pos x="21" y="1391"/>
                    </a:cxn>
                    <a:cxn ang="0">
                      <a:pos x="29" y="1318"/>
                    </a:cxn>
                    <a:cxn ang="0">
                      <a:pos x="38" y="1281"/>
                    </a:cxn>
                    <a:cxn ang="0">
                      <a:pos x="41" y="1247"/>
                    </a:cxn>
                    <a:cxn ang="0">
                      <a:pos x="32" y="1174"/>
                    </a:cxn>
                    <a:cxn ang="0">
                      <a:pos x="20" y="1102"/>
                    </a:cxn>
                    <a:cxn ang="0">
                      <a:pos x="17" y="1046"/>
                    </a:cxn>
                    <a:cxn ang="0">
                      <a:pos x="20" y="1008"/>
                    </a:cxn>
                    <a:cxn ang="0">
                      <a:pos x="28" y="980"/>
                    </a:cxn>
                    <a:cxn ang="0">
                      <a:pos x="38" y="953"/>
                    </a:cxn>
                    <a:cxn ang="0">
                      <a:pos x="51" y="902"/>
                    </a:cxn>
                    <a:cxn ang="0">
                      <a:pos x="57" y="812"/>
                    </a:cxn>
                    <a:cxn ang="0">
                      <a:pos x="54" y="739"/>
                    </a:cxn>
                    <a:cxn ang="0">
                      <a:pos x="42" y="592"/>
                    </a:cxn>
                    <a:cxn ang="0">
                      <a:pos x="32" y="516"/>
                    </a:cxn>
                    <a:cxn ang="0">
                      <a:pos x="161" y="4"/>
                    </a:cxn>
                    <a:cxn ang="0">
                      <a:pos x="174" y="0"/>
                    </a:cxn>
                    <a:cxn ang="0">
                      <a:pos x="182" y="6"/>
                    </a:cxn>
                    <a:cxn ang="0">
                      <a:pos x="184" y="16"/>
                    </a:cxn>
                  </a:cxnLst>
                  <a:rect l="0" t="0" r="r" b="b"/>
                  <a:pathLst>
                    <a:path w="184" h="2856">
                      <a:moveTo>
                        <a:pt x="183" y="16"/>
                      </a:moveTo>
                      <a:lnTo>
                        <a:pt x="53" y="521"/>
                      </a:lnTo>
                      <a:lnTo>
                        <a:pt x="53" y="517"/>
                      </a:lnTo>
                      <a:lnTo>
                        <a:pt x="53" y="517"/>
                      </a:lnTo>
                      <a:lnTo>
                        <a:pt x="62" y="590"/>
                      </a:lnTo>
                      <a:lnTo>
                        <a:pt x="69" y="664"/>
                      </a:lnTo>
                      <a:lnTo>
                        <a:pt x="72" y="701"/>
                      </a:lnTo>
                      <a:lnTo>
                        <a:pt x="73" y="738"/>
                      </a:lnTo>
                      <a:lnTo>
                        <a:pt x="74" y="774"/>
                      </a:lnTo>
                      <a:lnTo>
                        <a:pt x="74" y="812"/>
                      </a:lnTo>
                      <a:lnTo>
                        <a:pt x="74" y="812"/>
                      </a:lnTo>
                      <a:lnTo>
                        <a:pt x="73" y="849"/>
                      </a:lnTo>
                      <a:lnTo>
                        <a:pt x="71" y="887"/>
                      </a:lnTo>
                      <a:lnTo>
                        <a:pt x="68" y="904"/>
                      </a:lnTo>
                      <a:lnTo>
                        <a:pt x="64" y="923"/>
                      </a:lnTo>
                      <a:lnTo>
                        <a:pt x="60" y="942"/>
                      </a:lnTo>
                      <a:lnTo>
                        <a:pt x="54" y="960"/>
                      </a:lnTo>
                      <a:lnTo>
                        <a:pt x="54" y="960"/>
                      </a:lnTo>
                      <a:lnTo>
                        <a:pt x="47" y="977"/>
                      </a:lnTo>
                      <a:lnTo>
                        <a:pt x="40" y="993"/>
                      </a:lnTo>
                      <a:lnTo>
                        <a:pt x="37" y="1011"/>
                      </a:lnTo>
                      <a:lnTo>
                        <a:pt x="34" y="1028"/>
                      </a:lnTo>
                      <a:lnTo>
                        <a:pt x="33" y="1046"/>
                      </a:lnTo>
                      <a:lnTo>
                        <a:pt x="33" y="1063"/>
                      </a:lnTo>
                      <a:lnTo>
                        <a:pt x="34" y="1082"/>
                      </a:lnTo>
                      <a:lnTo>
                        <a:pt x="36" y="1100"/>
                      </a:lnTo>
                      <a:lnTo>
                        <a:pt x="36" y="1100"/>
                      </a:lnTo>
                      <a:lnTo>
                        <a:pt x="41" y="1136"/>
                      </a:lnTo>
                      <a:lnTo>
                        <a:pt x="48" y="1172"/>
                      </a:lnTo>
                      <a:lnTo>
                        <a:pt x="53" y="1209"/>
                      </a:lnTo>
                      <a:lnTo>
                        <a:pt x="54" y="1228"/>
                      </a:lnTo>
                      <a:lnTo>
                        <a:pt x="56" y="1247"/>
                      </a:lnTo>
                      <a:lnTo>
                        <a:pt x="56" y="1247"/>
                      </a:lnTo>
                      <a:lnTo>
                        <a:pt x="54" y="1266"/>
                      </a:lnTo>
                      <a:lnTo>
                        <a:pt x="53" y="1276"/>
                      </a:lnTo>
                      <a:lnTo>
                        <a:pt x="51" y="1284"/>
                      </a:lnTo>
                      <a:lnTo>
                        <a:pt x="51" y="1284"/>
                      </a:lnTo>
                      <a:lnTo>
                        <a:pt x="47" y="1302"/>
                      </a:lnTo>
                      <a:lnTo>
                        <a:pt x="43" y="1320"/>
                      </a:lnTo>
                      <a:lnTo>
                        <a:pt x="43" y="1320"/>
                      </a:lnTo>
                      <a:lnTo>
                        <a:pt x="38" y="1357"/>
                      </a:lnTo>
                      <a:lnTo>
                        <a:pt x="34" y="1392"/>
                      </a:lnTo>
                      <a:lnTo>
                        <a:pt x="34" y="1392"/>
                      </a:lnTo>
                      <a:lnTo>
                        <a:pt x="32" y="1429"/>
                      </a:lnTo>
                      <a:lnTo>
                        <a:pt x="30" y="1466"/>
                      </a:lnTo>
                      <a:lnTo>
                        <a:pt x="30" y="1539"/>
                      </a:lnTo>
                      <a:lnTo>
                        <a:pt x="30" y="1539"/>
                      </a:lnTo>
                      <a:lnTo>
                        <a:pt x="30" y="1576"/>
                      </a:lnTo>
                      <a:lnTo>
                        <a:pt x="31" y="1612"/>
                      </a:lnTo>
                      <a:lnTo>
                        <a:pt x="31" y="1612"/>
                      </a:lnTo>
                      <a:lnTo>
                        <a:pt x="32" y="1687"/>
                      </a:lnTo>
                      <a:lnTo>
                        <a:pt x="32" y="1687"/>
                      </a:lnTo>
                      <a:lnTo>
                        <a:pt x="30" y="1833"/>
                      </a:lnTo>
                      <a:lnTo>
                        <a:pt x="28" y="1908"/>
                      </a:lnTo>
                      <a:lnTo>
                        <a:pt x="26" y="1981"/>
                      </a:lnTo>
                      <a:lnTo>
                        <a:pt x="26" y="1981"/>
                      </a:lnTo>
                      <a:lnTo>
                        <a:pt x="21" y="2054"/>
                      </a:lnTo>
                      <a:lnTo>
                        <a:pt x="14" y="2128"/>
                      </a:lnTo>
                      <a:lnTo>
                        <a:pt x="14" y="2128"/>
                      </a:lnTo>
                      <a:lnTo>
                        <a:pt x="8" y="2201"/>
                      </a:lnTo>
                      <a:lnTo>
                        <a:pt x="6" y="2238"/>
                      </a:lnTo>
                      <a:lnTo>
                        <a:pt x="4" y="2274"/>
                      </a:lnTo>
                      <a:lnTo>
                        <a:pt x="4" y="2274"/>
                      </a:lnTo>
                      <a:lnTo>
                        <a:pt x="6" y="2293"/>
                      </a:lnTo>
                      <a:lnTo>
                        <a:pt x="7" y="2311"/>
                      </a:lnTo>
                      <a:lnTo>
                        <a:pt x="10" y="2329"/>
                      </a:lnTo>
                      <a:lnTo>
                        <a:pt x="14" y="2347"/>
                      </a:lnTo>
                      <a:lnTo>
                        <a:pt x="14" y="2347"/>
                      </a:lnTo>
                      <a:lnTo>
                        <a:pt x="20" y="2364"/>
                      </a:lnTo>
                      <a:lnTo>
                        <a:pt x="27" y="2381"/>
                      </a:lnTo>
                      <a:lnTo>
                        <a:pt x="33" y="2399"/>
                      </a:lnTo>
                      <a:lnTo>
                        <a:pt x="38" y="2417"/>
                      </a:lnTo>
                      <a:lnTo>
                        <a:pt x="38" y="2417"/>
                      </a:lnTo>
                      <a:lnTo>
                        <a:pt x="47" y="2452"/>
                      </a:lnTo>
                      <a:lnTo>
                        <a:pt x="52" y="2489"/>
                      </a:lnTo>
                      <a:lnTo>
                        <a:pt x="58" y="2526"/>
                      </a:lnTo>
                      <a:lnTo>
                        <a:pt x="63" y="2562"/>
                      </a:lnTo>
                      <a:lnTo>
                        <a:pt x="63" y="2562"/>
                      </a:lnTo>
                      <a:lnTo>
                        <a:pt x="71" y="2634"/>
                      </a:lnTo>
                      <a:lnTo>
                        <a:pt x="78" y="2708"/>
                      </a:lnTo>
                      <a:lnTo>
                        <a:pt x="82" y="2782"/>
                      </a:lnTo>
                      <a:lnTo>
                        <a:pt x="87" y="2856"/>
                      </a:lnTo>
                      <a:lnTo>
                        <a:pt x="87" y="2856"/>
                      </a:lnTo>
                      <a:lnTo>
                        <a:pt x="82" y="2782"/>
                      </a:lnTo>
                      <a:lnTo>
                        <a:pt x="76" y="2709"/>
                      </a:lnTo>
                      <a:lnTo>
                        <a:pt x="69" y="2636"/>
                      </a:lnTo>
                      <a:lnTo>
                        <a:pt x="60" y="2562"/>
                      </a:lnTo>
                      <a:lnTo>
                        <a:pt x="60" y="2562"/>
                      </a:lnTo>
                      <a:lnTo>
                        <a:pt x="56" y="2526"/>
                      </a:lnTo>
                      <a:lnTo>
                        <a:pt x="50" y="2489"/>
                      </a:lnTo>
                      <a:lnTo>
                        <a:pt x="42" y="2453"/>
                      </a:lnTo>
                      <a:lnTo>
                        <a:pt x="34" y="2418"/>
                      </a:lnTo>
                      <a:lnTo>
                        <a:pt x="34" y="2418"/>
                      </a:lnTo>
                      <a:lnTo>
                        <a:pt x="29" y="2400"/>
                      </a:lnTo>
                      <a:lnTo>
                        <a:pt x="22" y="2383"/>
                      </a:lnTo>
                      <a:lnTo>
                        <a:pt x="16" y="2366"/>
                      </a:lnTo>
                      <a:lnTo>
                        <a:pt x="10" y="2348"/>
                      </a:lnTo>
                      <a:lnTo>
                        <a:pt x="10" y="2348"/>
                      </a:lnTo>
                      <a:lnTo>
                        <a:pt x="6" y="2330"/>
                      </a:lnTo>
                      <a:lnTo>
                        <a:pt x="2" y="2312"/>
                      </a:lnTo>
                      <a:lnTo>
                        <a:pt x="0" y="2293"/>
                      </a:lnTo>
                      <a:lnTo>
                        <a:pt x="0" y="2274"/>
                      </a:lnTo>
                      <a:lnTo>
                        <a:pt x="0" y="2274"/>
                      </a:lnTo>
                      <a:lnTo>
                        <a:pt x="0" y="2238"/>
                      </a:lnTo>
                      <a:lnTo>
                        <a:pt x="2" y="2201"/>
                      </a:lnTo>
                      <a:lnTo>
                        <a:pt x="9" y="2128"/>
                      </a:lnTo>
                      <a:lnTo>
                        <a:pt x="9" y="2128"/>
                      </a:lnTo>
                      <a:lnTo>
                        <a:pt x="13" y="2054"/>
                      </a:lnTo>
                      <a:lnTo>
                        <a:pt x="18" y="1981"/>
                      </a:lnTo>
                      <a:lnTo>
                        <a:pt x="18" y="1981"/>
                      </a:lnTo>
                      <a:lnTo>
                        <a:pt x="20" y="1907"/>
                      </a:lnTo>
                      <a:lnTo>
                        <a:pt x="21" y="1833"/>
                      </a:lnTo>
                      <a:lnTo>
                        <a:pt x="21" y="1687"/>
                      </a:lnTo>
                      <a:lnTo>
                        <a:pt x="21" y="1687"/>
                      </a:lnTo>
                      <a:lnTo>
                        <a:pt x="20" y="1613"/>
                      </a:lnTo>
                      <a:lnTo>
                        <a:pt x="20" y="1613"/>
                      </a:lnTo>
                      <a:lnTo>
                        <a:pt x="19" y="1577"/>
                      </a:lnTo>
                      <a:lnTo>
                        <a:pt x="18" y="1539"/>
                      </a:lnTo>
                      <a:lnTo>
                        <a:pt x="18" y="1539"/>
                      </a:lnTo>
                      <a:lnTo>
                        <a:pt x="18" y="1466"/>
                      </a:lnTo>
                      <a:lnTo>
                        <a:pt x="19" y="1429"/>
                      </a:lnTo>
                      <a:lnTo>
                        <a:pt x="21" y="1391"/>
                      </a:lnTo>
                      <a:lnTo>
                        <a:pt x="21" y="1391"/>
                      </a:lnTo>
                      <a:lnTo>
                        <a:pt x="24" y="1354"/>
                      </a:lnTo>
                      <a:lnTo>
                        <a:pt x="29" y="1318"/>
                      </a:lnTo>
                      <a:lnTo>
                        <a:pt x="29" y="1318"/>
                      </a:lnTo>
                      <a:lnTo>
                        <a:pt x="33" y="1299"/>
                      </a:lnTo>
                      <a:lnTo>
                        <a:pt x="38" y="1281"/>
                      </a:lnTo>
                      <a:lnTo>
                        <a:pt x="38" y="1281"/>
                      </a:lnTo>
                      <a:lnTo>
                        <a:pt x="40" y="1264"/>
                      </a:lnTo>
                      <a:lnTo>
                        <a:pt x="41" y="1247"/>
                      </a:lnTo>
                      <a:lnTo>
                        <a:pt x="41" y="1247"/>
                      </a:lnTo>
                      <a:lnTo>
                        <a:pt x="40" y="1229"/>
                      </a:lnTo>
                      <a:lnTo>
                        <a:pt x="38" y="1211"/>
                      </a:lnTo>
                      <a:lnTo>
                        <a:pt x="32" y="1174"/>
                      </a:lnTo>
                      <a:lnTo>
                        <a:pt x="26" y="1139"/>
                      </a:lnTo>
                      <a:lnTo>
                        <a:pt x="20" y="1102"/>
                      </a:lnTo>
                      <a:lnTo>
                        <a:pt x="20" y="1102"/>
                      </a:lnTo>
                      <a:lnTo>
                        <a:pt x="18" y="1083"/>
                      </a:lnTo>
                      <a:lnTo>
                        <a:pt x="17" y="1064"/>
                      </a:lnTo>
                      <a:lnTo>
                        <a:pt x="17" y="1046"/>
                      </a:lnTo>
                      <a:lnTo>
                        <a:pt x="18" y="1027"/>
                      </a:lnTo>
                      <a:lnTo>
                        <a:pt x="18" y="1027"/>
                      </a:lnTo>
                      <a:lnTo>
                        <a:pt x="20" y="1008"/>
                      </a:lnTo>
                      <a:lnTo>
                        <a:pt x="24" y="989"/>
                      </a:lnTo>
                      <a:lnTo>
                        <a:pt x="24" y="989"/>
                      </a:lnTo>
                      <a:lnTo>
                        <a:pt x="28" y="980"/>
                      </a:lnTo>
                      <a:lnTo>
                        <a:pt x="31" y="970"/>
                      </a:lnTo>
                      <a:lnTo>
                        <a:pt x="38" y="953"/>
                      </a:lnTo>
                      <a:lnTo>
                        <a:pt x="38" y="953"/>
                      </a:lnTo>
                      <a:lnTo>
                        <a:pt x="43" y="937"/>
                      </a:lnTo>
                      <a:lnTo>
                        <a:pt x="48" y="920"/>
                      </a:lnTo>
                      <a:lnTo>
                        <a:pt x="51" y="902"/>
                      </a:lnTo>
                      <a:lnTo>
                        <a:pt x="53" y="884"/>
                      </a:lnTo>
                      <a:lnTo>
                        <a:pt x="56" y="848"/>
                      </a:lnTo>
                      <a:lnTo>
                        <a:pt x="57" y="812"/>
                      </a:lnTo>
                      <a:lnTo>
                        <a:pt x="57" y="812"/>
                      </a:lnTo>
                      <a:lnTo>
                        <a:pt x="56" y="776"/>
                      </a:lnTo>
                      <a:lnTo>
                        <a:pt x="54" y="739"/>
                      </a:lnTo>
                      <a:lnTo>
                        <a:pt x="52" y="702"/>
                      </a:lnTo>
                      <a:lnTo>
                        <a:pt x="50" y="666"/>
                      </a:lnTo>
                      <a:lnTo>
                        <a:pt x="42" y="592"/>
                      </a:lnTo>
                      <a:lnTo>
                        <a:pt x="32" y="520"/>
                      </a:lnTo>
                      <a:lnTo>
                        <a:pt x="32" y="518"/>
                      </a:lnTo>
                      <a:lnTo>
                        <a:pt x="32" y="516"/>
                      </a:lnTo>
                      <a:lnTo>
                        <a:pt x="159" y="9"/>
                      </a:lnTo>
                      <a:lnTo>
                        <a:pt x="159" y="9"/>
                      </a:lnTo>
                      <a:lnTo>
                        <a:pt x="161" y="4"/>
                      </a:lnTo>
                      <a:lnTo>
                        <a:pt x="164" y="1"/>
                      </a:lnTo>
                      <a:lnTo>
                        <a:pt x="169" y="0"/>
                      </a:lnTo>
                      <a:lnTo>
                        <a:pt x="174" y="0"/>
                      </a:lnTo>
                      <a:lnTo>
                        <a:pt x="174" y="0"/>
                      </a:lnTo>
                      <a:lnTo>
                        <a:pt x="179" y="2"/>
                      </a:lnTo>
                      <a:lnTo>
                        <a:pt x="182" y="6"/>
                      </a:lnTo>
                      <a:lnTo>
                        <a:pt x="184" y="10"/>
                      </a:lnTo>
                      <a:lnTo>
                        <a:pt x="184" y="16"/>
                      </a:lnTo>
                      <a:lnTo>
                        <a:pt x="184" y="16"/>
                      </a:lnTo>
                      <a:lnTo>
                        <a:pt x="183" y="16"/>
                      </a:lnTo>
                      <a:lnTo>
                        <a:pt x="183" y="16"/>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416" name="Freeform 6"/>
                <p:cNvSpPr>
                  <a:spLocks/>
                </p:cNvSpPr>
                <p:nvPr/>
              </p:nvSpPr>
              <p:spPr bwMode="auto">
                <a:xfrm rot="21099981" flipH="1">
                  <a:off x="1589359" y="3674975"/>
                  <a:ext cx="430796" cy="2259597"/>
                </a:xfrm>
                <a:custGeom>
                  <a:avLst/>
                  <a:gdLst/>
                  <a:ahLst/>
                  <a:cxnLst>
                    <a:cxn ang="0">
                      <a:pos x="26" y="13"/>
                    </a:cxn>
                    <a:cxn ang="0">
                      <a:pos x="25" y="244"/>
                    </a:cxn>
                    <a:cxn ang="0">
                      <a:pos x="23" y="239"/>
                    </a:cxn>
                    <a:cxn ang="0">
                      <a:pos x="166" y="496"/>
                    </a:cxn>
                    <a:cxn ang="0">
                      <a:pos x="165" y="495"/>
                    </a:cxn>
                    <a:cxn ang="0">
                      <a:pos x="285" y="635"/>
                    </a:cxn>
                    <a:cxn ang="0">
                      <a:pos x="286" y="638"/>
                    </a:cxn>
                    <a:cxn ang="0">
                      <a:pos x="287" y="639"/>
                    </a:cxn>
                    <a:cxn ang="0">
                      <a:pos x="385" y="911"/>
                    </a:cxn>
                    <a:cxn ang="0">
                      <a:pos x="386" y="912"/>
                    </a:cxn>
                    <a:cxn ang="0">
                      <a:pos x="386" y="914"/>
                    </a:cxn>
                    <a:cxn ang="0">
                      <a:pos x="354" y="1351"/>
                    </a:cxn>
                    <a:cxn ang="0">
                      <a:pos x="354" y="1350"/>
                    </a:cxn>
                    <a:cxn ang="0">
                      <a:pos x="401" y="1665"/>
                    </a:cxn>
                    <a:cxn ang="0">
                      <a:pos x="400" y="1663"/>
                    </a:cxn>
                    <a:cxn ang="0">
                      <a:pos x="567" y="1939"/>
                    </a:cxn>
                    <a:cxn ang="0">
                      <a:pos x="567" y="1939"/>
                    </a:cxn>
                    <a:cxn ang="0">
                      <a:pos x="567" y="1940"/>
                    </a:cxn>
                    <a:cxn ang="0">
                      <a:pos x="567" y="1940"/>
                    </a:cxn>
                    <a:cxn ang="0">
                      <a:pos x="586" y="2041"/>
                    </a:cxn>
                    <a:cxn ang="0">
                      <a:pos x="603" y="2142"/>
                    </a:cxn>
                    <a:cxn ang="0">
                      <a:pos x="636" y="2345"/>
                    </a:cxn>
                    <a:cxn ang="0">
                      <a:pos x="636" y="2345"/>
                    </a:cxn>
                    <a:cxn ang="0">
                      <a:pos x="636" y="2345"/>
                    </a:cxn>
                    <a:cxn ang="0">
                      <a:pos x="635" y="2689"/>
                    </a:cxn>
                    <a:cxn ang="0">
                      <a:pos x="633" y="2345"/>
                    </a:cxn>
                    <a:cxn ang="0">
                      <a:pos x="633" y="2345"/>
                    </a:cxn>
                    <a:cxn ang="0">
                      <a:pos x="633" y="2345"/>
                    </a:cxn>
                    <a:cxn ang="0">
                      <a:pos x="598" y="2143"/>
                    </a:cxn>
                    <a:cxn ang="0">
                      <a:pos x="580" y="2042"/>
                    </a:cxn>
                    <a:cxn ang="0">
                      <a:pos x="560" y="1941"/>
                    </a:cxn>
                    <a:cxn ang="0">
                      <a:pos x="562" y="1942"/>
                    </a:cxn>
                    <a:cxn ang="0">
                      <a:pos x="393" y="1669"/>
                    </a:cxn>
                    <a:cxn ang="0">
                      <a:pos x="391" y="1668"/>
                    </a:cxn>
                    <a:cxn ang="0">
                      <a:pos x="391" y="1666"/>
                    </a:cxn>
                    <a:cxn ang="0">
                      <a:pos x="341" y="1352"/>
                    </a:cxn>
                    <a:cxn ang="0">
                      <a:pos x="341" y="1351"/>
                    </a:cxn>
                    <a:cxn ang="0">
                      <a:pos x="341" y="1351"/>
                    </a:cxn>
                    <a:cxn ang="0">
                      <a:pos x="369" y="913"/>
                    </a:cxn>
                    <a:cxn ang="0">
                      <a:pos x="369" y="916"/>
                    </a:cxn>
                    <a:cxn ang="0">
                      <a:pos x="269" y="645"/>
                    </a:cxn>
                    <a:cxn ang="0">
                      <a:pos x="270" y="649"/>
                    </a:cxn>
                    <a:cxn ang="0">
                      <a:pos x="148" y="509"/>
                    </a:cxn>
                    <a:cxn ang="0">
                      <a:pos x="148" y="508"/>
                    </a:cxn>
                    <a:cxn ang="0">
                      <a:pos x="147" y="506"/>
                    </a:cxn>
                    <a:cxn ang="0">
                      <a:pos x="3" y="250"/>
                    </a:cxn>
                    <a:cxn ang="0">
                      <a:pos x="0" y="248"/>
                    </a:cxn>
                    <a:cxn ang="0">
                      <a:pos x="0" y="244"/>
                    </a:cxn>
                    <a:cxn ang="0">
                      <a:pos x="0" y="13"/>
                    </a:cxn>
                    <a:cxn ang="0">
                      <a:pos x="0" y="13"/>
                    </a:cxn>
                    <a:cxn ang="0">
                      <a:pos x="0" y="8"/>
                    </a:cxn>
                    <a:cxn ang="0">
                      <a:pos x="4" y="4"/>
                    </a:cxn>
                    <a:cxn ang="0">
                      <a:pos x="8" y="1"/>
                    </a:cxn>
                    <a:cxn ang="0">
                      <a:pos x="13" y="0"/>
                    </a:cxn>
                    <a:cxn ang="0">
                      <a:pos x="13" y="0"/>
                    </a:cxn>
                    <a:cxn ang="0">
                      <a:pos x="18" y="1"/>
                    </a:cxn>
                    <a:cxn ang="0">
                      <a:pos x="21" y="4"/>
                    </a:cxn>
                    <a:cxn ang="0">
                      <a:pos x="25" y="8"/>
                    </a:cxn>
                    <a:cxn ang="0">
                      <a:pos x="26" y="13"/>
                    </a:cxn>
                    <a:cxn ang="0">
                      <a:pos x="26" y="13"/>
                    </a:cxn>
                    <a:cxn ang="0">
                      <a:pos x="26" y="13"/>
                    </a:cxn>
                    <a:cxn ang="0">
                      <a:pos x="26" y="13"/>
                    </a:cxn>
                  </a:cxnLst>
                  <a:rect l="0" t="0" r="r" b="b"/>
                  <a:pathLst>
                    <a:path w="636" h="2689">
                      <a:moveTo>
                        <a:pt x="26" y="13"/>
                      </a:moveTo>
                      <a:lnTo>
                        <a:pt x="25" y="244"/>
                      </a:lnTo>
                      <a:lnTo>
                        <a:pt x="23" y="239"/>
                      </a:lnTo>
                      <a:lnTo>
                        <a:pt x="166" y="496"/>
                      </a:lnTo>
                      <a:lnTo>
                        <a:pt x="165" y="495"/>
                      </a:lnTo>
                      <a:lnTo>
                        <a:pt x="285" y="635"/>
                      </a:lnTo>
                      <a:lnTo>
                        <a:pt x="286" y="638"/>
                      </a:lnTo>
                      <a:lnTo>
                        <a:pt x="287" y="639"/>
                      </a:lnTo>
                      <a:lnTo>
                        <a:pt x="385" y="911"/>
                      </a:lnTo>
                      <a:lnTo>
                        <a:pt x="386" y="912"/>
                      </a:lnTo>
                      <a:lnTo>
                        <a:pt x="386" y="914"/>
                      </a:lnTo>
                      <a:lnTo>
                        <a:pt x="354" y="1351"/>
                      </a:lnTo>
                      <a:lnTo>
                        <a:pt x="354" y="1350"/>
                      </a:lnTo>
                      <a:lnTo>
                        <a:pt x="401" y="1665"/>
                      </a:lnTo>
                      <a:lnTo>
                        <a:pt x="400" y="1663"/>
                      </a:lnTo>
                      <a:lnTo>
                        <a:pt x="567" y="1939"/>
                      </a:lnTo>
                      <a:lnTo>
                        <a:pt x="567" y="1939"/>
                      </a:lnTo>
                      <a:lnTo>
                        <a:pt x="567" y="1940"/>
                      </a:lnTo>
                      <a:lnTo>
                        <a:pt x="567" y="1940"/>
                      </a:lnTo>
                      <a:lnTo>
                        <a:pt x="586" y="2041"/>
                      </a:lnTo>
                      <a:lnTo>
                        <a:pt x="603" y="2142"/>
                      </a:lnTo>
                      <a:lnTo>
                        <a:pt x="636" y="2345"/>
                      </a:lnTo>
                      <a:lnTo>
                        <a:pt x="636" y="2345"/>
                      </a:lnTo>
                      <a:lnTo>
                        <a:pt x="636" y="2345"/>
                      </a:lnTo>
                      <a:lnTo>
                        <a:pt x="635" y="2689"/>
                      </a:lnTo>
                      <a:lnTo>
                        <a:pt x="633" y="2345"/>
                      </a:lnTo>
                      <a:lnTo>
                        <a:pt x="633" y="2345"/>
                      </a:lnTo>
                      <a:lnTo>
                        <a:pt x="633" y="2345"/>
                      </a:lnTo>
                      <a:lnTo>
                        <a:pt x="598" y="2143"/>
                      </a:lnTo>
                      <a:lnTo>
                        <a:pt x="580" y="2042"/>
                      </a:lnTo>
                      <a:lnTo>
                        <a:pt x="560" y="1941"/>
                      </a:lnTo>
                      <a:lnTo>
                        <a:pt x="562" y="1942"/>
                      </a:lnTo>
                      <a:lnTo>
                        <a:pt x="393" y="1669"/>
                      </a:lnTo>
                      <a:lnTo>
                        <a:pt x="391" y="1668"/>
                      </a:lnTo>
                      <a:lnTo>
                        <a:pt x="391" y="1666"/>
                      </a:lnTo>
                      <a:lnTo>
                        <a:pt x="341" y="1352"/>
                      </a:lnTo>
                      <a:lnTo>
                        <a:pt x="341" y="1351"/>
                      </a:lnTo>
                      <a:lnTo>
                        <a:pt x="341" y="1351"/>
                      </a:lnTo>
                      <a:lnTo>
                        <a:pt x="369" y="913"/>
                      </a:lnTo>
                      <a:lnTo>
                        <a:pt x="369" y="916"/>
                      </a:lnTo>
                      <a:lnTo>
                        <a:pt x="269" y="645"/>
                      </a:lnTo>
                      <a:lnTo>
                        <a:pt x="270" y="649"/>
                      </a:lnTo>
                      <a:lnTo>
                        <a:pt x="148" y="509"/>
                      </a:lnTo>
                      <a:lnTo>
                        <a:pt x="148" y="508"/>
                      </a:lnTo>
                      <a:lnTo>
                        <a:pt x="147" y="506"/>
                      </a:lnTo>
                      <a:lnTo>
                        <a:pt x="3" y="250"/>
                      </a:lnTo>
                      <a:lnTo>
                        <a:pt x="0" y="248"/>
                      </a:lnTo>
                      <a:lnTo>
                        <a:pt x="0" y="244"/>
                      </a:lnTo>
                      <a:lnTo>
                        <a:pt x="0" y="13"/>
                      </a:lnTo>
                      <a:lnTo>
                        <a:pt x="0" y="13"/>
                      </a:lnTo>
                      <a:lnTo>
                        <a:pt x="0" y="8"/>
                      </a:lnTo>
                      <a:lnTo>
                        <a:pt x="4" y="4"/>
                      </a:lnTo>
                      <a:lnTo>
                        <a:pt x="8" y="1"/>
                      </a:lnTo>
                      <a:lnTo>
                        <a:pt x="13" y="0"/>
                      </a:lnTo>
                      <a:lnTo>
                        <a:pt x="13" y="0"/>
                      </a:lnTo>
                      <a:lnTo>
                        <a:pt x="18" y="1"/>
                      </a:lnTo>
                      <a:lnTo>
                        <a:pt x="21" y="4"/>
                      </a:lnTo>
                      <a:lnTo>
                        <a:pt x="25" y="8"/>
                      </a:lnTo>
                      <a:lnTo>
                        <a:pt x="26" y="13"/>
                      </a:lnTo>
                      <a:lnTo>
                        <a:pt x="26" y="13"/>
                      </a:lnTo>
                      <a:lnTo>
                        <a:pt x="26" y="13"/>
                      </a:lnTo>
                      <a:lnTo>
                        <a:pt x="26" y="13"/>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417" name="Freeform 8"/>
                <p:cNvSpPr>
                  <a:spLocks/>
                </p:cNvSpPr>
                <p:nvPr/>
              </p:nvSpPr>
              <p:spPr bwMode="auto">
                <a:xfrm>
                  <a:off x="1396999" y="4907492"/>
                  <a:ext cx="82551" cy="510506"/>
                </a:xfrm>
                <a:custGeom>
                  <a:avLst/>
                  <a:gdLst/>
                  <a:ahLst/>
                  <a:cxnLst>
                    <a:cxn ang="0">
                      <a:pos x="175" y="17"/>
                    </a:cxn>
                    <a:cxn ang="0">
                      <a:pos x="130" y="143"/>
                    </a:cxn>
                    <a:cxn ang="0">
                      <a:pos x="130" y="144"/>
                    </a:cxn>
                    <a:cxn ang="0">
                      <a:pos x="129" y="146"/>
                    </a:cxn>
                    <a:cxn ang="0">
                      <a:pos x="86" y="194"/>
                    </a:cxn>
                    <a:cxn ang="0">
                      <a:pos x="88" y="188"/>
                    </a:cxn>
                    <a:cxn ang="0">
                      <a:pos x="84" y="418"/>
                    </a:cxn>
                    <a:cxn ang="0">
                      <a:pos x="84" y="419"/>
                    </a:cxn>
                    <a:cxn ang="0">
                      <a:pos x="83" y="420"/>
                    </a:cxn>
                    <a:cxn ang="0">
                      <a:pos x="33" y="489"/>
                    </a:cxn>
                    <a:cxn ang="0">
                      <a:pos x="33" y="489"/>
                    </a:cxn>
                    <a:cxn ang="0">
                      <a:pos x="4" y="537"/>
                    </a:cxn>
                    <a:cxn ang="0">
                      <a:pos x="4" y="537"/>
                    </a:cxn>
                    <a:cxn ang="0">
                      <a:pos x="3" y="614"/>
                    </a:cxn>
                    <a:cxn ang="0">
                      <a:pos x="0" y="537"/>
                    </a:cxn>
                    <a:cxn ang="0">
                      <a:pos x="0" y="536"/>
                    </a:cxn>
                    <a:cxn ang="0">
                      <a:pos x="1" y="536"/>
                    </a:cxn>
                    <a:cxn ang="0">
                      <a:pos x="28" y="487"/>
                    </a:cxn>
                    <a:cxn ang="0">
                      <a:pos x="28" y="486"/>
                    </a:cxn>
                    <a:cxn ang="0">
                      <a:pos x="28" y="486"/>
                    </a:cxn>
                    <a:cxn ang="0">
                      <a:pos x="76" y="416"/>
                    </a:cxn>
                    <a:cxn ang="0">
                      <a:pos x="75" y="418"/>
                    </a:cxn>
                    <a:cxn ang="0">
                      <a:pos x="70" y="188"/>
                    </a:cxn>
                    <a:cxn ang="0">
                      <a:pos x="70" y="185"/>
                    </a:cxn>
                    <a:cxn ang="0">
                      <a:pos x="73" y="183"/>
                    </a:cxn>
                    <a:cxn ang="0">
                      <a:pos x="114" y="133"/>
                    </a:cxn>
                    <a:cxn ang="0">
                      <a:pos x="111" y="136"/>
                    </a:cxn>
                    <a:cxn ang="0">
                      <a:pos x="150" y="9"/>
                    </a:cxn>
                    <a:cxn ang="0">
                      <a:pos x="150" y="9"/>
                    </a:cxn>
                    <a:cxn ang="0">
                      <a:pos x="154" y="5"/>
                    </a:cxn>
                    <a:cxn ang="0">
                      <a:pos x="157" y="2"/>
                    </a:cxn>
                    <a:cxn ang="0">
                      <a:pos x="161" y="0"/>
                    </a:cxn>
                    <a:cxn ang="0">
                      <a:pos x="167" y="0"/>
                    </a:cxn>
                    <a:cxn ang="0">
                      <a:pos x="167" y="0"/>
                    </a:cxn>
                    <a:cxn ang="0">
                      <a:pos x="171" y="3"/>
                    </a:cxn>
                    <a:cxn ang="0">
                      <a:pos x="175" y="7"/>
                    </a:cxn>
                    <a:cxn ang="0">
                      <a:pos x="176" y="12"/>
                    </a:cxn>
                    <a:cxn ang="0">
                      <a:pos x="175" y="17"/>
                    </a:cxn>
                    <a:cxn ang="0">
                      <a:pos x="175" y="17"/>
                    </a:cxn>
                    <a:cxn ang="0">
                      <a:pos x="175" y="17"/>
                    </a:cxn>
                    <a:cxn ang="0">
                      <a:pos x="175" y="17"/>
                    </a:cxn>
                  </a:cxnLst>
                  <a:rect l="0" t="0" r="r" b="b"/>
                  <a:pathLst>
                    <a:path w="176" h="614">
                      <a:moveTo>
                        <a:pt x="175" y="17"/>
                      </a:moveTo>
                      <a:lnTo>
                        <a:pt x="130" y="143"/>
                      </a:lnTo>
                      <a:lnTo>
                        <a:pt x="130" y="144"/>
                      </a:lnTo>
                      <a:lnTo>
                        <a:pt x="129" y="146"/>
                      </a:lnTo>
                      <a:lnTo>
                        <a:pt x="86" y="194"/>
                      </a:lnTo>
                      <a:lnTo>
                        <a:pt x="88" y="188"/>
                      </a:lnTo>
                      <a:lnTo>
                        <a:pt x="84" y="418"/>
                      </a:lnTo>
                      <a:lnTo>
                        <a:pt x="84" y="419"/>
                      </a:lnTo>
                      <a:lnTo>
                        <a:pt x="83" y="420"/>
                      </a:lnTo>
                      <a:lnTo>
                        <a:pt x="33" y="489"/>
                      </a:lnTo>
                      <a:lnTo>
                        <a:pt x="33" y="489"/>
                      </a:lnTo>
                      <a:lnTo>
                        <a:pt x="4" y="537"/>
                      </a:lnTo>
                      <a:lnTo>
                        <a:pt x="4" y="537"/>
                      </a:lnTo>
                      <a:lnTo>
                        <a:pt x="3" y="614"/>
                      </a:lnTo>
                      <a:lnTo>
                        <a:pt x="0" y="537"/>
                      </a:lnTo>
                      <a:lnTo>
                        <a:pt x="0" y="536"/>
                      </a:lnTo>
                      <a:lnTo>
                        <a:pt x="1" y="536"/>
                      </a:lnTo>
                      <a:lnTo>
                        <a:pt x="28" y="487"/>
                      </a:lnTo>
                      <a:lnTo>
                        <a:pt x="28" y="486"/>
                      </a:lnTo>
                      <a:lnTo>
                        <a:pt x="28" y="486"/>
                      </a:lnTo>
                      <a:lnTo>
                        <a:pt x="76" y="416"/>
                      </a:lnTo>
                      <a:lnTo>
                        <a:pt x="75" y="418"/>
                      </a:lnTo>
                      <a:lnTo>
                        <a:pt x="70" y="188"/>
                      </a:lnTo>
                      <a:lnTo>
                        <a:pt x="70" y="185"/>
                      </a:lnTo>
                      <a:lnTo>
                        <a:pt x="73" y="183"/>
                      </a:lnTo>
                      <a:lnTo>
                        <a:pt x="114" y="133"/>
                      </a:lnTo>
                      <a:lnTo>
                        <a:pt x="111" y="136"/>
                      </a:lnTo>
                      <a:lnTo>
                        <a:pt x="150" y="9"/>
                      </a:lnTo>
                      <a:lnTo>
                        <a:pt x="150" y="9"/>
                      </a:lnTo>
                      <a:lnTo>
                        <a:pt x="154" y="5"/>
                      </a:lnTo>
                      <a:lnTo>
                        <a:pt x="157" y="2"/>
                      </a:lnTo>
                      <a:lnTo>
                        <a:pt x="161" y="0"/>
                      </a:lnTo>
                      <a:lnTo>
                        <a:pt x="167" y="0"/>
                      </a:lnTo>
                      <a:lnTo>
                        <a:pt x="167" y="0"/>
                      </a:lnTo>
                      <a:lnTo>
                        <a:pt x="171" y="3"/>
                      </a:lnTo>
                      <a:lnTo>
                        <a:pt x="175" y="7"/>
                      </a:lnTo>
                      <a:lnTo>
                        <a:pt x="176" y="12"/>
                      </a:lnTo>
                      <a:lnTo>
                        <a:pt x="175" y="17"/>
                      </a:lnTo>
                      <a:lnTo>
                        <a:pt x="175" y="17"/>
                      </a:lnTo>
                      <a:lnTo>
                        <a:pt x="175" y="17"/>
                      </a:lnTo>
                      <a:lnTo>
                        <a:pt x="175" y="17"/>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418" name="Freeform 5"/>
                <p:cNvSpPr>
                  <a:spLocks/>
                </p:cNvSpPr>
                <p:nvPr/>
              </p:nvSpPr>
              <p:spPr bwMode="auto">
                <a:xfrm rot="21448727">
                  <a:off x="1631950" y="3644900"/>
                  <a:ext cx="169025" cy="2623558"/>
                </a:xfrm>
                <a:custGeom>
                  <a:avLst/>
                  <a:gdLst/>
                  <a:ahLst/>
                  <a:cxnLst>
                    <a:cxn ang="0">
                      <a:pos x="53" y="517"/>
                    </a:cxn>
                    <a:cxn ang="0">
                      <a:pos x="69" y="664"/>
                    </a:cxn>
                    <a:cxn ang="0">
                      <a:pos x="74" y="774"/>
                    </a:cxn>
                    <a:cxn ang="0">
                      <a:pos x="73" y="849"/>
                    </a:cxn>
                    <a:cxn ang="0">
                      <a:pos x="64" y="923"/>
                    </a:cxn>
                    <a:cxn ang="0">
                      <a:pos x="54" y="960"/>
                    </a:cxn>
                    <a:cxn ang="0">
                      <a:pos x="37" y="1011"/>
                    </a:cxn>
                    <a:cxn ang="0">
                      <a:pos x="33" y="1063"/>
                    </a:cxn>
                    <a:cxn ang="0">
                      <a:pos x="36" y="1100"/>
                    </a:cxn>
                    <a:cxn ang="0">
                      <a:pos x="53" y="1209"/>
                    </a:cxn>
                    <a:cxn ang="0">
                      <a:pos x="56" y="1247"/>
                    </a:cxn>
                    <a:cxn ang="0">
                      <a:pos x="51" y="1284"/>
                    </a:cxn>
                    <a:cxn ang="0">
                      <a:pos x="43" y="1320"/>
                    </a:cxn>
                    <a:cxn ang="0">
                      <a:pos x="34" y="1392"/>
                    </a:cxn>
                    <a:cxn ang="0">
                      <a:pos x="30" y="1466"/>
                    </a:cxn>
                    <a:cxn ang="0">
                      <a:pos x="30" y="1576"/>
                    </a:cxn>
                    <a:cxn ang="0">
                      <a:pos x="32" y="1687"/>
                    </a:cxn>
                    <a:cxn ang="0">
                      <a:pos x="28" y="1908"/>
                    </a:cxn>
                    <a:cxn ang="0">
                      <a:pos x="21" y="2054"/>
                    </a:cxn>
                    <a:cxn ang="0">
                      <a:pos x="8" y="2201"/>
                    </a:cxn>
                    <a:cxn ang="0">
                      <a:pos x="4" y="2274"/>
                    </a:cxn>
                    <a:cxn ang="0">
                      <a:pos x="10" y="2329"/>
                    </a:cxn>
                    <a:cxn ang="0">
                      <a:pos x="20" y="2364"/>
                    </a:cxn>
                    <a:cxn ang="0">
                      <a:pos x="38" y="2417"/>
                    </a:cxn>
                    <a:cxn ang="0">
                      <a:pos x="52" y="2489"/>
                    </a:cxn>
                    <a:cxn ang="0">
                      <a:pos x="63" y="2562"/>
                    </a:cxn>
                    <a:cxn ang="0">
                      <a:pos x="82" y="2782"/>
                    </a:cxn>
                    <a:cxn ang="0">
                      <a:pos x="82" y="2782"/>
                    </a:cxn>
                    <a:cxn ang="0">
                      <a:pos x="60" y="2562"/>
                    </a:cxn>
                    <a:cxn ang="0">
                      <a:pos x="50" y="2489"/>
                    </a:cxn>
                    <a:cxn ang="0">
                      <a:pos x="34" y="2418"/>
                    </a:cxn>
                    <a:cxn ang="0">
                      <a:pos x="16" y="2366"/>
                    </a:cxn>
                    <a:cxn ang="0">
                      <a:pos x="6" y="2330"/>
                    </a:cxn>
                    <a:cxn ang="0">
                      <a:pos x="0" y="2274"/>
                    </a:cxn>
                    <a:cxn ang="0">
                      <a:pos x="2" y="2201"/>
                    </a:cxn>
                    <a:cxn ang="0">
                      <a:pos x="13" y="2054"/>
                    </a:cxn>
                    <a:cxn ang="0">
                      <a:pos x="20" y="1907"/>
                    </a:cxn>
                    <a:cxn ang="0">
                      <a:pos x="21" y="1687"/>
                    </a:cxn>
                    <a:cxn ang="0">
                      <a:pos x="19" y="1577"/>
                    </a:cxn>
                    <a:cxn ang="0">
                      <a:pos x="18" y="1466"/>
                    </a:cxn>
                    <a:cxn ang="0">
                      <a:pos x="21" y="1391"/>
                    </a:cxn>
                    <a:cxn ang="0">
                      <a:pos x="29" y="1318"/>
                    </a:cxn>
                    <a:cxn ang="0">
                      <a:pos x="38" y="1281"/>
                    </a:cxn>
                    <a:cxn ang="0">
                      <a:pos x="41" y="1247"/>
                    </a:cxn>
                    <a:cxn ang="0">
                      <a:pos x="32" y="1174"/>
                    </a:cxn>
                    <a:cxn ang="0">
                      <a:pos x="20" y="1102"/>
                    </a:cxn>
                    <a:cxn ang="0">
                      <a:pos x="17" y="1046"/>
                    </a:cxn>
                    <a:cxn ang="0">
                      <a:pos x="20" y="1008"/>
                    </a:cxn>
                    <a:cxn ang="0">
                      <a:pos x="28" y="980"/>
                    </a:cxn>
                    <a:cxn ang="0">
                      <a:pos x="38" y="953"/>
                    </a:cxn>
                    <a:cxn ang="0">
                      <a:pos x="51" y="902"/>
                    </a:cxn>
                    <a:cxn ang="0">
                      <a:pos x="57" y="812"/>
                    </a:cxn>
                    <a:cxn ang="0">
                      <a:pos x="54" y="739"/>
                    </a:cxn>
                    <a:cxn ang="0">
                      <a:pos x="42" y="592"/>
                    </a:cxn>
                    <a:cxn ang="0">
                      <a:pos x="32" y="516"/>
                    </a:cxn>
                    <a:cxn ang="0">
                      <a:pos x="161" y="4"/>
                    </a:cxn>
                    <a:cxn ang="0">
                      <a:pos x="174" y="0"/>
                    </a:cxn>
                    <a:cxn ang="0">
                      <a:pos x="182" y="6"/>
                    </a:cxn>
                    <a:cxn ang="0">
                      <a:pos x="184" y="16"/>
                    </a:cxn>
                  </a:cxnLst>
                  <a:rect l="0" t="0" r="r" b="b"/>
                  <a:pathLst>
                    <a:path w="184" h="2856">
                      <a:moveTo>
                        <a:pt x="183" y="16"/>
                      </a:moveTo>
                      <a:lnTo>
                        <a:pt x="53" y="521"/>
                      </a:lnTo>
                      <a:lnTo>
                        <a:pt x="53" y="517"/>
                      </a:lnTo>
                      <a:lnTo>
                        <a:pt x="53" y="517"/>
                      </a:lnTo>
                      <a:lnTo>
                        <a:pt x="62" y="590"/>
                      </a:lnTo>
                      <a:lnTo>
                        <a:pt x="69" y="664"/>
                      </a:lnTo>
                      <a:lnTo>
                        <a:pt x="72" y="701"/>
                      </a:lnTo>
                      <a:lnTo>
                        <a:pt x="73" y="738"/>
                      </a:lnTo>
                      <a:lnTo>
                        <a:pt x="74" y="774"/>
                      </a:lnTo>
                      <a:lnTo>
                        <a:pt x="74" y="812"/>
                      </a:lnTo>
                      <a:lnTo>
                        <a:pt x="74" y="812"/>
                      </a:lnTo>
                      <a:lnTo>
                        <a:pt x="73" y="849"/>
                      </a:lnTo>
                      <a:lnTo>
                        <a:pt x="71" y="887"/>
                      </a:lnTo>
                      <a:lnTo>
                        <a:pt x="68" y="904"/>
                      </a:lnTo>
                      <a:lnTo>
                        <a:pt x="64" y="923"/>
                      </a:lnTo>
                      <a:lnTo>
                        <a:pt x="60" y="942"/>
                      </a:lnTo>
                      <a:lnTo>
                        <a:pt x="54" y="960"/>
                      </a:lnTo>
                      <a:lnTo>
                        <a:pt x="54" y="960"/>
                      </a:lnTo>
                      <a:lnTo>
                        <a:pt x="47" y="977"/>
                      </a:lnTo>
                      <a:lnTo>
                        <a:pt x="40" y="993"/>
                      </a:lnTo>
                      <a:lnTo>
                        <a:pt x="37" y="1011"/>
                      </a:lnTo>
                      <a:lnTo>
                        <a:pt x="34" y="1028"/>
                      </a:lnTo>
                      <a:lnTo>
                        <a:pt x="33" y="1046"/>
                      </a:lnTo>
                      <a:lnTo>
                        <a:pt x="33" y="1063"/>
                      </a:lnTo>
                      <a:lnTo>
                        <a:pt x="34" y="1082"/>
                      </a:lnTo>
                      <a:lnTo>
                        <a:pt x="36" y="1100"/>
                      </a:lnTo>
                      <a:lnTo>
                        <a:pt x="36" y="1100"/>
                      </a:lnTo>
                      <a:lnTo>
                        <a:pt x="41" y="1136"/>
                      </a:lnTo>
                      <a:lnTo>
                        <a:pt x="48" y="1172"/>
                      </a:lnTo>
                      <a:lnTo>
                        <a:pt x="53" y="1209"/>
                      </a:lnTo>
                      <a:lnTo>
                        <a:pt x="54" y="1228"/>
                      </a:lnTo>
                      <a:lnTo>
                        <a:pt x="56" y="1247"/>
                      </a:lnTo>
                      <a:lnTo>
                        <a:pt x="56" y="1247"/>
                      </a:lnTo>
                      <a:lnTo>
                        <a:pt x="54" y="1266"/>
                      </a:lnTo>
                      <a:lnTo>
                        <a:pt x="53" y="1276"/>
                      </a:lnTo>
                      <a:lnTo>
                        <a:pt x="51" y="1284"/>
                      </a:lnTo>
                      <a:lnTo>
                        <a:pt x="51" y="1284"/>
                      </a:lnTo>
                      <a:lnTo>
                        <a:pt x="47" y="1302"/>
                      </a:lnTo>
                      <a:lnTo>
                        <a:pt x="43" y="1320"/>
                      </a:lnTo>
                      <a:lnTo>
                        <a:pt x="43" y="1320"/>
                      </a:lnTo>
                      <a:lnTo>
                        <a:pt x="38" y="1357"/>
                      </a:lnTo>
                      <a:lnTo>
                        <a:pt x="34" y="1392"/>
                      </a:lnTo>
                      <a:lnTo>
                        <a:pt x="34" y="1392"/>
                      </a:lnTo>
                      <a:lnTo>
                        <a:pt x="32" y="1429"/>
                      </a:lnTo>
                      <a:lnTo>
                        <a:pt x="30" y="1466"/>
                      </a:lnTo>
                      <a:lnTo>
                        <a:pt x="30" y="1539"/>
                      </a:lnTo>
                      <a:lnTo>
                        <a:pt x="30" y="1539"/>
                      </a:lnTo>
                      <a:lnTo>
                        <a:pt x="30" y="1576"/>
                      </a:lnTo>
                      <a:lnTo>
                        <a:pt x="31" y="1612"/>
                      </a:lnTo>
                      <a:lnTo>
                        <a:pt x="31" y="1612"/>
                      </a:lnTo>
                      <a:lnTo>
                        <a:pt x="32" y="1687"/>
                      </a:lnTo>
                      <a:lnTo>
                        <a:pt x="32" y="1687"/>
                      </a:lnTo>
                      <a:lnTo>
                        <a:pt x="30" y="1833"/>
                      </a:lnTo>
                      <a:lnTo>
                        <a:pt x="28" y="1908"/>
                      </a:lnTo>
                      <a:lnTo>
                        <a:pt x="26" y="1981"/>
                      </a:lnTo>
                      <a:lnTo>
                        <a:pt x="26" y="1981"/>
                      </a:lnTo>
                      <a:lnTo>
                        <a:pt x="21" y="2054"/>
                      </a:lnTo>
                      <a:lnTo>
                        <a:pt x="14" y="2128"/>
                      </a:lnTo>
                      <a:lnTo>
                        <a:pt x="14" y="2128"/>
                      </a:lnTo>
                      <a:lnTo>
                        <a:pt x="8" y="2201"/>
                      </a:lnTo>
                      <a:lnTo>
                        <a:pt x="6" y="2238"/>
                      </a:lnTo>
                      <a:lnTo>
                        <a:pt x="4" y="2274"/>
                      </a:lnTo>
                      <a:lnTo>
                        <a:pt x="4" y="2274"/>
                      </a:lnTo>
                      <a:lnTo>
                        <a:pt x="6" y="2293"/>
                      </a:lnTo>
                      <a:lnTo>
                        <a:pt x="7" y="2311"/>
                      </a:lnTo>
                      <a:lnTo>
                        <a:pt x="10" y="2329"/>
                      </a:lnTo>
                      <a:lnTo>
                        <a:pt x="14" y="2347"/>
                      </a:lnTo>
                      <a:lnTo>
                        <a:pt x="14" y="2347"/>
                      </a:lnTo>
                      <a:lnTo>
                        <a:pt x="20" y="2364"/>
                      </a:lnTo>
                      <a:lnTo>
                        <a:pt x="27" y="2381"/>
                      </a:lnTo>
                      <a:lnTo>
                        <a:pt x="33" y="2399"/>
                      </a:lnTo>
                      <a:lnTo>
                        <a:pt x="38" y="2417"/>
                      </a:lnTo>
                      <a:lnTo>
                        <a:pt x="38" y="2417"/>
                      </a:lnTo>
                      <a:lnTo>
                        <a:pt x="47" y="2452"/>
                      </a:lnTo>
                      <a:lnTo>
                        <a:pt x="52" y="2489"/>
                      </a:lnTo>
                      <a:lnTo>
                        <a:pt x="58" y="2526"/>
                      </a:lnTo>
                      <a:lnTo>
                        <a:pt x="63" y="2562"/>
                      </a:lnTo>
                      <a:lnTo>
                        <a:pt x="63" y="2562"/>
                      </a:lnTo>
                      <a:lnTo>
                        <a:pt x="71" y="2634"/>
                      </a:lnTo>
                      <a:lnTo>
                        <a:pt x="78" y="2708"/>
                      </a:lnTo>
                      <a:lnTo>
                        <a:pt x="82" y="2782"/>
                      </a:lnTo>
                      <a:lnTo>
                        <a:pt x="87" y="2856"/>
                      </a:lnTo>
                      <a:lnTo>
                        <a:pt x="87" y="2856"/>
                      </a:lnTo>
                      <a:lnTo>
                        <a:pt x="82" y="2782"/>
                      </a:lnTo>
                      <a:lnTo>
                        <a:pt x="76" y="2709"/>
                      </a:lnTo>
                      <a:lnTo>
                        <a:pt x="69" y="2636"/>
                      </a:lnTo>
                      <a:lnTo>
                        <a:pt x="60" y="2562"/>
                      </a:lnTo>
                      <a:lnTo>
                        <a:pt x="60" y="2562"/>
                      </a:lnTo>
                      <a:lnTo>
                        <a:pt x="56" y="2526"/>
                      </a:lnTo>
                      <a:lnTo>
                        <a:pt x="50" y="2489"/>
                      </a:lnTo>
                      <a:lnTo>
                        <a:pt x="42" y="2453"/>
                      </a:lnTo>
                      <a:lnTo>
                        <a:pt x="34" y="2418"/>
                      </a:lnTo>
                      <a:lnTo>
                        <a:pt x="34" y="2418"/>
                      </a:lnTo>
                      <a:lnTo>
                        <a:pt x="29" y="2400"/>
                      </a:lnTo>
                      <a:lnTo>
                        <a:pt x="22" y="2383"/>
                      </a:lnTo>
                      <a:lnTo>
                        <a:pt x="16" y="2366"/>
                      </a:lnTo>
                      <a:lnTo>
                        <a:pt x="10" y="2348"/>
                      </a:lnTo>
                      <a:lnTo>
                        <a:pt x="10" y="2348"/>
                      </a:lnTo>
                      <a:lnTo>
                        <a:pt x="6" y="2330"/>
                      </a:lnTo>
                      <a:lnTo>
                        <a:pt x="2" y="2312"/>
                      </a:lnTo>
                      <a:lnTo>
                        <a:pt x="0" y="2293"/>
                      </a:lnTo>
                      <a:lnTo>
                        <a:pt x="0" y="2274"/>
                      </a:lnTo>
                      <a:lnTo>
                        <a:pt x="0" y="2274"/>
                      </a:lnTo>
                      <a:lnTo>
                        <a:pt x="0" y="2238"/>
                      </a:lnTo>
                      <a:lnTo>
                        <a:pt x="2" y="2201"/>
                      </a:lnTo>
                      <a:lnTo>
                        <a:pt x="9" y="2128"/>
                      </a:lnTo>
                      <a:lnTo>
                        <a:pt x="9" y="2128"/>
                      </a:lnTo>
                      <a:lnTo>
                        <a:pt x="13" y="2054"/>
                      </a:lnTo>
                      <a:lnTo>
                        <a:pt x="18" y="1981"/>
                      </a:lnTo>
                      <a:lnTo>
                        <a:pt x="18" y="1981"/>
                      </a:lnTo>
                      <a:lnTo>
                        <a:pt x="20" y="1907"/>
                      </a:lnTo>
                      <a:lnTo>
                        <a:pt x="21" y="1833"/>
                      </a:lnTo>
                      <a:lnTo>
                        <a:pt x="21" y="1687"/>
                      </a:lnTo>
                      <a:lnTo>
                        <a:pt x="21" y="1687"/>
                      </a:lnTo>
                      <a:lnTo>
                        <a:pt x="20" y="1613"/>
                      </a:lnTo>
                      <a:lnTo>
                        <a:pt x="20" y="1613"/>
                      </a:lnTo>
                      <a:lnTo>
                        <a:pt x="19" y="1577"/>
                      </a:lnTo>
                      <a:lnTo>
                        <a:pt x="18" y="1539"/>
                      </a:lnTo>
                      <a:lnTo>
                        <a:pt x="18" y="1539"/>
                      </a:lnTo>
                      <a:lnTo>
                        <a:pt x="18" y="1466"/>
                      </a:lnTo>
                      <a:lnTo>
                        <a:pt x="19" y="1429"/>
                      </a:lnTo>
                      <a:lnTo>
                        <a:pt x="21" y="1391"/>
                      </a:lnTo>
                      <a:lnTo>
                        <a:pt x="21" y="1391"/>
                      </a:lnTo>
                      <a:lnTo>
                        <a:pt x="24" y="1354"/>
                      </a:lnTo>
                      <a:lnTo>
                        <a:pt x="29" y="1318"/>
                      </a:lnTo>
                      <a:lnTo>
                        <a:pt x="29" y="1318"/>
                      </a:lnTo>
                      <a:lnTo>
                        <a:pt x="33" y="1299"/>
                      </a:lnTo>
                      <a:lnTo>
                        <a:pt x="38" y="1281"/>
                      </a:lnTo>
                      <a:lnTo>
                        <a:pt x="38" y="1281"/>
                      </a:lnTo>
                      <a:lnTo>
                        <a:pt x="40" y="1264"/>
                      </a:lnTo>
                      <a:lnTo>
                        <a:pt x="41" y="1247"/>
                      </a:lnTo>
                      <a:lnTo>
                        <a:pt x="41" y="1247"/>
                      </a:lnTo>
                      <a:lnTo>
                        <a:pt x="40" y="1229"/>
                      </a:lnTo>
                      <a:lnTo>
                        <a:pt x="38" y="1211"/>
                      </a:lnTo>
                      <a:lnTo>
                        <a:pt x="32" y="1174"/>
                      </a:lnTo>
                      <a:lnTo>
                        <a:pt x="26" y="1139"/>
                      </a:lnTo>
                      <a:lnTo>
                        <a:pt x="20" y="1102"/>
                      </a:lnTo>
                      <a:lnTo>
                        <a:pt x="20" y="1102"/>
                      </a:lnTo>
                      <a:lnTo>
                        <a:pt x="18" y="1083"/>
                      </a:lnTo>
                      <a:lnTo>
                        <a:pt x="17" y="1064"/>
                      </a:lnTo>
                      <a:lnTo>
                        <a:pt x="17" y="1046"/>
                      </a:lnTo>
                      <a:lnTo>
                        <a:pt x="18" y="1027"/>
                      </a:lnTo>
                      <a:lnTo>
                        <a:pt x="18" y="1027"/>
                      </a:lnTo>
                      <a:lnTo>
                        <a:pt x="20" y="1008"/>
                      </a:lnTo>
                      <a:lnTo>
                        <a:pt x="24" y="989"/>
                      </a:lnTo>
                      <a:lnTo>
                        <a:pt x="24" y="989"/>
                      </a:lnTo>
                      <a:lnTo>
                        <a:pt x="28" y="980"/>
                      </a:lnTo>
                      <a:lnTo>
                        <a:pt x="31" y="970"/>
                      </a:lnTo>
                      <a:lnTo>
                        <a:pt x="38" y="953"/>
                      </a:lnTo>
                      <a:lnTo>
                        <a:pt x="38" y="953"/>
                      </a:lnTo>
                      <a:lnTo>
                        <a:pt x="43" y="937"/>
                      </a:lnTo>
                      <a:lnTo>
                        <a:pt x="48" y="920"/>
                      </a:lnTo>
                      <a:lnTo>
                        <a:pt x="51" y="902"/>
                      </a:lnTo>
                      <a:lnTo>
                        <a:pt x="53" y="884"/>
                      </a:lnTo>
                      <a:lnTo>
                        <a:pt x="56" y="848"/>
                      </a:lnTo>
                      <a:lnTo>
                        <a:pt x="57" y="812"/>
                      </a:lnTo>
                      <a:lnTo>
                        <a:pt x="57" y="812"/>
                      </a:lnTo>
                      <a:lnTo>
                        <a:pt x="56" y="776"/>
                      </a:lnTo>
                      <a:lnTo>
                        <a:pt x="54" y="739"/>
                      </a:lnTo>
                      <a:lnTo>
                        <a:pt x="52" y="702"/>
                      </a:lnTo>
                      <a:lnTo>
                        <a:pt x="50" y="666"/>
                      </a:lnTo>
                      <a:lnTo>
                        <a:pt x="42" y="592"/>
                      </a:lnTo>
                      <a:lnTo>
                        <a:pt x="32" y="520"/>
                      </a:lnTo>
                      <a:lnTo>
                        <a:pt x="32" y="518"/>
                      </a:lnTo>
                      <a:lnTo>
                        <a:pt x="32" y="516"/>
                      </a:lnTo>
                      <a:lnTo>
                        <a:pt x="159" y="9"/>
                      </a:lnTo>
                      <a:lnTo>
                        <a:pt x="159" y="9"/>
                      </a:lnTo>
                      <a:lnTo>
                        <a:pt x="161" y="4"/>
                      </a:lnTo>
                      <a:lnTo>
                        <a:pt x="164" y="1"/>
                      </a:lnTo>
                      <a:lnTo>
                        <a:pt x="169" y="0"/>
                      </a:lnTo>
                      <a:lnTo>
                        <a:pt x="174" y="0"/>
                      </a:lnTo>
                      <a:lnTo>
                        <a:pt x="174" y="0"/>
                      </a:lnTo>
                      <a:lnTo>
                        <a:pt x="179" y="2"/>
                      </a:lnTo>
                      <a:lnTo>
                        <a:pt x="182" y="6"/>
                      </a:lnTo>
                      <a:lnTo>
                        <a:pt x="184" y="10"/>
                      </a:lnTo>
                      <a:lnTo>
                        <a:pt x="184" y="16"/>
                      </a:lnTo>
                      <a:lnTo>
                        <a:pt x="184" y="16"/>
                      </a:lnTo>
                      <a:lnTo>
                        <a:pt x="183" y="16"/>
                      </a:lnTo>
                      <a:lnTo>
                        <a:pt x="183" y="16"/>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419" name="Freeform 7"/>
                <p:cNvSpPr>
                  <a:spLocks/>
                </p:cNvSpPr>
                <p:nvPr/>
              </p:nvSpPr>
              <p:spPr bwMode="auto">
                <a:xfrm rot="21316019" flipH="1">
                  <a:off x="1640185" y="3650015"/>
                  <a:ext cx="268985" cy="2560804"/>
                </a:xfrm>
                <a:custGeom>
                  <a:avLst/>
                  <a:gdLst/>
                  <a:ahLst/>
                  <a:cxnLst>
                    <a:cxn ang="0">
                      <a:pos x="105" y="161"/>
                    </a:cxn>
                    <a:cxn ang="0">
                      <a:pos x="107" y="164"/>
                    </a:cxn>
                    <a:cxn ang="0">
                      <a:pos x="184" y="518"/>
                    </a:cxn>
                    <a:cxn ang="0">
                      <a:pos x="183" y="1119"/>
                    </a:cxn>
                    <a:cxn ang="0">
                      <a:pos x="300" y="1431"/>
                    </a:cxn>
                    <a:cxn ang="0">
                      <a:pos x="300" y="1433"/>
                    </a:cxn>
                    <a:cxn ang="0">
                      <a:pos x="352" y="1890"/>
                    </a:cxn>
                    <a:cxn ang="0">
                      <a:pos x="351" y="2256"/>
                    </a:cxn>
                    <a:cxn ang="0">
                      <a:pos x="394" y="2456"/>
                    </a:cxn>
                    <a:cxn ang="0">
                      <a:pos x="394" y="2458"/>
                    </a:cxn>
                    <a:cxn ang="0">
                      <a:pos x="349" y="2733"/>
                    </a:cxn>
                    <a:cxn ang="0">
                      <a:pos x="351" y="3132"/>
                    </a:cxn>
                    <a:cxn ang="0">
                      <a:pos x="391" y="3474"/>
                    </a:cxn>
                    <a:cxn ang="0">
                      <a:pos x="346" y="3820"/>
                    </a:cxn>
                    <a:cxn ang="0">
                      <a:pos x="389" y="3474"/>
                    </a:cxn>
                    <a:cxn ang="0">
                      <a:pos x="346" y="3132"/>
                    </a:cxn>
                    <a:cxn ang="0">
                      <a:pos x="342" y="2733"/>
                    </a:cxn>
                    <a:cxn ang="0">
                      <a:pos x="342" y="2732"/>
                    </a:cxn>
                    <a:cxn ang="0">
                      <a:pos x="386" y="2458"/>
                    </a:cxn>
                    <a:cxn ang="0">
                      <a:pos x="340" y="2256"/>
                    </a:cxn>
                    <a:cxn ang="0">
                      <a:pos x="339" y="1891"/>
                    </a:cxn>
                    <a:cxn ang="0">
                      <a:pos x="284" y="1434"/>
                    </a:cxn>
                    <a:cxn ang="0">
                      <a:pos x="165" y="1122"/>
                    </a:cxn>
                    <a:cxn ang="0">
                      <a:pos x="164" y="1119"/>
                    </a:cxn>
                    <a:cxn ang="0">
                      <a:pos x="163" y="521"/>
                    </a:cxn>
                    <a:cxn ang="0">
                      <a:pos x="83" y="172"/>
                    </a:cxn>
                    <a:cxn ang="0">
                      <a:pos x="1" y="19"/>
                    </a:cxn>
                    <a:cxn ang="0">
                      <a:pos x="0" y="9"/>
                    </a:cxn>
                    <a:cxn ang="0">
                      <a:pos x="7" y="1"/>
                    </a:cxn>
                    <a:cxn ang="0">
                      <a:pos x="11" y="0"/>
                    </a:cxn>
                    <a:cxn ang="0">
                      <a:pos x="21" y="2"/>
                    </a:cxn>
                    <a:cxn ang="0">
                      <a:pos x="24" y="7"/>
                    </a:cxn>
                  </a:cxnLst>
                  <a:rect l="0" t="0" r="r" b="b"/>
                  <a:pathLst>
                    <a:path w="394" h="3820">
                      <a:moveTo>
                        <a:pt x="24" y="7"/>
                      </a:moveTo>
                      <a:lnTo>
                        <a:pt x="105" y="161"/>
                      </a:lnTo>
                      <a:lnTo>
                        <a:pt x="105" y="162"/>
                      </a:lnTo>
                      <a:lnTo>
                        <a:pt x="107" y="164"/>
                      </a:lnTo>
                      <a:lnTo>
                        <a:pt x="184" y="516"/>
                      </a:lnTo>
                      <a:lnTo>
                        <a:pt x="184" y="518"/>
                      </a:lnTo>
                      <a:lnTo>
                        <a:pt x="184" y="519"/>
                      </a:lnTo>
                      <a:lnTo>
                        <a:pt x="183" y="1119"/>
                      </a:lnTo>
                      <a:lnTo>
                        <a:pt x="182" y="1116"/>
                      </a:lnTo>
                      <a:lnTo>
                        <a:pt x="300" y="1431"/>
                      </a:lnTo>
                      <a:lnTo>
                        <a:pt x="300" y="1432"/>
                      </a:lnTo>
                      <a:lnTo>
                        <a:pt x="300" y="1433"/>
                      </a:lnTo>
                      <a:lnTo>
                        <a:pt x="352" y="1890"/>
                      </a:lnTo>
                      <a:lnTo>
                        <a:pt x="352" y="1890"/>
                      </a:lnTo>
                      <a:lnTo>
                        <a:pt x="352" y="1891"/>
                      </a:lnTo>
                      <a:lnTo>
                        <a:pt x="351" y="2256"/>
                      </a:lnTo>
                      <a:lnTo>
                        <a:pt x="350" y="2254"/>
                      </a:lnTo>
                      <a:lnTo>
                        <a:pt x="394" y="2456"/>
                      </a:lnTo>
                      <a:lnTo>
                        <a:pt x="394" y="2457"/>
                      </a:lnTo>
                      <a:lnTo>
                        <a:pt x="394" y="2458"/>
                      </a:lnTo>
                      <a:lnTo>
                        <a:pt x="349" y="2733"/>
                      </a:lnTo>
                      <a:lnTo>
                        <a:pt x="349" y="2733"/>
                      </a:lnTo>
                      <a:lnTo>
                        <a:pt x="351" y="3132"/>
                      </a:lnTo>
                      <a:lnTo>
                        <a:pt x="351" y="3132"/>
                      </a:lnTo>
                      <a:lnTo>
                        <a:pt x="391" y="3474"/>
                      </a:lnTo>
                      <a:lnTo>
                        <a:pt x="391" y="3474"/>
                      </a:lnTo>
                      <a:lnTo>
                        <a:pt x="391" y="3474"/>
                      </a:lnTo>
                      <a:lnTo>
                        <a:pt x="346" y="3820"/>
                      </a:lnTo>
                      <a:lnTo>
                        <a:pt x="389" y="3474"/>
                      </a:lnTo>
                      <a:lnTo>
                        <a:pt x="389" y="3474"/>
                      </a:lnTo>
                      <a:lnTo>
                        <a:pt x="346" y="3132"/>
                      </a:lnTo>
                      <a:lnTo>
                        <a:pt x="346" y="3132"/>
                      </a:lnTo>
                      <a:lnTo>
                        <a:pt x="346" y="3132"/>
                      </a:lnTo>
                      <a:lnTo>
                        <a:pt x="342" y="2733"/>
                      </a:lnTo>
                      <a:lnTo>
                        <a:pt x="342" y="2733"/>
                      </a:lnTo>
                      <a:lnTo>
                        <a:pt x="342" y="2732"/>
                      </a:lnTo>
                      <a:lnTo>
                        <a:pt x="386" y="2456"/>
                      </a:lnTo>
                      <a:lnTo>
                        <a:pt x="386" y="2458"/>
                      </a:lnTo>
                      <a:lnTo>
                        <a:pt x="340" y="2257"/>
                      </a:lnTo>
                      <a:lnTo>
                        <a:pt x="340" y="2256"/>
                      </a:lnTo>
                      <a:lnTo>
                        <a:pt x="340" y="2256"/>
                      </a:lnTo>
                      <a:lnTo>
                        <a:pt x="339" y="1891"/>
                      </a:lnTo>
                      <a:lnTo>
                        <a:pt x="339" y="1891"/>
                      </a:lnTo>
                      <a:lnTo>
                        <a:pt x="284" y="1434"/>
                      </a:lnTo>
                      <a:lnTo>
                        <a:pt x="286" y="1437"/>
                      </a:lnTo>
                      <a:lnTo>
                        <a:pt x="165" y="1122"/>
                      </a:lnTo>
                      <a:lnTo>
                        <a:pt x="164" y="1120"/>
                      </a:lnTo>
                      <a:lnTo>
                        <a:pt x="164" y="1119"/>
                      </a:lnTo>
                      <a:lnTo>
                        <a:pt x="162" y="519"/>
                      </a:lnTo>
                      <a:lnTo>
                        <a:pt x="163" y="521"/>
                      </a:lnTo>
                      <a:lnTo>
                        <a:pt x="82" y="170"/>
                      </a:lnTo>
                      <a:lnTo>
                        <a:pt x="83" y="172"/>
                      </a:lnTo>
                      <a:lnTo>
                        <a:pt x="1" y="19"/>
                      </a:lnTo>
                      <a:lnTo>
                        <a:pt x="1" y="19"/>
                      </a:lnTo>
                      <a:lnTo>
                        <a:pt x="0" y="13"/>
                      </a:lnTo>
                      <a:lnTo>
                        <a:pt x="0" y="9"/>
                      </a:lnTo>
                      <a:lnTo>
                        <a:pt x="3" y="4"/>
                      </a:lnTo>
                      <a:lnTo>
                        <a:pt x="7" y="1"/>
                      </a:lnTo>
                      <a:lnTo>
                        <a:pt x="7" y="1"/>
                      </a:lnTo>
                      <a:lnTo>
                        <a:pt x="11" y="0"/>
                      </a:lnTo>
                      <a:lnTo>
                        <a:pt x="17" y="0"/>
                      </a:lnTo>
                      <a:lnTo>
                        <a:pt x="21" y="2"/>
                      </a:lnTo>
                      <a:lnTo>
                        <a:pt x="24" y="7"/>
                      </a:lnTo>
                      <a:lnTo>
                        <a:pt x="24" y="7"/>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grpSp>
          <p:sp>
            <p:nvSpPr>
              <p:cNvPr id="406" name="Freeform 9"/>
              <p:cNvSpPr>
                <a:spLocks/>
              </p:cNvSpPr>
              <p:nvPr/>
            </p:nvSpPr>
            <p:spPr bwMode="auto">
              <a:xfrm rot="186992">
                <a:off x="5598006" y="5365478"/>
                <a:ext cx="307534" cy="142686"/>
              </a:xfrm>
              <a:custGeom>
                <a:avLst/>
                <a:gdLst/>
                <a:ahLst/>
                <a:cxnLst>
                  <a:cxn ang="0">
                    <a:pos x="125" y="78"/>
                  </a:cxn>
                  <a:cxn ang="0">
                    <a:pos x="70" y="141"/>
                  </a:cxn>
                  <a:cxn ang="0">
                    <a:pos x="29" y="176"/>
                  </a:cxn>
                  <a:cxn ang="0">
                    <a:pos x="15" y="181"/>
                  </a:cxn>
                  <a:cxn ang="0">
                    <a:pos x="3" y="189"/>
                  </a:cxn>
                  <a:cxn ang="0">
                    <a:pos x="0" y="194"/>
                  </a:cxn>
                  <a:cxn ang="0">
                    <a:pos x="1" y="200"/>
                  </a:cxn>
                  <a:cxn ang="0">
                    <a:pos x="8" y="207"/>
                  </a:cxn>
                  <a:cxn ang="0">
                    <a:pos x="70" y="250"/>
                  </a:cxn>
                  <a:cxn ang="0">
                    <a:pos x="74" y="249"/>
                  </a:cxn>
                  <a:cxn ang="0">
                    <a:pos x="102" y="249"/>
                  </a:cxn>
                  <a:cxn ang="0">
                    <a:pos x="125" y="252"/>
                  </a:cxn>
                  <a:cxn ang="0">
                    <a:pos x="138" y="253"/>
                  </a:cxn>
                  <a:cxn ang="0">
                    <a:pos x="154" y="252"/>
                  </a:cxn>
                  <a:cxn ang="0">
                    <a:pos x="168" y="248"/>
                  </a:cxn>
                  <a:cxn ang="0">
                    <a:pos x="184" y="249"/>
                  </a:cxn>
                  <a:cxn ang="0">
                    <a:pos x="195" y="252"/>
                  </a:cxn>
                  <a:cxn ang="0">
                    <a:pos x="208" y="256"/>
                  </a:cxn>
                  <a:cxn ang="0">
                    <a:pos x="218" y="254"/>
                  </a:cxn>
                  <a:cxn ang="0">
                    <a:pos x="233" y="249"/>
                  </a:cxn>
                  <a:cxn ang="0">
                    <a:pos x="244" y="244"/>
                  </a:cxn>
                  <a:cxn ang="0">
                    <a:pos x="251" y="246"/>
                  </a:cxn>
                  <a:cxn ang="0">
                    <a:pos x="260" y="250"/>
                  </a:cxn>
                  <a:cxn ang="0">
                    <a:pos x="265" y="254"/>
                  </a:cxn>
                  <a:cxn ang="0">
                    <a:pos x="280" y="264"/>
                  </a:cxn>
                  <a:cxn ang="0">
                    <a:pos x="284" y="263"/>
                  </a:cxn>
                  <a:cxn ang="0">
                    <a:pos x="293" y="258"/>
                  </a:cxn>
                  <a:cxn ang="0">
                    <a:pos x="307" y="253"/>
                  </a:cxn>
                  <a:cxn ang="0">
                    <a:pos x="322" y="252"/>
                  </a:cxn>
                  <a:cxn ang="0">
                    <a:pos x="331" y="253"/>
                  </a:cxn>
                  <a:cxn ang="0">
                    <a:pos x="364" y="254"/>
                  </a:cxn>
                  <a:cxn ang="0">
                    <a:pos x="382" y="249"/>
                  </a:cxn>
                  <a:cxn ang="0">
                    <a:pos x="390" y="242"/>
                  </a:cxn>
                  <a:cxn ang="0">
                    <a:pos x="486" y="227"/>
                  </a:cxn>
                  <a:cxn ang="0">
                    <a:pos x="494" y="222"/>
                  </a:cxn>
                  <a:cxn ang="0">
                    <a:pos x="542" y="193"/>
                  </a:cxn>
                  <a:cxn ang="0">
                    <a:pos x="566" y="176"/>
                  </a:cxn>
                  <a:cxn ang="0">
                    <a:pos x="568" y="173"/>
                  </a:cxn>
                  <a:cxn ang="0">
                    <a:pos x="569" y="168"/>
                  </a:cxn>
                  <a:cxn ang="0">
                    <a:pos x="563" y="159"/>
                  </a:cxn>
                  <a:cxn ang="0">
                    <a:pos x="548" y="146"/>
                  </a:cxn>
                  <a:cxn ang="0">
                    <a:pos x="512" y="126"/>
                  </a:cxn>
                  <a:cxn ang="0">
                    <a:pos x="463" y="102"/>
                  </a:cxn>
                  <a:cxn ang="0">
                    <a:pos x="370" y="71"/>
                  </a:cxn>
                  <a:cxn ang="0">
                    <a:pos x="293" y="36"/>
                  </a:cxn>
                  <a:cxn ang="0">
                    <a:pos x="289" y="20"/>
                  </a:cxn>
                  <a:cxn ang="0">
                    <a:pos x="281" y="8"/>
                  </a:cxn>
                  <a:cxn ang="0">
                    <a:pos x="273" y="2"/>
                  </a:cxn>
                  <a:cxn ang="0">
                    <a:pos x="262" y="0"/>
                  </a:cxn>
                  <a:cxn ang="0">
                    <a:pos x="249" y="3"/>
                  </a:cxn>
                  <a:cxn ang="0">
                    <a:pos x="241" y="8"/>
                  </a:cxn>
                  <a:cxn ang="0">
                    <a:pos x="195" y="36"/>
                  </a:cxn>
                </a:cxnLst>
                <a:rect l="0" t="0" r="r" b="b"/>
                <a:pathLst>
                  <a:path w="569" h="264">
                    <a:moveTo>
                      <a:pt x="195" y="36"/>
                    </a:moveTo>
                    <a:lnTo>
                      <a:pt x="125" y="78"/>
                    </a:lnTo>
                    <a:lnTo>
                      <a:pt x="125" y="78"/>
                    </a:lnTo>
                    <a:lnTo>
                      <a:pt x="70" y="141"/>
                    </a:lnTo>
                    <a:lnTo>
                      <a:pt x="29" y="176"/>
                    </a:lnTo>
                    <a:lnTo>
                      <a:pt x="29" y="176"/>
                    </a:lnTo>
                    <a:lnTo>
                      <a:pt x="22" y="178"/>
                    </a:lnTo>
                    <a:lnTo>
                      <a:pt x="15" y="181"/>
                    </a:lnTo>
                    <a:lnTo>
                      <a:pt x="9" y="184"/>
                    </a:lnTo>
                    <a:lnTo>
                      <a:pt x="3" y="189"/>
                    </a:lnTo>
                    <a:lnTo>
                      <a:pt x="1" y="191"/>
                    </a:lnTo>
                    <a:lnTo>
                      <a:pt x="0" y="194"/>
                    </a:lnTo>
                    <a:lnTo>
                      <a:pt x="0" y="197"/>
                    </a:lnTo>
                    <a:lnTo>
                      <a:pt x="1" y="200"/>
                    </a:lnTo>
                    <a:lnTo>
                      <a:pt x="3" y="203"/>
                    </a:lnTo>
                    <a:lnTo>
                      <a:pt x="8" y="207"/>
                    </a:lnTo>
                    <a:lnTo>
                      <a:pt x="8" y="207"/>
                    </a:lnTo>
                    <a:lnTo>
                      <a:pt x="70" y="250"/>
                    </a:lnTo>
                    <a:lnTo>
                      <a:pt x="70" y="250"/>
                    </a:lnTo>
                    <a:lnTo>
                      <a:pt x="74" y="249"/>
                    </a:lnTo>
                    <a:lnTo>
                      <a:pt x="85" y="249"/>
                    </a:lnTo>
                    <a:lnTo>
                      <a:pt x="102" y="249"/>
                    </a:lnTo>
                    <a:lnTo>
                      <a:pt x="113" y="250"/>
                    </a:lnTo>
                    <a:lnTo>
                      <a:pt x="125" y="252"/>
                    </a:lnTo>
                    <a:lnTo>
                      <a:pt x="125" y="252"/>
                    </a:lnTo>
                    <a:lnTo>
                      <a:pt x="138" y="253"/>
                    </a:lnTo>
                    <a:lnTo>
                      <a:pt x="147" y="253"/>
                    </a:lnTo>
                    <a:lnTo>
                      <a:pt x="154" y="252"/>
                    </a:lnTo>
                    <a:lnTo>
                      <a:pt x="161" y="250"/>
                    </a:lnTo>
                    <a:lnTo>
                      <a:pt x="168" y="248"/>
                    </a:lnTo>
                    <a:lnTo>
                      <a:pt x="174" y="248"/>
                    </a:lnTo>
                    <a:lnTo>
                      <a:pt x="184" y="249"/>
                    </a:lnTo>
                    <a:lnTo>
                      <a:pt x="195" y="252"/>
                    </a:lnTo>
                    <a:lnTo>
                      <a:pt x="195" y="252"/>
                    </a:lnTo>
                    <a:lnTo>
                      <a:pt x="202" y="254"/>
                    </a:lnTo>
                    <a:lnTo>
                      <a:pt x="208" y="256"/>
                    </a:lnTo>
                    <a:lnTo>
                      <a:pt x="212" y="256"/>
                    </a:lnTo>
                    <a:lnTo>
                      <a:pt x="218" y="254"/>
                    </a:lnTo>
                    <a:lnTo>
                      <a:pt x="225" y="252"/>
                    </a:lnTo>
                    <a:lnTo>
                      <a:pt x="233" y="249"/>
                    </a:lnTo>
                    <a:lnTo>
                      <a:pt x="240" y="246"/>
                    </a:lnTo>
                    <a:lnTo>
                      <a:pt x="244" y="244"/>
                    </a:lnTo>
                    <a:lnTo>
                      <a:pt x="248" y="244"/>
                    </a:lnTo>
                    <a:lnTo>
                      <a:pt x="251" y="246"/>
                    </a:lnTo>
                    <a:lnTo>
                      <a:pt x="255" y="247"/>
                    </a:lnTo>
                    <a:lnTo>
                      <a:pt x="260" y="250"/>
                    </a:lnTo>
                    <a:lnTo>
                      <a:pt x="265" y="254"/>
                    </a:lnTo>
                    <a:lnTo>
                      <a:pt x="265" y="254"/>
                    </a:lnTo>
                    <a:lnTo>
                      <a:pt x="274" y="261"/>
                    </a:lnTo>
                    <a:lnTo>
                      <a:pt x="280" y="264"/>
                    </a:lnTo>
                    <a:lnTo>
                      <a:pt x="282" y="264"/>
                    </a:lnTo>
                    <a:lnTo>
                      <a:pt x="284" y="263"/>
                    </a:lnTo>
                    <a:lnTo>
                      <a:pt x="288" y="261"/>
                    </a:lnTo>
                    <a:lnTo>
                      <a:pt x="293" y="258"/>
                    </a:lnTo>
                    <a:lnTo>
                      <a:pt x="301" y="254"/>
                    </a:lnTo>
                    <a:lnTo>
                      <a:pt x="307" y="253"/>
                    </a:lnTo>
                    <a:lnTo>
                      <a:pt x="313" y="252"/>
                    </a:lnTo>
                    <a:lnTo>
                      <a:pt x="322" y="252"/>
                    </a:lnTo>
                    <a:lnTo>
                      <a:pt x="331" y="253"/>
                    </a:lnTo>
                    <a:lnTo>
                      <a:pt x="331" y="253"/>
                    </a:lnTo>
                    <a:lnTo>
                      <a:pt x="350" y="254"/>
                    </a:lnTo>
                    <a:lnTo>
                      <a:pt x="364" y="254"/>
                    </a:lnTo>
                    <a:lnTo>
                      <a:pt x="374" y="252"/>
                    </a:lnTo>
                    <a:lnTo>
                      <a:pt x="382" y="249"/>
                    </a:lnTo>
                    <a:lnTo>
                      <a:pt x="387" y="246"/>
                    </a:lnTo>
                    <a:lnTo>
                      <a:pt x="390" y="242"/>
                    </a:lnTo>
                    <a:lnTo>
                      <a:pt x="391" y="239"/>
                    </a:lnTo>
                    <a:lnTo>
                      <a:pt x="486" y="227"/>
                    </a:lnTo>
                    <a:lnTo>
                      <a:pt x="486" y="227"/>
                    </a:lnTo>
                    <a:lnTo>
                      <a:pt x="494" y="222"/>
                    </a:lnTo>
                    <a:lnTo>
                      <a:pt x="516" y="210"/>
                    </a:lnTo>
                    <a:lnTo>
                      <a:pt x="542" y="193"/>
                    </a:lnTo>
                    <a:lnTo>
                      <a:pt x="554" y="184"/>
                    </a:lnTo>
                    <a:lnTo>
                      <a:pt x="566" y="176"/>
                    </a:lnTo>
                    <a:lnTo>
                      <a:pt x="566" y="176"/>
                    </a:lnTo>
                    <a:lnTo>
                      <a:pt x="568" y="173"/>
                    </a:lnTo>
                    <a:lnTo>
                      <a:pt x="569" y="171"/>
                    </a:lnTo>
                    <a:lnTo>
                      <a:pt x="569" y="168"/>
                    </a:lnTo>
                    <a:lnTo>
                      <a:pt x="568" y="166"/>
                    </a:lnTo>
                    <a:lnTo>
                      <a:pt x="563" y="159"/>
                    </a:lnTo>
                    <a:lnTo>
                      <a:pt x="557" y="153"/>
                    </a:lnTo>
                    <a:lnTo>
                      <a:pt x="548" y="146"/>
                    </a:lnTo>
                    <a:lnTo>
                      <a:pt x="538" y="139"/>
                    </a:lnTo>
                    <a:lnTo>
                      <a:pt x="512" y="126"/>
                    </a:lnTo>
                    <a:lnTo>
                      <a:pt x="487" y="112"/>
                    </a:lnTo>
                    <a:lnTo>
                      <a:pt x="463" y="102"/>
                    </a:lnTo>
                    <a:lnTo>
                      <a:pt x="440" y="92"/>
                    </a:lnTo>
                    <a:lnTo>
                      <a:pt x="370" y="71"/>
                    </a:lnTo>
                    <a:lnTo>
                      <a:pt x="293" y="36"/>
                    </a:lnTo>
                    <a:lnTo>
                      <a:pt x="293" y="36"/>
                    </a:lnTo>
                    <a:lnTo>
                      <a:pt x="291" y="28"/>
                    </a:lnTo>
                    <a:lnTo>
                      <a:pt x="289" y="20"/>
                    </a:lnTo>
                    <a:lnTo>
                      <a:pt x="284" y="11"/>
                    </a:lnTo>
                    <a:lnTo>
                      <a:pt x="281" y="8"/>
                    </a:lnTo>
                    <a:lnTo>
                      <a:pt x="278" y="4"/>
                    </a:lnTo>
                    <a:lnTo>
                      <a:pt x="273" y="2"/>
                    </a:lnTo>
                    <a:lnTo>
                      <a:pt x="269" y="1"/>
                    </a:lnTo>
                    <a:lnTo>
                      <a:pt x="262" y="0"/>
                    </a:lnTo>
                    <a:lnTo>
                      <a:pt x="257" y="1"/>
                    </a:lnTo>
                    <a:lnTo>
                      <a:pt x="249" y="3"/>
                    </a:lnTo>
                    <a:lnTo>
                      <a:pt x="241" y="8"/>
                    </a:lnTo>
                    <a:lnTo>
                      <a:pt x="241" y="8"/>
                    </a:lnTo>
                    <a:lnTo>
                      <a:pt x="195" y="36"/>
                    </a:lnTo>
                    <a:lnTo>
                      <a:pt x="195" y="36"/>
                    </a:lnTo>
                    <a:close/>
                  </a:path>
                </a:pathLst>
              </a:custGeom>
              <a:gradFill flip="none" rotWithShape="1">
                <a:gsLst>
                  <a:gs pos="0">
                    <a:srgbClr val="B39375"/>
                  </a:gs>
                  <a:gs pos="100000">
                    <a:srgbClr val="3E3619"/>
                  </a:gs>
                </a:gsLst>
                <a:lin ang="6240000" scaled="0"/>
                <a:tileRect/>
              </a:gradFill>
              <a:ln w="9525">
                <a:noFill/>
                <a:round/>
                <a:headEnd/>
                <a:tailEnd/>
              </a:ln>
              <a:effectLst>
                <a:innerShdw blurRad="136525"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grpSp>
        <p:grpSp>
          <p:nvGrpSpPr>
            <p:cNvPr id="191" name="Group 61"/>
            <p:cNvGrpSpPr/>
            <p:nvPr/>
          </p:nvGrpSpPr>
          <p:grpSpPr>
            <a:xfrm>
              <a:off x="5181600" y="1370170"/>
              <a:ext cx="1566262" cy="4090142"/>
              <a:chOff x="4000115" y="628088"/>
              <a:chExt cx="1707443" cy="4458824"/>
            </a:xfrm>
          </p:grpSpPr>
          <p:grpSp>
            <p:nvGrpSpPr>
              <p:cNvPr id="192" name="Group 165"/>
              <p:cNvGrpSpPr/>
              <p:nvPr/>
            </p:nvGrpSpPr>
            <p:grpSpPr>
              <a:xfrm rot="4345192">
                <a:off x="3966474" y="2368244"/>
                <a:ext cx="658980" cy="591697"/>
                <a:chOff x="971551" y="0"/>
                <a:chExt cx="7200902" cy="6818311"/>
              </a:xfrm>
            </p:grpSpPr>
            <p:sp>
              <p:nvSpPr>
                <p:cNvPr id="214" name="Freeform 5"/>
                <p:cNvSpPr>
                  <a:spLocks/>
                </p:cNvSpPr>
                <p:nvPr/>
              </p:nvSpPr>
              <p:spPr bwMode="auto">
                <a:xfrm>
                  <a:off x="1416587" y="96583"/>
                  <a:ext cx="6586540" cy="6713539"/>
                </a:xfrm>
                <a:custGeom>
                  <a:avLst/>
                  <a:gdLst/>
                  <a:ahLst/>
                  <a:cxnLst>
                    <a:cxn ang="0">
                      <a:pos x="4149" y="0"/>
                    </a:cxn>
                    <a:cxn ang="0">
                      <a:pos x="3889" y="307"/>
                    </a:cxn>
                    <a:cxn ang="0">
                      <a:pos x="3618" y="619"/>
                    </a:cxn>
                    <a:cxn ang="0">
                      <a:pos x="3336" y="934"/>
                    </a:cxn>
                    <a:cxn ang="0">
                      <a:pos x="3042" y="1252"/>
                    </a:cxn>
                    <a:cxn ang="0">
                      <a:pos x="2738" y="1571"/>
                    </a:cxn>
                    <a:cxn ang="0">
                      <a:pos x="2423" y="1891"/>
                    </a:cxn>
                    <a:cxn ang="0">
                      <a:pos x="2099" y="2212"/>
                    </a:cxn>
                    <a:cxn ang="0">
                      <a:pos x="1765" y="2534"/>
                    </a:cxn>
                    <a:cxn ang="0">
                      <a:pos x="858" y="3396"/>
                    </a:cxn>
                    <a:cxn ang="0">
                      <a:pos x="0" y="4204"/>
                    </a:cxn>
                    <a:cxn ang="0">
                      <a:pos x="2" y="4205"/>
                    </a:cxn>
                    <a:cxn ang="0">
                      <a:pos x="101" y="4213"/>
                    </a:cxn>
                    <a:cxn ang="0">
                      <a:pos x="292" y="4224"/>
                    </a:cxn>
                    <a:cxn ang="0">
                      <a:pos x="465" y="4229"/>
                    </a:cxn>
                    <a:cxn ang="0">
                      <a:pos x="669" y="4229"/>
                    </a:cxn>
                    <a:cxn ang="0">
                      <a:pos x="898" y="4221"/>
                    </a:cxn>
                    <a:cxn ang="0">
                      <a:pos x="1149" y="4205"/>
                    </a:cxn>
                    <a:cxn ang="0">
                      <a:pos x="1413" y="4177"/>
                    </a:cxn>
                    <a:cxn ang="0">
                      <a:pos x="1549" y="4158"/>
                    </a:cxn>
                    <a:cxn ang="0">
                      <a:pos x="1689" y="4135"/>
                    </a:cxn>
                    <a:cxn ang="0">
                      <a:pos x="1828" y="4108"/>
                    </a:cxn>
                    <a:cxn ang="0">
                      <a:pos x="1969" y="4078"/>
                    </a:cxn>
                    <a:cxn ang="0">
                      <a:pos x="2109" y="4041"/>
                    </a:cxn>
                    <a:cxn ang="0">
                      <a:pos x="2249" y="4000"/>
                    </a:cxn>
                    <a:cxn ang="0">
                      <a:pos x="2388" y="3954"/>
                    </a:cxn>
                    <a:cxn ang="0">
                      <a:pos x="2525" y="3902"/>
                    </a:cxn>
                    <a:cxn ang="0">
                      <a:pos x="2659" y="3844"/>
                    </a:cxn>
                    <a:cxn ang="0">
                      <a:pos x="2790" y="3781"/>
                    </a:cxn>
                    <a:cxn ang="0">
                      <a:pos x="2917" y="3710"/>
                    </a:cxn>
                    <a:cxn ang="0">
                      <a:pos x="3041" y="3634"/>
                    </a:cxn>
                    <a:cxn ang="0">
                      <a:pos x="3159" y="3551"/>
                    </a:cxn>
                    <a:cxn ang="0">
                      <a:pos x="3271" y="3460"/>
                    </a:cxn>
                    <a:cxn ang="0">
                      <a:pos x="3377" y="3361"/>
                    </a:cxn>
                    <a:cxn ang="0">
                      <a:pos x="3424" y="3312"/>
                    </a:cxn>
                    <a:cxn ang="0">
                      <a:pos x="3511" y="3211"/>
                    </a:cxn>
                    <a:cxn ang="0">
                      <a:pos x="3590" y="3106"/>
                    </a:cxn>
                    <a:cxn ang="0">
                      <a:pos x="3660" y="2999"/>
                    </a:cxn>
                    <a:cxn ang="0">
                      <a:pos x="3722" y="2888"/>
                    </a:cxn>
                    <a:cxn ang="0">
                      <a:pos x="3776" y="2775"/>
                    </a:cxn>
                    <a:cxn ang="0">
                      <a:pos x="3825" y="2659"/>
                    </a:cxn>
                    <a:cxn ang="0">
                      <a:pos x="3866" y="2541"/>
                    </a:cxn>
                    <a:cxn ang="0">
                      <a:pos x="3901" y="2421"/>
                    </a:cxn>
                    <a:cxn ang="0">
                      <a:pos x="3931" y="2301"/>
                    </a:cxn>
                    <a:cxn ang="0">
                      <a:pos x="3955" y="2180"/>
                    </a:cxn>
                    <a:cxn ang="0">
                      <a:pos x="3975" y="2057"/>
                    </a:cxn>
                    <a:cxn ang="0">
                      <a:pos x="3990" y="1935"/>
                    </a:cxn>
                    <a:cxn ang="0">
                      <a:pos x="4002" y="1813"/>
                    </a:cxn>
                    <a:cxn ang="0">
                      <a:pos x="4014" y="1631"/>
                    </a:cxn>
                    <a:cxn ang="0">
                      <a:pos x="4022" y="1391"/>
                    </a:cxn>
                    <a:cxn ang="0">
                      <a:pos x="4023" y="1045"/>
                    </a:cxn>
                    <a:cxn ang="0">
                      <a:pos x="4024" y="724"/>
                    </a:cxn>
                    <a:cxn ang="0">
                      <a:pos x="4030" y="528"/>
                    </a:cxn>
                    <a:cxn ang="0">
                      <a:pos x="4040" y="393"/>
                    </a:cxn>
                    <a:cxn ang="0">
                      <a:pos x="4051" y="308"/>
                    </a:cxn>
                    <a:cxn ang="0">
                      <a:pos x="4066" y="229"/>
                    </a:cxn>
                    <a:cxn ang="0">
                      <a:pos x="4083" y="156"/>
                    </a:cxn>
                    <a:cxn ang="0">
                      <a:pos x="4106" y="89"/>
                    </a:cxn>
                    <a:cxn ang="0">
                      <a:pos x="4133" y="27"/>
                    </a:cxn>
                    <a:cxn ang="0">
                      <a:pos x="4149" y="0"/>
                    </a:cxn>
                  </a:cxnLst>
                  <a:rect l="0" t="0" r="r" b="b"/>
                  <a:pathLst>
                    <a:path w="4149" h="4229">
                      <a:moveTo>
                        <a:pt x="4149" y="0"/>
                      </a:moveTo>
                      <a:lnTo>
                        <a:pt x="4149" y="0"/>
                      </a:lnTo>
                      <a:lnTo>
                        <a:pt x="4020" y="153"/>
                      </a:lnTo>
                      <a:lnTo>
                        <a:pt x="3889" y="307"/>
                      </a:lnTo>
                      <a:lnTo>
                        <a:pt x="3755" y="462"/>
                      </a:lnTo>
                      <a:lnTo>
                        <a:pt x="3618" y="619"/>
                      </a:lnTo>
                      <a:lnTo>
                        <a:pt x="3478" y="776"/>
                      </a:lnTo>
                      <a:lnTo>
                        <a:pt x="3336" y="934"/>
                      </a:lnTo>
                      <a:lnTo>
                        <a:pt x="3190" y="1092"/>
                      </a:lnTo>
                      <a:lnTo>
                        <a:pt x="3042" y="1252"/>
                      </a:lnTo>
                      <a:lnTo>
                        <a:pt x="2891" y="1411"/>
                      </a:lnTo>
                      <a:lnTo>
                        <a:pt x="2738" y="1571"/>
                      </a:lnTo>
                      <a:lnTo>
                        <a:pt x="2581" y="1731"/>
                      </a:lnTo>
                      <a:lnTo>
                        <a:pt x="2423" y="1891"/>
                      </a:lnTo>
                      <a:lnTo>
                        <a:pt x="2262" y="2052"/>
                      </a:lnTo>
                      <a:lnTo>
                        <a:pt x="2099" y="2212"/>
                      </a:lnTo>
                      <a:lnTo>
                        <a:pt x="1934" y="2373"/>
                      </a:lnTo>
                      <a:lnTo>
                        <a:pt x="1765" y="2534"/>
                      </a:lnTo>
                      <a:lnTo>
                        <a:pt x="1765" y="2534"/>
                      </a:lnTo>
                      <a:lnTo>
                        <a:pt x="858" y="3396"/>
                      </a:lnTo>
                      <a:lnTo>
                        <a:pt x="422" y="3808"/>
                      </a:lnTo>
                      <a:lnTo>
                        <a:pt x="0" y="4204"/>
                      </a:lnTo>
                      <a:lnTo>
                        <a:pt x="2" y="4205"/>
                      </a:lnTo>
                      <a:lnTo>
                        <a:pt x="2" y="4205"/>
                      </a:lnTo>
                      <a:lnTo>
                        <a:pt x="27" y="4208"/>
                      </a:lnTo>
                      <a:lnTo>
                        <a:pt x="101" y="4213"/>
                      </a:lnTo>
                      <a:lnTo>
                        <a:pt x="219" y="4221"/>
                      </a:lnTo>
                      <a:lnTo>
                        <a:pt x="292" y="4224"/>
                      </a:lnTo>
                      <a:lnTo>
                        <a:pt x="375" y="4226"/>
                      </a:lnTo>
                      <a:lnTo>
                        <a:pt x="465" y="4229"/>
                      </a:lnTo>
                      <a:lnTo>
                        <a:pt x="564" y="4229"/>
                      </a:lnTo>
                      <a:lnTo>
                        <a:pt x="669" y="4229"/>
                      </a:lnTo>
                      <a:lnTo>
                        <a:pt x="781" y="4226"/>
                      </a:lnTo>
                      <a:lnTo>
                        <a:pt x="898" y="4221"/>
                      </a:lnTo>
                      <a:lnTo>
                        <a:pt x="1021" y="4214"/>
                      </a:lnTo>
                      <a:lnTo>
                        <a:pt x="1149" y="4205"/>
                      </a:lnTo>
                      <a:lnTo>
                        <a:pt x="1279" y="4193"/>
                      </a:lnTo>
                      <a:lnTo>
                        <a:pt x="1413" y="4177"/>
                      </a:lnTo>
                      <a:lnTo>
                        <a:pt x="1481" y="4169"/>
                      </a:lnTo>
                      <a:lnTo>
                        <a:pt x="1549" y="4158"/>
                      </a:lnTo>
                      <a:lnTo>
                        <a:pt x="1619" y="4147"/>
                      </a:lnTo>
                      <a:lnTo>
                        <a:pt x="1689" y="4135"/>
                      </a:lnTo>
                      <a:lnTo>
                        <a:pt x="1758" y="4122"/>
                      </a:lnTo>
                      <a:lnTo>
                        <a:pt x="1828" y="4108"/>
                      </a:lnTo>
                      <a:lnTo>
                        <a:pt x="1899" y="4094"/>
                      </a:lnTo>
                      <a:lnTo>
                        <a:pt x="1969" y="4078"/>
                      </a:lnTo>
                      <a:lnTo>
                        <a:pt x="2040" y="4060"/>
                      </a:lnTo>
                      <a:lnTo>
                        <a:pt x="2109" y="4041"/>
                      </a:lnTo>
                      <a:lnTo>
                        <a:pt x="2179" y="4021"/>
                      </a:lnTo>
                      <a:lnTo>
                        <a:pt x="2249" y="4000"/>
                      </a:lnTo>
                      <a:lnTo>
                        <a:pt x="2318" y="3977"/>
                      </a:lnTo>
                      <a:lnTo>
                        <a:pt x="2388" y="3954"/>
                      </a:lnTo>
                      <a:lnTo>
                        <a:pt x="2457" y="3929"/>
                      </a:lnTo>
                      <a:lnTo>
                        <a:pt x="2525" y="3902"/>
                      </a:lnTo>
                      <a:lnTo>
                        <a:pt x="2592" y="3874"/>
                      </a:lnTo>
                      <a:lnTo>
                        <a:pt x="2659" y="3844"/>
                      </a:lnTo>
                      <a:lnTo>
                        <a:pt x="2726" y="3814"/>
                      </a:lnTo>
                      <a:lnTo>
                        <a:pt x="2790" y="3781"/>
                      </a:lnTo>
                      <a:lnTo>
                        <a:pt x="2855" y="3747"/>
                      </a:lnTo>
                      <a:lnTo>
                        <a:pt x="2917" y="3710"/>
                      </a:lnTo>
                      <a:lnTo>
                        <a:pt x="2980" y="3673"/>
                      </a:lnTo>
                      <a:lnTo>
                        <a:pt x="3041" y="3634"/>
                      </a:lnTo>
                      <a:lnTo>
                        <a:pt x="3100" y="3594"/>
                      </a:lnTo>
                      <a:lnTo>
                        <a:pt x="3159" y="3551"/>
                      </a:lnTo>
                      <a:lnTo>
                        <a:pt x="3215" y="3505"/>
                      </a:lnTo>
                      <a:lnTo>
                        <a:pt x="3271" y="3460"/>
                      </a:lnTo>
                      <a:lnTo>
                        <a:pt x="3325" y="3412"/>
                      </a:lnTo>
                      <a:lnTo>
                        <a:pt x="3377" y="3361"/>
                      </a:lnTo>
                      <a:lnTo>
                        <a:pt x="3377" y="3361"/>
                      </a:lnTo>
                      <a:lnTo>
                        <a:pt x="3424" y="3312"/>
                      </a:lnTo>
                      <a:lnTo>
                        <a:pt x="3468" y="3262"/>
                      </a:lnTo>
                      <a:lnTo>
                        <a:pt x="3511" y="3211"/>
                      </a:lnTo>
                      <a:lnTo>
                        <a:pt x="3551" y="3160"/>
                      </a:lnTo>
                      <a:lnTo>
                        <a:pt x="3590" y="3106"/>
                      </a:lnTo>
                      <a:lnTo>
                        <a:pt x="3626" y="3053"/>
                      </a:lnTo>
                      <a:lnTo>
                        <a:pt x="3660" y="2999"/>
                      </a:lnTo>
                      <a:lnTo>
                        <a:pt x="3692" y="2944"/>
                      </a:lnTo>
                      <a:lnTo>
                        <a:pt x="3722" y="2888"/>
                      </a:lnTo>
                      <a:lnTo>
                        <a:pt x="3751" y="2831"/>
                      </a:lnTo>
                      <a:lnTo>
                        <a:pt x="3776" y="2775"/>
                      </a:lnTo>
                      <a:lnTo>
                        <a:pt x="3802" y="2718"/>
                      </a:lnTo>
                      <a:lnTo>
                        <a:pt x="3825" y="2659"/>
                      </a:lnTo>
                      <a:lnTo>
                        <a:pt x="3846" y="2600"/>
                      </a:lnTo>
                      <a:lnTo>
                        <a:pt x="3866" y="2541"/>
                      </a:lnTo>
                      <a:lnTo>
                        <a:pt x="3884" y="2482"/>
                      </a:lnTo>
                      <a:lnTo>
                        <a:pt x="3901" y="2421"/>
                      </a:lnTo>
                      <a:lnTo>
                        <a:pt x="3916" y="2361"/>
                      </a:lnTo>
                      <a:lnTo>
                        <a:pt x="3931" y="2301"/>
                      </a:lnTo>
                      <a:lnTo>
                        <a:pt x="3943" y="2241"/>
                      </a:lnTo>
                      <a:lnTo>
                        <a:pt x="3955" y="2180"/>
                      </a:lnTo>
                      <a:lnTo>
                        <a:pt x="3965" y="2119"/>
                      </a:lnTo>
                      <a:lnTo>
                        <a:pt x="3975" y="2057"/>
                      </a:lnTo>
                      <a:lnTo>
                        <a:pt x="3983" y="1997"/>
                      </a:lnTo>
                      <a:lnTo>
                        <a:pt x="3990" y="1935"/>
                      </a:lnTo>
                      <a:lnTo>
                        <a:pt x="3996" y="1875"/>
                      </a:lnTo>
                      <a:lnTo>
                        <a:pt x="4002" y="1813"/>
                      </a:lnTo>
                      <a:lnTo>
                        <a:pt x="4007" y="1751"/>
                      </a:lnTo>
                      <a:lnTo>
                        <a:pt x="4014" y="1631"/>
                      </a:lnTo>
                      <a:lnTo>
                        <a:pt x="4019" y="1510"/>
                      </a:lnTo>
                      <a:lnTo>
                        <a:pt x="4022" y="1391"/>
                      </a:lnTo>
                      <a:lnTo>
                        <a:pt x="4023" y="1274"/>
                      </a:lnTo>
                      <a:lnTo>
                        <a:pt x="4023" y="1045"/>
                      </a:lnTo>
                      <a:lnTo>
                        <a:pt x="4023" y="828"/>
                      </a:lnTo>
                      <a:lnTo>
                        <a:pt x="4024" y="724"/>
                      </a:lnTo>
                      <a:lnTo>
                        <a:pt x="4026" y="625"/>
                      </a:lnTo>
                      <a:lnTo>
                        <a:pt x="4030" y="528"/>
                      </a:lnTo>
                      <a:lnTo>
                        <a:pt x="4036" y="437"/>
                      </a:lnTo>
                      <a:lnTo>
                        <a:pt x="4040" y="393"/>
                      </a:lnTo>
                      <a:lnTo>
                        <a:pt x="4046" y="350"/>
                      </a:lnTo>
                      <a:lnTo>
                        <a:pt x="4051" y="308"/>
                      </a:lnTo>
                      <a:lnTo>
                        <a:pt x="4058" y="268"/>
                      </a:lnTo>
                      <a:lnTo>
                        <a:pt x="4066" y="229"/>
                      </a:lnTo>
                      <a:lnTo>
                        <a:pt x="4074" y="192"/>
                      </a:lnTo>
                      <a:lnTo>
                        <a:pt x="4083" y="156"/>
                      </a:lnTo>
                      <a:lnTo>
                        <a:pt x="4094" y="121"/>
                      </a:lnTo>
                      <a:lnTo>
                        <a:pt x="4106" y="89"/>
                      </a:lnTo>
                      <a:lnTo>
                        <a:pt x="4119" y="58"/>
                      </a:lnTo>
                      <a:lnTo>
                        <a:pt x="4133" y="27"/>
                      </a:lnTo>
                      <a:lnTo>
                        <a:pt x="4149" y="0"/>
                      </a:lnTo>
                      <a:lnTo>
                        <a:pt x="414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5" name="Freeform 6"/>
                <p:cNvSpPr>
                  <a:spLocks/>
                </p:cNvSpPr>
                <p:nvPr/>
              </p:nvSpPr>
              <p:spPr bwMode="auto">
                <a:xfrm>
                  <a:off x="971551" y="0"/>
                  <a:ext cx="7200902" cy="6818311"/>
                </a:xfrm>
                <a:custGeom>
                  <a:avLst/>
                  <a:gdLst/>
                  <a:ahLst/>
                  <a:cxnLst>
                    <a:cxn ang="0">
                      <a:pos x="4481" y="66"/>
                    </a:cxn>
                    <a:cxn ang="0">
                      <a:pos x="4536" y="0"/>
                    </a:cxn>
                    <a:cxn ang="0">
                      <a:pos x="4482" y="36"/>
                    </a:cxn>
                    <a:cxn ang="0">
                      <a:pos x="4389" y="82"/>
                    </a:cxn>
                    <a:cxn ang="0">
                      <a:pos x="4279" y="115"/>
                    </a:cxn>
                    <a:cxn ang="0">
                      <a:pos x="4155" y="141"/>
                    </a:cxn>
                    <a:cxn ang="0">
                      <a:pos x="4020" y="159"/>
                    </a:cxn>
                    <a:cxn ang="0">
                      <a:pos x="3713" y="185"/>
                    </a:cxn>
                    <a:cxn ang="0">
                      <a:pos x="3243" y="213"/>
                    </a:cxn>
                    <a:cxn ang="0">
                      <a:pos x="2857" y="249"/>
                    </a:cxn>
                    <a:cxn ang="0">
                      <a:pos x="2655" y="279"/>
                    </a:cxn>
                    <a:cxn ang="0">
                      <a:pos x="2450" y="318"/>
                    </a:cxn>
                    <a:cxn ang="0">
                      <a:pos x="2241" y="367"/>
                    </a:cxn>
                    <a:cxn ang="0">
                      <a:pos x="2029" y="430"/>
                    </a:cxn>
                    <a:cxn ang="0">
                      <a:pos x="1817" y="508"/>
                    </a:cxn>
                    <a:cxn ang="0">
                      <a:pos x="1605" y="603"/>
                    </a:cxn>
                    <a:cxn ang="0">
                      <a:pos x="1395" y="717"/>
                    </a:cxn>
                    <a:cxn ang="0">
                      <a:pos x="1186" y="851"/>
                    </a:cxn>
                    <a:cxn ang="0">
                      <a:pos x="980" y="1008"/>
                    </a:cxn>
                    <a:cxn ang="0">
                      <a:pos x="777" y="1189"/>
                    </a:cxn>
                    <a:cxn ang="0">
                      <a:pos x="651" y="1319"/>
                    </a:cxn>
                    <a:cxn ang="0">
                      <a:pos x="488" y="1517"/>
                    </a:cxn>
                    <a:cxn ang="0">
                      <a:pos x="351" y="1716"/>
                    </a:cxn>
                    <a:cxn ang="0">
                      <a:pos x="241" y="1917"/>
                    </a:cxn>
                    <a:cxn ang="0">
                      <a:pos x="154" y="2120"/>
                    </a:cxn>
                    <a:cxn ang="0">
                      <a:pos x="88" y="2319"/>
                    </a:cxn>
                    <a:cxn ang="0">
                      <a:pos x="43" y="2516"/>
                    </a:cxn>
                    <a:cxn ang="0">
                      <a:pos x="15" y="2709"/>
                    </a:cxn>
                    <a:cxn ang="0">
                      <a:pos x="1" y="2897"/>
                    </a:cxn>
                    <a:cxn ang="0">
                      <a:pos x="3" y="3079"/>
                    </a:cxn>
                    <a:cxn ang="0">
                      <a:pos x="15" y="3253"/>
                    </a:cxn>
                    <a:cxn ang="0">
                      <a:pos x="36" y="3418"/>
                    </a:cxn>
                    <a:cxn ang="0">
                      <a:pos x="64" y="3572"/>
                    </a:cxn>
                    <a:cxn ang="0">
                      <a:pos x="111" y="3760"/>
                    </a:cxn>
                    <a:cxn ang="0">
                      <a:pos x="188" y="3997"/>
                    </a:cxn>
                    <a:cxn ang="0">
                      <a:pos x="257" y="4173"/>
                    </a:cxn>
                    <a:cxn ang="0">
                      <a:pos x="316" y="4295"/>
                    </a:cxn>
                    <a:cxn ang="0">
                      <a:pos x="1174" y="3487"/>
                    </a:cxn>
                    <a:cxn ang="0">
                      <a:pos x="2250" y="2464"/>
                    </a:cxn>
                    <a:cxn ang="0">
                      <a:pos x="2739" y="1982"/>
                    </a:cxn>
                    <a:cxn ang="0">
                      <a:pos x="3207" y="1502"/>
                    </a:cxn>
                    <a:cxn ang="0">
                      <a:pos x="3652" y="1025"/>
                    </a:cxn>
                    <a:cxn ang="0">
                      <a:pos x="4071" y="553"/>
                    </a:cxn>
                    <a:cxn ang="0">
                      <a:pos x="4465" y="91"/>
                    </a:cxn>
                  </a:cxnLst>
                  <a:rect l="0" t="0" r="r" b="b"/>
                  <a:pathLst>
                    <a:path w="4536" h="4295">
                      <a:moveTo>
                        <a:pt x="4465" y="91"/>
                      </a:moveTo>
                      <a:lnTo>
                        <a:pt x="4465" y="91"/>
                      </a:lnTo>
                      <a:lnTo>
                        <a:pt x="4481" y="66"/>
                      </a:lnTo>
                      <a:lnTo>
                        <a:pt x="4498" y="42"/>
                      </a:lnTo>
                      <a:lnTo>
                        <a:pt x="4517" y="20"/>
                      </a:lnTo>
                      <a:lnTo>
                        <a:pt x="4536" y="0"/>
                      </a:lnTo>
                      <a:lnTo>
                        <a:pt x="4536" y="0"/>
                      </a:lnTo>
                      <a:lnTo>
                        <a:pt x="4511" y="19"/>
                      </a:lnTo>
                      <a:lnTo>
                        <a:pt x="4482" y="36"/>
                      </a:lnTo>
                      <a:lnTo>
                        <a:pt x="4453" y="52"/>
                      </a:lnTo>
                      <a:lnTo>
                        <a:pt x="4422" y="67"/>
                      </a:lnTo>
                      <a:lnTo>
                        <a:pt x="4389" y="82"/>
                      </a:lnTo>
                      <a:lnTo>
                        <a:pt x="4354" y="94"/>
                      </a:lnTo>
                      <a:lnTo>
                        <a:pt x="4318" y="105"/>
                      </a:lnTo>
                      <a:lnTo>
                        <a:pt x="4279" y="115"/>
                      </a:lnTo>
                      <a:lnTo>
                        <a:pt x="4240" y="125"/>
                      </a:lnTo>
                      <a:lnTo>
                        <a:pt x="4198" y="133"/>
                      </a:lnTo>
                      <a:lnTo>
                        <a:pt x="4155" y="141"/>
                      </a:lnTo>
                      <a:lnTo>
                        <a:pt x="4113" y="147"/>
                      </a:lnTo>
                      <a:lnTo>
                        <a:pt x="4067" y="154"/>
                      </a:lnTo>
                      <a:lnTo>
                        <a:pt x="4020" y="159"/>
                      </a:lnTo>
                      <a:lnTo>
                        <a:pt x="3922" y="169"/>
                      </a:lnTo>
                      <a:lnTo>
                        <a:pt x="3820" y="177"/>
                      </a:lnTo>
                      <a:lnTo>
                        <a:pt x="3713" y="185"/>
                      </a:lnTo>
                      <a:lnTo>
                        <a:pt x="3485" y="197"/>
                      </a:lnTo>
                      <a:lnTo>
                        <a:pt x="3366" y="205"/>
                      </a:lnTo>
                      <a:lnTo>
                        <a:pt x="3243" y="213"/>
                      </a:lnTo>
                      <a:lnTo>
                        <a:pt x="3117" y="222"/>
                      </a:lnTo>
                      <a:lnTo>
                        <a:pt x="2988" y="234"/>
                      </a:lnTo>
                      <a:lnTo>
                        <a:pt x="2857" y="249"/>
                      </a:lnTo>
                      <a:lnTo>
                        <a:pt x="2790" y="259"/>
                      </a:lnTo>
                      <a:lnTo>
                        <a:pt x="2723" y="268"/>
                      </a:lnTo>
                      <a:lnTo>
                        <a:pt x="2655" y="279"/>
                      </a:lnTo>
                      <a:lnTo>
                        <a:pt x="2586" y="291"/>
                      </a:lnTo>
                      <a:lnTo>
                        <a:pt x="2518" y="303"/>
                      </a:lnTo>
                      <a:lnTo>
                        <a:pt x="2450" y="318"/>
                      </a:lnTo>
                      <a:lnTo>
                        <a:pt x="2380" y="332"/>
                      </a:lnTo>
                      <a:lnTo>
                        <a:pt x="2310" y="348"/>
                      </a:lnTo>
                      <a:lnTo>
                        <a:pt x="2241" y="367"/>
                      </a:lnTo>
                      <a:lnTo>
                        <a:pt x="2170" y="386"/>
                      </a:lnTo>
                      <a:lnTo>
                        <a:pt x="2100" y="407"/>
                      </a:lnTo>
                      <a:lnTo>
                        <a:pt x="2029" y="430"/>
                      </a:lnTo>
                      <a:lnTo>
                        <a:pt x="1959" y="454"/>
                      </a:lnTo>
                      <a:lnTo>
                        <a:pt x="1888" y="480"/>
                      </a:lnTo>
                      <a:lnTo>
                        <a:pt x="1817" y="508"/>
                      </a:lnTo>
                      <a:lnTo>
                        <a:pt x="1746" y="537"/>
                      </a:lnTo>
                      <a:lnTo>
                        <a:pt x="1676" y="569"/>
                      </a:lnTo>
                      <a:lnTo>
                        <a:pt x="1605" y="603"/>
                      </a:lnTo>
                      <a:lnTo>
                        <a:pt x="1534" y="638"/>
                      </a:lnTo>
                      <a:lnTo>
                        <a:pt x="1465" y="677"/>
                      </a:lnTo>
                      <a:lnTo>
                        <a:pt x="1395" y="717"/>
                      </a:lnTo>
                      <a:lnTo>
                        <a:pt x="1324" y="758"/>
                      </a:lnTo>
                      <a:lnTo>
                        <a:pt x="1254" y="804"/>
                      </a:lnTo>
                      <a:lnTo>
                        <a:pt x="1186" y="851"/>
                      </a:lnTo>
                      <a:lnTo>
                        <a:pt x="1116" y="900"/>
                      </a:lnTo>
                      <a:lnTo>
                        <a:pt x="1048" y="953"/>
                      </a:lnTo>
                      <a:lnTo>
                        <a:pt x="980" y="1008"/>
                      </a:lnTo>
                      <a:lnTo>
                        <a:pt x="911" y="1065"/>
                      </a:lnTo>
                      <a:lnTo>
                        <a:pt x="844" y="1126"/>
                      </a:lnTo>
                      <a:lnTo>
                        <a:pt x="777" y="1189"/>
                      </a:lnTo>
                      <a:lnTo>
                        <a:pt x="777" y="1189"/>
                      </a:lnTo>
                      <a:lnTo>
                        <a:pt x="713" y="1254"/>
                      </a:lnTo>
                      <a:lnTo>
                        <a:pt x="651" y="1319"/>
                      </a:lnTo>
                      <a:lnTo>
                        <a:pt x="594" y="1384"/>
                      </a:lnTo>
                      <a:lnTo>
                        <a:pt x="539" y="1450"/>
                      </a:lnTo>
                      <a:lnTo>
                        <a:pt x="488" y="1517"/>
                      </a:lnTo>
                      <a:lnTo>
                        <a:pt x="440" y="1582"/>
                      </a:lnTo>
                      <a:lnTo>
                        <a:pt x="394" y="1649"/>
                      </a:lnTo>
                      <a:lnTo>
                        <a:pt x="351" y="1716"/>
                      </a:lnTo>
                      <a:lnTo>
                        <a:pt x="312" y="1783"/>
                      </a:lnTo>
                      <a:lnTo>
                        <a:pt x="275" y="1850"/>
                      </a:lnTo>
                      <a:lnTo>
                        <a:pt x="241" y="1917"/>
                      </a:lnTo>
                      <a:lnTo>
                        <a:pt x="209" y="1986"/>
                      </a:lnTo>
                      <a:lnTo>
                        <a:pt x="181" y="2053"/>
                      </a:lnTo>
                      <a:lnTo>
                        <a:pt x="154" y="2120"/>
                      </a:lnTo>
                      <a:lnTo>
                        <a:pt x="130" y="2185"/>
                      </a:lnTo>
                      <a:lnTo>
                        <a:pt x="109" y="2252"/>
                      </a:lnTo>
                      <a:lnTo>
                        <a:pt x="88" y="2319"/>
                      </a:lnTo>
                      <a:lnTo>
                        <a:pt x="71" y="2385"/>
                      </a:lnTo>
                      <a:lnTo>
                        <a:pt x="56" y="2451"/>
                      </a:lnTo>
                      <a:lnTo>
                        <a:pt x="43" y="2516"/>
                      </a:lnTo>
                      <a:lnTo>
                        <a:pt x="31" y="2581"/>
                      </a:lnTo>
                      <a:lnTo>
                        <a:pt x="21" y="2645"/>
                      </a:lnTo>
                      <a:lnTo>
                        <a:pt x="15" y="2709"/>
                      </a:lnTo>
                      <a:lnTo>
                        <a:pt x="8" y="2772"/>
                      </a:lnTo>
                      <a:lnTo>
                        <a:pt x="4" y="2835"/>
                      </a:lnTo>
                      <a:lnTo>
                        <a:pt x="1" y="2897"/>
                      </a:lnTo>
                      <a:lnTo>
                        <a:pt x="0" y="2959"/>
                      </a:lnTo>
                      <a:lnTo>
                        <a:pt x="1" y="3019"/>
                      </a:lnTo>
                      <a:lnTo>
                        <a:pt x="3" y="3079"/>
                      </a:lnTo>
                      <a:lnTo>
                        <a:pt x="5" y="3138"/>
                      </a:lnTo>
                      <a:lnTo>
                        <a:pt x="9" y="3196"/>
                      </a:lnTo>
                      <a:lnTo>
                        <a:pt x="15" y="3253"/>
                      </a:lnTo>
                      <a:lnTo>
                        <a:pt x="20" y="3308"/>
                      </a:lnTo>
                      <a:lnTo>
                        <a:pt x="28" y="3363"/>
                      </a:lnTo>
                      <a:lnTo>
                        <a:pt x="36" y="3418"/>
                      </a:lnTo>
                      <a:lnTo>
                        <a:pt x="44" y="3470"/>
                      </a:lnTo>
                      <a:lnTo>
                        <a:pt x="54" y="3523"/>
                      </a:lnTo>
                      <a:lnTo>
                        <a:pt x="64" y="3572"/>
                      </a:lnTo>
                      <a:lnTo>
                        <a:pt x="75" y="3622"/>
                      </a:lnTo>
                      <a:lnTo>
                        <a:pt x="87" y="3669"/>
                      </a:lnTo>
                      <a:lnTo>
                        <a:pt x="111" y="3760"/>
                      </a:lnTo>
                      <a:lnTo>
                        <a:pt x="135" y="3846"/>
                      </a:lnTo>
                      <a:lnTo>
                        <a:pt x="161" y="3925"/>
                      </a:lnTo>
                      <a:lnTo>
                        <a:pt x="188" y="3997"/>
                      </a:lnTo>
                      <a:lnTo>
                        <a:pt x="212" y="4063"/>
                      </a:lnTo>
                      <a:lnTo>
                        <a:pt x="236" y="4122"/>
                      </a:lnTo>
                      <a:lnTo>
                        <a:pt x="257" y="4173"/>
                      </a:lnTo>
                      <a:lnTo>
                        <a:pt x="276" y="4214"/>
                      </a:lnTo>
                      <a:lnTo>
                        <a:pt x="306" y="4273"/>
                      </a:lnTo>
                      <a:lnTo>
                        <a:pt x="316" y="4295"/>
                      </a:lnTo>
                      <a:lnTo>
                        <a:pt x="316" y="4295"/>
                      </a:lnTo>
                      <a:lnTo>
                        <a:pt x="738" y="3899"/>
                      </a:lnTo>
                      <a:lnTo>
                        <a:pt x="1174" y="3487"/>
                      </a:lnTo>
                      <a:lnTo>
                        <a:pt x="2081" y="2625"/>
                      </a:lnTo>
                      <a:lnTo>
                        <a:pt x="2081" y="2625"/>
                      </a:lnTo>
                      <a:lnTo>
                        <a:pt x="2250" y="2464"/>
                      </a:lnTo>
                      <a:lnTo>
                        <a:pt x="2415" y="2303"/>
                      </a:lnTo>
                      <a:lnTo>
                        <a:pt x="2578" y="2143"/>
                      </a:lnTo>
                      <a:lnTo>
                        <a:pt x="2739" y="1982"/>
                      </a:lnTo>
                      <a:lnTo>
                        <a:pt x="2897" y="1822"/>
                      </a:lnTo>
                      <a:lnTo>
                        <a:pt x="3054" y="1662"/>
                      </a:lnTo>
                      <a:lnTo>
                        <a:pt x="3207" y="1502"/>
                      </a:lnTo>
                      <a:lnTo>
                        <a:pt x="3358" y="1343"/>
                      </a:lnTo>
                      <a:lnTo>
                        <a:pt x="3506" y="1183"/>
                      </a:lnTo>
                      <a:lnTo>
                        <a:pt x="3652" y="1025"/>
                      </a:lnTo>
                      <a:lnTo>
                        <a:pt x="3794" y="867"/>
                      </a:lnTo>
                      <a:lnTo>
                        <a:pt x="3934" y="710"/>
                      </a:lnTo>
                      <a:lnTo>
                        <a:pt x="4071" y="553"/>
                      </a:lnTo>
                      <a:lnTo>
                        <a:pt x="4205" y="398"/>
                      </a:lnTo>
                      <a:lnTo>
                        <a:pt x="4336" y="244"/>
                      </a:lnTo>
                      <a:lnTo>
                        <a:pt x="4465" y="91"/>
                      </a:lnTo>
                      <a:lnTo>
                        <a:pt x="4465" y="91"/>
                      </a:lnTo>
                      <a:close/>
                    </a:path>
                  </a:pathLst>
                </a:custGeom>
                <a:gradFill flip="none" rotWithShape="1">
                  <a:gsLst>
                    <a:gs pos="0">
                      <a:srgbClr val="84BC76"/>
                    </a:gs>
                    <a:gs pos="64000">
                      <a:srgbClr val="2F6C1C"/>
                    </a:gs>
                  </a:gsLst>
                  <a:lin ang="252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193" name="Group 171"/>
              <p:cNvGrpSpPr/>
              <p:nvPr/>
            </p:nvGrpSpPr>
            <p:grpSpPr>
              <a:xfrm rot="21312991" flipH="1">
                <a:off x="4182179" y="4079136"/>
                <a:ext cx="533236" cy="419896"/>
                <a:chOff x="971551" y="0"/>
                <a:chExt cx="7200902" cy="6818311"/>
              </a:xfrm>
            </p:grpSpPr>
            <p:sp>
              <p:nvSpPr>
                <p:cNvPr id="212" name="Freeform 5"/>
                <p:cNvSpPr>
                  <a:spLocks/>
                </p:cNvSpPr>
                <p:nvPr/>
              </p:nvSpPr>
              <p:spPr bwMode="auto">
                <a:xfrm>
                  <a:off x="1416587" y="96583"/>
                  <a:ext cx="6586540" cy="6713539"/>
                </a:xfrm>
                <a:custGeom>
                  <a:avLst/>
                  <a:gdLst/>
                  <a:ahLst/>
                  <a:cxnLst>
                    <a:cxn ang="0">
                      <a:pos x="4149" y="0"/>
                    </a:cxn>
                    <a:cxn ang="0">
                      <a:pos x="3889" y="307"/>
                    </a:cxn>
                    <a:cxn ang="0">
                      <a:pos x="3618" y="619"/>
                    </a:cxn>
                    <a:cxn ang="0">
                      <a:pos x="3336" y="934"/>
                    </a:cxn>
                    <a:cxn ang="0">
                      <a:pos x="3042" y="1252"/>
                    </a:cxn>
                    <a:cxn ang="0">
                      <a:pos x="2738" y="1571"/>
                    </a:cxn>
                    <a:cxn ang="0">
                      <a:pos x="2423" y="1891"/>
                    </a:cxn>
                    <a:cxn ang="0">
                      <a:pos x="2099" y="2212"/>
                    </a:cxn>
                    <a:cxn ang="0">
                      <a:pos x="1765" y="2534"/>
                    </a:cxn>
                    <a:cxn ang="0">
                      <a:pos x="858" y="3396"/>
                    </a:cxn>
                    <a:cxn ang="0">
                      <a:pos x="0" y="4204"/>
                    </a:cxn>
                    <a:cxn ang="0">
                      <a:pos x="2" y="4205"/>
                    </a:cxn>
                    <a:cxn ang="0">
                      <a:pos x="101" y="4213"/>
                    </a:cxn>
                    <a:cxn ang="0">
                      <a:pos x="292" y="4224"/>
                    </a:cxn>
                    <a:cxn ang="0">
                      <a:pos x="465" y="4229"/>
                    </a:cxn>
                    <a:cxn ang="0">
                      <a:pos x="669" y="4229"/>
                    </a:cxn>
                    <a:cxn ang="0">
                      <a:pos x="898" y="4221"/>
                    </a:cxn>
                    <a:cxn ang="0">
                      <a:pos x="1149" y="4205"/>
                    </a:cxn>
                    <a:cxn ang="0">
                      <a:pos x="1413" y="4177"/>
                    </a:cxn>
                    <a:cxn ang="0">
                      <a:pos x="1549" y="4158"/>
                    </a:cxn>
                    <a:cxn ang="0">
                      <a:pos x="1689" y="4135"/>
                    </a:cxn>
                    <a:cxn ang="0">
                      <a:pos x="1828" y="4108"/>
                    </a:cxn>
                    <a:cxn ang="0">
                      <a:pos x="1969" y="4078"/>
                    </a:cxn>
                    <a:cxn ang="0">
                      <a:pos x="2109" y="4041"/>
                    </a:cxn>
                    <a:cxn ang="0">
                      <a:pos x="2249" y="4000"/>
                    </a:cxn>
                    <a:cxn ang="0">
                      <a:pos x="2388" y="3954"/>
                    </a:cxn>
                    <a:cxn ang="0">
                      <a:pos x="2525" y="3902"/>
                    </a:cxn>
                    <a:cxn ang="0">
                      <a:pos x="2659" y="3844"/>
                    </a:cxn>
                    <a:cxn ang="0">
                      <a:pos x="2790" y="3781"/>
                    </a:cxn>
                    <a:cxn ang="0">
                      <a:pos x="2917" y="3710"/>
                    </a:cxn>
                    <a:cxn ang="0">
                      <a:pos x="3041" y="3634"/>
                    </a:cxn>
                    <a:cxn ang="0">
                      <a:pos x="3159" y="3551"/>
                    </a:cxn>
                    <a:cxn ang="0">
                      <a:pos x="3271" y="3460"/>
                    </a:cxn>
                    <a:cxn ang="0">
                      <a:pos x="3377" y="3361"/>
                    </a:cxn>
                    <a:cxn ang="0">
                      <a:pos x="3424" y="3312"/>
                    </a:cxn>
                    <a:cxn ang="0">
                      <a:pos x="3511" y="3211"/>
                    </a:cxn>
                    <a:cxn ang="0">
                      <a:pos x="3590" y="3106"/>
                    </a:cxn>
                    <a:cxn ang="0">
                      <a:pos x="3660" y="2999"/>
                    </a:cxn>
                    <a:cxn ang="0">
                      <a:pos x="3722" y="2888"/>
                    </a:cxn>
                    <a:cxn ang="0">
                      <a:pos x="3776" y="2775"/>
                    </a:cxn>
                    <a:cxn ang="0">
                      <a:pos x="3825" y="2659"/>
                    </a:cxn>
                    <a:cxn ang="0">
                      <a:pos x="3866" y="2541"/>
                    </a:cxn>
                    <a:cxn ang="0">
                      <a:pos x="3901" y="2421"/>
                    </a:cxn>
                    <a:cxn ang="0">
                      <a:pos x="3931" y="2301"/>
                    </a:cxn>
                    <a:cxn ang="0">
                      <a:pos x="3955" y="2180"/>
                    </a:cxn>
                    <a:cxn ang="0">
                      <a:pos x="3975" y="2057"/>
                    </a:cxn>
                    <a:cxn ang="0">
                      <a:pos x="3990" y="1935"/>
                    </a:cxn>
                    <a:cxn ang="0">
                      <a:pos x="4002" y="1813"/>
                    </a:cxn>
                    <a:cxn ang="0">
                      <a:pos x="4014" y="1631"/>
                    </a:cxn>
                    <a:cxn ang="0">
                      <a:pos x="4022" y="1391"/>
                    </a:cxn>
                    <a:cxn ang="0">
                      <a:pos x="4023" y="1045"/>
                    </a:cxn>
                    <a:cxn ang="0">
                      <a:pos x="4024" y="724"/>
                    </a:cxn>
                    <a:cxn ang="0">
                      <a:pos x="4030" y="528"/>
                    </a:cxn>
                    <a:cxn ang="0">
                      <a:pos x="4040" y="393"/>
                    </a:cxn>
                    <a:cxn ang="0">
                      <a:pos x="4051" y="308"/>
                    </a:cxn>
                    <a:cxn ang="0">
                      <a:pos x="4066" y="229"/>
                    </a:cxn>
                    <a:cxn ang="0">
                      <a:pos x="4083" y="156"/>
                    </a:cxn>
                    <a:cxn ang="0">
                      <a:pos x="4106" y="89"/>
                    </a:cxn>
                    <a:cxn ang="0">
                      <a:pos x="4133" y="27"/>
                    </a:cxn>
                    <a:cxn ang="0">
                      <a:pos x="4149" y="0"/>
                    </a:cxn>
                  </a:cxnLst>
                  <a:rect l="0" t="0" r="r" b="b"/>
                  <a:pathLst>
                    <a:path w="4149" h="4229">
                      <a:moveTo>
                        <a:pt x="4149" y="0"/>
                      </a:moveTo>
                      <a:lnTo>
                        <a:pt x="4149" y="0"/>
                      </a:lnTo>
                      <a:lnTo>
                        <a:pt x="4020" y="153"/>
                      </a:lnTo>
                      <a:lnTo>
                        <a:pt x="3889" y="307"/>
                      </a:lnTo>
                      <a:lnTo>
                        <a:pt x="3755" y="462"/>
                      </a:lnTo>
                      <a:lnTo>
                        <a:pt x="3618" y="619"/>
                      </a:lnTo>
                      <a:lnTo>
                        <a:pt x="3478" y="776"/>
                      </a:lnTo>
                      <a:lnTo>
                        <a:pt x="3336" y="934"/>
                      </a:lnTo>
                      <a:lnTo>
                        <a:pt x="3190" y="1092"/>
                      </a:lnTo>
                      <a:lnTo>
                        <a:pt x="3042" y="1252"/>
                      </a:lnTo>
                      <a:lnTo>
                        <a:pt x="2891" y="1411"/>
                      </a:lnTo>
                      <a:lnTo>
                        <a:pt x="2738" y="1571"/>
                      </a:lnTo>
                      <a:lnTo>
                        <a:pt x="2581" y="1731"/>
                      </a:lnTo>
                      <a:lnTo>
                        <a:pt x="2423" y="1891"/>
                      </a:lnTo>
                      <a:lnTo>
                        <a:pt x="2262" y="2052"/>
                      </a:lnTo>
                      <a:lnTo>
                        <a:pt x="2099" y="2212"/>
                      </a:lnTo>
                      <a:lnTo>
                        <a:pt x="1934" y="2373"/>
                      </a:lnTo>
                      <a:lnTo>
                        <a:pt x="1765" y="2534"/>
                      </a:lnTo>
                      <a:lnTo>
                        <a:pt x="1765" y="2534"/>
                      </a:lnTo>
                      <a:lnTo>
                        <a:pt x="858" y="3396"/>
                      </a:lnTo>
                      <a:lnTo>
                        <a:pt x="422" y="3808"/>
                      </a:lnTo>
                      <a:lnTo>
                        <a:pt x="0" y="4204"/>
                      </a:lnTo>
                      <a:lnTo>
                        <a:pt x="2" y="4205"/>
                      </a:lnTo>
                      <a:lnTo>
                        <a:pt x="2" y="4205"/>
                      </a:lnTo>
                      <a:lnTo>
                        <a:pt x="27" y="4208"/>
                      </a:lnTo>
                      <a:lnTo>
                        <a:pt x="101" y="4213"/>
                      </a:lnTo>
                      <a:lnTo>
                        <a:pt x="219" y="4221"/>
                      </a:lnTo>
                      <a:lnTo>
                        <a:pt x="292" y="4224"/>
                      </a:lnTo>
                      <a:lnTo>
                        <a:pt x="375" y="4226"/>
                      </a:lnTo>
                      <a:lnTo>
                        <a:pt x="465" y="4229"/>
                      </a:lnTo>
                      <a:lnTo>
                        <a:pt x="564" y="4229"/>
                      </a:lnTo>
                      <a:lnTo>
                        <a:pt x="669" y="4229"/>
                      </a:lnTo>
                      <a:lnTo>
                        <a:pt x="781" y="4226"/>
                      </a:lnTo>
                      <a:lnTo>
                        <a:pt x="898" y="4221"/>
                      </a:lnTo>
                      <a:lnTo>
                        <a:pt x="1021" y="4214"/>
                      </a:lnTo>
                      <a:lnTo>
                        <a:pt x="1149" y="4205"/>
                      </a:lnTo>
                      <a:lnTo>
                        <a:pt x="1279" y="4193"/>
                      </a:lnTo>
                      <a:lnTo>
                        <a:pt x="1413" y="4177"/>
                      </a:lnTo>
                      <a:lnTo>
                        <a:pt x="1481" y="4169"/>
                      </a:lnTo>
                      <a:lnTo>
                        <a:pt x="1549" y="4158"/>
                      </a:lnTo>
                      <a:lnTo>
                        <a:pt x="1619" y="4147"/>
                      </a:lnTo>
                      <a:lnTo>
                        <a:pt x="1689" y="4135"/>
                      </a:lnTo>
                      <a:lnTo>
                        <a:pt x="1758" y="4122"/>
                      </a:lnTo>
                      <a:lnTo>
                        <a:pt x="1828" y="4108"/>
                      </a:lnTo>
                      <a:lnTo>
                        <a:pt x="1899" y="4094"/>
                      </a:lnTo>
                      <a:lnTo>
                        <a:pt x="1969" y="4078"/>
                      </a:lnTo>
                      <a:lnTo>
                        <a:pt x="2040" y="4060"/>
                      </a:lnTo>
                      <a:lnTo>
                        <a:pt x="2109" y="4041"/>
                      </a:lnTo>
                      <a:lnTo>
                        <a:pt x="2179" y="4021"/>
                      </a:lnTo>
                      <a:lnTo>
                        <a:pt x="2249" y="4000"/>
                      </a:lnTo>
                      <a:lnTo>
                        <a:pt x="2318" y="3977"/>
                      </a:lnTo>
                      <a:lnTo>
                        <a:pt x="2388" y="3954"/>
                      </a:lnTo>
                      <a:lnTo>
                        <a:pt x="2457" y="3929"/>
                      </a:lnTo>
                      <a:lnTo>
                        <a:pt x="2525" y="3902"/>
                      </a:lnTo>
                      <a:lnTo>
                        <a:pt x="2592" y="3874"/>
                      </a:lnTo>
                      <a:lnTo>
                        <a:pt x="2659" y="3844"/>
                      </a:lnTo>
                      <a:lnTo>
                        <a:pt x="2726" y="3814"/>
                      </a:lnTo>
                      <a:lnTo>
                        <a:pt x="2790" y="3781"/>
                      </a:lnTo>
                      <a:lnTo>
                        <a:pt x="2855" y="3747"/>
                      </a:lnTo>
                      <a:lnTo>
                        <a:pt x="2917" y="3710"/>
                      </a:lnTo>
                      <a:lnTo>
                        <a:pt x="2980" y="3673"/>
                      </a:lnTo>
                      <a:lnTo>
                        <a:pt x="3041" y="3634"/>
                      </a:lnTo>
                      <a:lnTo>
                        <a:pt x="3100" y="3594"/>
                      </a:lnTo>
                      <a:lnTo>
                        <a:pt x="3159" y="3551"/>
                      </a:lnTo>
                      <a:lnTo>
                        <a:pt x="3215" y="3505"/>
                      </a:lnTo>
                      <a:lnTo>
                        <a:pt x="3271" y="3460"/>
                      </a:lnTo>
                      <a:lnTo>
                        <a:pt x="3325" y="3412"/>
                      </a:lnTo>
                      <a:lnTo>
                        <a:pt x="3377" y="3361"/>
                      </a:lnTo>
                      <a:lnTo>
                        <a:pt x="3377" y="3361"/>
                      </a:lnTo>
                      <a:lnTo>
                        <a:pt x="3424" y="3312"/>
                      </a:lnTo>
                      <a:lnTo>
                        <a:pt x="3468" y="3262"/>
                      </a:lnTo>
                      <a:lnTo>
                        <a:pt x="3511" y="3211"/>
                      </a:lnTo>
                      <a:lnTo>
                        <a:pt x="3551" y="3160"/>
                      </a:lnTo>
                      <a:lnTo>
                        <a:pt x="3590" y="3106"/>
                      </a:lnTo>
                      <a:lnTo>
                        <a:pt x="3626" y="3053"/>
                      </a:lnTo>
                      <a:lnTo>
                        <a:pt x="3660" y="2999"/>
                      </a:lnTo>
                      <a:lnTo>
                        <a:pt x="3692" y="2944"/>
                      </a:lnTo>
                      <a:lnTo>
                        <a:pt x="3722" y="2888"/>
                      </a:lnTo>
                      <a:lnTo>
                        <a:pt x="3751" y="2831"/>
                      </a:lnTo>
                      <a:lnTo>
                        <a:pt x="3776" y="2775"/>
                      </a:lnTo>
                      <a:lnTo>
                        <a:pt x="3802" y="2718"/>
                      </a:lnTo>
                      <a:lnTo>
                        <a:pt x="3825" y="2659"/>
                      </a:lnTo>
                      <a:lnTo>
                        <a:pt x="3846" y="2600"/>
                      </a:lnTo>
                      <a:lnTo>
                        <a:pt x="3866" y="2541"/>
                      </a:lnTo>
                      <a:lnTo>
                        <a:pt x="3884" y="2482"/>
                      </a:lnTo>
                      <a:lnTo>
                        <a:pt x="3901" y="2421"/>
                      </a:lnTo>
                      <a:lnTo>
                        <a:pt x="3916" y="2361"/>
                      </a:lnTo>
                      <a:lnTo>
                        <a:pt x="3931" y="2301"/>
                      </a:lnTo>
                      <a:lnTo>
                        <a:pt x="3943" y="2241"/>
                      </a:lnTo>
                      <a:lnTo>
                        <a:pt x="3955" y="2180"/>
                      </a:lnTo>
                      <a:lnTo>
                        <a:pt x="3965" y="2119"/>
                      </a:lnTo>
                      <a:lnTo>
                        <a:pt x="3975" y="2057"/>
                      </a:lnTo>
                      <a:lnTo>
                        <a:pt x="3983" y="1997"/>
                      </a:lnTo>
                      <a:lnTo>
                        <a:pt x="3990" y="1935"/>
                      </a:lnTo>
                      <a:lnTo>
                        <a:pt x="3996" y="1875"/>
                      </a:lnTo>
                      <a:lnTo>
                        <a:pt x="4002" y="1813"/>
                      </a:lnTo>
                      <a:lnTo>
                        <a:pt x="4007" y="1751"/>
                      </a:lnTo>
                      <a:lnTo>
                        <a:pt x="4014" y="1631"/>
                      </a:lnTo>
                      <a:lnTo>
                        <a:pt x="4019" y="1510"/>
                      </a:lnTo>
                      <a:lnTo>
                        <a:pt x="4022" y="1391"/>
                      </a:lnTo>
                      <a:lnTo>
                        <a:pt x="4023" y="1274"/>
                      </a:lnTo>
                      <a:lnTo>
                        <a:pt x="4023" y="1045"/>
                      </a:lnTo>
                      <a:lnTo>
                        <a:pt x="4023" y="828"/>
                      </a:lnTo>
                      <a:lnTo>
                        <a:pt x="4024" y="724"/>
                      </a:lnTo>
                      <a:lnTo>
                        <a:pt x="4026" y="625"/>
                      </a:lnTo>
                      <a:lnTo>
                        <a:pt x="4030" y="528"/>
                      </a:lnTo>
                      <a:lnTo>
                        <a:pt x="4036" y="437"/>
                      </a:lnTo>
                      <a:lnTo>
                        <a:pt x="4040" y="393"/>
                      </a:lnTo>
                      <a:lnTo>
                        <a:pt x="4046" y="350"/>
                      </a:lnTo>
                      <a:lnTo>
                        <a:pt x="4051" y="308"/>
                      </a:lnTo>
                      <a:lnTo>
                        <a:pt x="4058" y="268"/>
                      </a:lnTo>
                      <a:lnTo>
                        <a:pt x="4066" y="229"/>
                      </a:lnTo>
                      <a:lnTo>
                        <a:pt x="4074" y="192"/>
                      </a:lnTo>
                      <a:lnTo>
                        <a:pt x="4083" y="156"/>
                      </a:lnTo>
                      <a:lnTo>
                        <a:pt x="4094" y="121"/>
                      </a:lnTo>
                      <a:lnTo>
                        <a:pt x="4106" y="89"/>
                      </a:lnTo>
                      <a:lnTo>
                        <a:pt x="4119" y="58"/>
                      </a:lnTo>
                      <a:lnTo>
                        <a:pt x="4133" y="27"/>
                      </a:lnTo>
                      <a:lnTo>
                        <a:pt x="4149" y="0"/>
                      </a:lnTo>
                      <a:lnTo>
                        <a:pt x="4149" y="0"/>
                      </a:lnTo>
                      <a:close/>
                    </a:path>
                  </a:pathLst>
                </a:custGeom>
                <a:gradFill flip="none" rotWithShape="1">
                  <a:gsLst>
                    <a:gs pos="22000">
                      <a:srgbClr val="84BC76"/>
                    </a:gs>
                    <a:gs pos="86000">
                      <a:srgbClr val="2F6C1C"/>
                    </a:gs>
                  </a:gsLst>
                  <a:lin ang="186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3" name="Freeform 6"/>
                <p:cNvSpPr>
                  <a:spLocks/>
                </p:cNvSpPr>
                <p:nvPr/>
              </p:nvSpPr>
              <p:spPr bwMode="auto">
                <a:xfrm>
                  <a:off x="971551" y="0"/>
                  <a:ext cx="7200902" cy="6818311"/>
                </a:xfrm>
                <a:custGeom>
                  <a:avLst/>
                  <a:gdLst/>
                  <a:ahLst/>
                  <a:cxnLst>
                    <a:cxn ang="0">
                      <a:pos x="4481" y="66"/>
                    </a:cxn>
                    <a:cxn ang="0">
                      <a:pos x="4536" y="0"/>
                    </a:cxn>
                    <a:cxn ang="0">
                      <a:pos x="4482" y="36"/>
                    </a:cxn>
                    <a:cxn ang="0">
                      <a:pos x="4389" y="82"/>
                    </a:cxn>
                    <a:cxn ang="0">
                      <a:pos x="4279" y="115"/>
                    </a:cxn>
                    <a:cxn ang="0">
                      <a:pos x="4155" y="141"/>
                    </a:cxn>
                    <a:cxn ang="0">
                      <a:pos x="4020" y="159"/>
                    </a:cxn>
                    <a:cxn ang="0">
                      <a:pos x="3713" y="185"/>
                    </a:cxn>
                    <a:cxn ang="0">
                      <a:pos x="3243" y="213"/>
                    </a:cxn>
                    <a:cxn ang="0">
                      <a:pos x="2857" y="249"/>
                    </a:cxn>
                    <a:cxn ang="0">
                      <a:pos x="2655" y="279"/>
                    </a:cxn>
                    <a:cxn ang="0">
                      <a:pos x="2450" y="318"/>
                    </a:cxn>
                    <a:cxn ang="0">
                      <a:pos x="2241" y="367"/>
                    </a:cxn>
                    <a:cxn ang="0">
                      <a:pos x="2029" y="430"/>
                    </a:cxn>
                    <a:cxn ang="0">
                      <a:pos x="1817" y="508"/>
                    </a:cxn>
                    <a:cxn ang="0">
                      <a:pos x="1605" y="603"/>
                    </a:cxn>
                    <a:cxn ang="0">
                      <a:pos x="1395" y="717"/>
                    </a:cxn>
                    <a:cxn ang="0">
                      <a:pos x="1186" y="851"/>
                    </a:cxn>
                    <a:cxn ang="0">
                      <a:pos x="980" y="1008"/>
                    </a:cxn>
                    <a:cxn ang="0">
                      <a:pos x="777" y="1189"/>
                    </a:cxn>
                    <a:cxn ang="0">
                      <a:pos x="651" y="1319"/>
                    </a:cxn>
                    <a:cxn ang="0">
                      <a:pos x="488" y="1517"/>
                    </a:cxn>
                    <a:cxn ang="0">
                      <a:pos x="351" y="1716"/>
                    </a:cxn>
                    <a:cxn ang="0">
                      <a:pos x="241" y="1917"/>
                    </a:cxn>
                    <a:cxn ang="0">
                      <a:pos x="154" y="2120"/>
                    </a:cxn>
                    <a:cxn ang="0">
                      <a:pos x="88" y="2319"/>
                    </a:cxn>
                    <a:cxn ang="0">
                      <a:pos x="43" y="2516"/>
                    </a:cxn>
                    <a:cxn ang="0">
                      <a:pos x="15" y="2709"/>
                    </a:cxn>
                    <a:cxn ang="0">
                      <a:pos x="1" y="2897"/>
                    </a:cxn>
                    <a:cxn ang="0">
                      <a:pos x="3" y="3079"/>
                    </a:cxn>
                    <a:cxn ang="0">
                      <a:pos x="15" y="3253"/>
                    </a:cxn>
                    <a:cxn ang="0">
                      <a:pos x="36" y="3418"/>
                    </a:cxn>
                    <a:cxn ang="0">
                      <a:pos x="64" y="3572"/>
                    </a:cxn>
                    <a:cxn ang="0">
                      <a:pos x="111" y="3760"/>
                    </a:cxn>
                    <a:cxn ang="0">
                      <a:pos x="188" y="3997"/>
                    </a:cxn>
                    <a:cxn ang="0">
                      <a:pos x="257" y="4173"/>
                    </a:cxn>
                    <a:cxn ang="0">
                      <a:pos x="316" y="4295"/>
                    </a:cxn>
                    <a:cxn ang="0">
                      <a:pos x="1174" y="3487"/>
                    </a:cxn>
                    <a:cxn ang="0">
                      <a:pos x="2250" y="2464"/>
                    </a:cxn>
                    <a:cxn ang="0">
                      <a:pos x="2739" y="1982"/>
                    </a:cxn>
                    <a:cxn ang="0">
                      <a:pos x="3207" y="1502"/>
                    </a:cxn>
                    <a:cxn ang="0">
                      <a:pos x="3652" y="1025"/>
                    </a:cxn>
                    <a:cxn ang="0">
                      <a:pos x="4071" y="553"/>
                    </a:cxn>
                    <a:cxn ang="0">
                      <a:pos x="4465" y="91"/>
                    </a:cxn>
                  </a:cxnLst>
                  <a:rect l="0" t="0" r="r" b="b"/>
                  <a:pathLst>
                    <a:path w="4536" h="4295">
                      <a:moveTo>
                        <a:pt x="4465" y="91"/>
                      </a:moveTo>
                      <a:lnTo>
                        <a:pt x="4465" y="91"/>
                      </a:lnTo>
                      <a:lnTo>
                        <a:pt x="4481" y="66"/>
                      </a:lnTo>
                      <a:lnTo>
                        <a:pt x="4498" y="42"/>
                      </a:lnTo>
                      <a:lnTo>
                        <a:pt x="4517" y="20"/>
                      </a:lnTo>
                      <a:lnTo>
                        <a:pt x="4536" y="0"/>
                      </a:lnTo>
                      <a:lnTo>
                        <a:pt x="4536" y="0"/>
                      </a:lnTo>
                      <a:lnTo>
                        <a:pt x="4511" y="19"/>
                      </a:lnTo>
                      <a:lnTo>
                        <a:pt x="4482" y="36"/>
                      </a:lnTo>
                      <a:lnTo>
                        <a:pt x="4453" y="52"/>
                      </a:lnTo>
                      <a:lnTo>
                        <a:pt x="4422" y="67"/>
                      </a:lnTo>
                      <a:lnTo>
                        <a:pt x="4389" y="82"/>
                      </a:lnTo>
                      <a:lnTo>
                        <a:pt x="4354" y="94"/>
                      </a:lnTo>
                      <a:lnTo>
                        <a:pt x="4318" y="105"/>
                      </a:lnTo>
                      <a:lnTo>
                        <a:pt x="4279" y="115"/>
                      </a:lnTo>
                      <a:lnTo>
                        <a:pt x="4240" y="125"/>
                      </a:lnTo>
                      <a:lnTo>
                        <a:pt x="4198" y="133"/>
                      </a:lnTo>
                      <a:lnTo>
                        <a:pt x="4155" y="141"/>
                      </a:lnTo>
                      <a:lnTo>
                        <a:pt x="4113" y="147"/>
                      </a:lnTo>
                      <a:lnTo>
                        <a:pt x="4067" y="154"/>
                      </a:lnTo>
                      <a:lnTo>
                        <a:pt x="4020" y="159"/>
                      </a:lnTo>
                      <a:lnTo>
                        <a:pt x="3922" y="169"/>
                      </a:lnTo>
                      <a:lnTo>
                        <a:pt x="3820" y="177"/>
                      </a:lnTo>
                      <a:lnTo>
                        <a:pt x="3713" y="185"/>
                      </a:lnTo>
                      <a:lnTo>
                        <a:pt x="3485" y="197"/>
                      </a:lnTo>
                      <a:lnTo>
                        <a:pt x="3366" y="205"/>
                      </a:lnTo>
                      <a:lnTo>
                        <a:pt x="3243" y="213"/>
                      </a:lnTo>
                      <a:lnTo>
                        <a:pt x="3117" y="222"/>
                      </a:lnTo>
                      <a:lnTo>
                        <a:pt x="2988" y="234"/>
                      </a:lnTo>
                      <a:lnTo>
                        <a:pt x="2857" y="249"/>
                      </a:lnTo>
                      <a:lnTo>
                        <a:pt x="2790" y="259"/>
                      </a:lnTo>
                      <a:lnTo>
                        <a:pt x="2723" y="268"/>
                      </a:lnTo>
                      <a:lnTo>
                        <a:pt x="2655" y="279"/>
                      </a:lnTo>
                      <a:lnTo>
                        <a:pt x="2586" y="291"/>
                      </a:lnTo>
                      <a:lnTo>
                        <a:pt x="2518" y="303"/>
                      </a:lnTo>
                      <a:lnTo>
                        <a:pt x="2450" y="318"/>
                      </a:lnTo>
                      <a:lnTo>
                        <a:pt x="2380" y="332"/>
                      </a:lnTo>
                      <a:lnTo>
                        <a:pt x="2310" y="348"/>
                      </a:lnTo>
                      <a:lnTo>
                        <a:pt x="2241" y="367"/>
                      </a:lnTo>
                      <a:lnTo>
                        <a:pt x="2170" y="386"/>
                      </a:lnTo>
                      <a:lnTo>
                        <a:pt x="2100" y="407"/>
                      </a:lnTo>
                      <a:lnTo>
                        <a:pt x="2029" y="430"/>
                      </a:lnTo>
                      <a:lnTo>
                        <a:pt x="1959" y="454"/>
                      </a:lnTo>
                      <a:lnTo>
                        <a:pt x="1888" y="480"/>
                      </a:lnTo>
                      <a:lnTo>
                        <a:pt x="1817" y="508"/>
                      </a:lnTo>
                      <a:lnTo>
                        <a:pt x="1746" y="537"/>
                      </a:lnTo>
                      <a:lnTo>
                        <a:pt x="1676" y="569"/>
                      </a:lnTo>
                      <a:lnTo>
                        <a:pt x="1605" y="603"/>
                      </a:lnTo>
                      <a:lnTo>
                        <a:pt x="1534" y="638"/>
                      </a:lnTo>
                      <a:lnTo>
                        <a:pt x="1465" y="677"/>
                      </a:lnTo>
                      <a:lnTo>
                        <a:pt x="1395" y="717"/>
                      </a:lnTo>
                      <a:lnTo>
                        <a:pt x="1324" y="758"/>
                      </a:lnTo>
                      <a:lnTo>
                        <a:pt x="1254" y="804"/>
                      </a:lnTo>
                      <a:lnTo>
                        <a:pt x="1186" y="851"/>
                      </a:lnTo>
                      <a:lnTo>
                        <a:pt x="1116" y="900"/>
                      </a:lnTo>
                      <a:lnTo>
                        <a:pt x="1048" y="953"/>
                      </a:lnTo>
                      <a:lnTo>
                        <a:pt x="980" y="1008"/>
                      </a:lnTo>
                      <a:lnTo>
                        <a:pt x="911" y="1065"/>
                      </a:lnTo>
                      <a:lnTo>
                        <a:pt x="844" y="1126"/>
                      </a:lnTo>
                      <a:lnTo>
                        <a:pt x="777" y="1189"/>
                      </a:lnTo>
                      <a:lnTo>
                        <a:pt x="777" y="1189"/>
                      </a:lnTo>
                      <a:lnTo>
                        <a:pt x="713" y="1254"/>
                      </a:lnTo>
                      <a:lnTo>
                        <a:pt x="651" y="1319"/>
                      </a:lnTo>
                      <a:lnTo>
                        <a:pt x="594" y="1384"/>
                      </a:lnTo>
                      <a:lnTo>
                        <a:pt x="539" y="1450"/>
                      </a:lnTo>
                      <a:lnTo>
                        <a:pt x="488" y="1517"/>
                      </a:lnTo>
                      <a:lnTo>
                        <a:pt x="440" y="1582"/>
                      </a:lnTo>
                      <a:lnTo>
                        <a:pt x="394" y="1649"/>
                      </a:lnTo>
                      <a:lnTo>
                        <a:pt x="351" y="1716"/>
                      </a:lnTo>
                      <a:lnTo>
                        <a:pt x="312" y="1783"/>
                      </a:lnTo>
                      <a:lnTo>
                        <a:pt x="275" y="1850"/>
                      </a:lnTo>
                      <a:lnTo>
                        <a:pt x="241" y="1917"/>
                      </a:lnTo>
                      <a:lnTo>
                        <a:pt x="209" y="1986"/>
                      </a:lnTo>
                      <a:lnTo>
                        <a:pt x="181" y="2053"/>
                      </a:lnTo>
                      <a:lnTo>
                        <a:pt x="154" y="2120"/>
                      </a:lnTo>
                      <a:lnTo>
                        <a:pt x="130" y="2185"/>
                      </a:lnTo>
                      <a:lnTo>
                        <a:pt x="109" y="2252"/>
                      </a:lnTo>
                      <a:lnTo>
                        <a:pt x="88" y="2319"/>
                      </a:lnTo>
                      <a:lnTo>
                        <a:pt x="71" y="2385"/>
                      </a:lnTo>
                      <a:lnTo>
                        <a:pt x="56" y="2451"/>
                      </a:lnTo>
                      <a:lnTo>
                        <a:pt x="43" y="2516"/>
                      </a:lnTo>
                      <a:lnTo>
                        <a:pt x="31" y="2581"/>
                      </a:lnTo>
                      <a:lnTo>
                        <a:pt x="21" y="2645"/>
                      </a:lnTo>
                      <a:lnTo>
                        <a:pt x="15" y="2709"/>
                      </a:lnTo>
                      <a:lnTo>
                        <a:pt x="8" y="2772"/>
                      </a:lnTo>
                      <a:lnTo>
                        <a:pt x="4" y="2835"/>
                      </a:lnTo>
                      <a:lnTo>
                        <a:pt x="1" y="2897"/>
                      </a:lnTo>
                      <a:lnTo>
                        <a:pt x="0" y="2959"/>
                      </a:lnTo>
                      <a:lnTo>
                        <a:pt x="1" y="3019"/>
                      </a:lnTo>
                      <a:lnTo>
                        <a:pt x="3" y="3079"/>
                      </a:lnTo>
                      <a:lnTo>
                        <a:pt x="5" y="3138"/>
                      </a:lnTo>
                      <a:lnTo>
                        <a:pt x="9" y="3196"/>
                      </a:lnTo>
                      <a:lnTo>
                        <a:pt x="15" y="3253"/>
                      </a:lnTo>
                      <a:lnTo>
                        <a:pt x="20" y="3308"/>
                      </a:lnTo>
                      <a:lnTo>
                        <a:pt x="28" y="3363"/>
                      </a:lnTo>
                      <a:lnTo>
                        <a:pt x="36" y="3418"/>
                      </a:lnTo>
                      <a:lnTo>
                        <a:pt x="44" y="3470"/>
                      </a:lnTo>
                      <a:lnTo>
                        <a:pt x="54" y="3523"/>
                      </a:lnTo>
                      <a:lnTo>
                        <a:pt x="64" y="3572"/>
                      </a:lnTo>
                      <a:lnTo>
                        <a:pt x="75" y="3622"/>
                      </a:lnTo>
                      <a:lnTo>
                        <a:pt x="87" y="3669"/>
                      </a:lnTo>
                      <a:lnTo>
                        <a:pt x="111" y="3760"/>
                      </a:lnTo>
                      <a:lnTo>
                        <a:pt x="135" y="3846"/>
                      </a:lnTo>
                      <a:lnTo>
                        <a:pt x="161" y="3925"/>
                      </a:lnTo>
                      <a:lnTo>
                        <a:pt x="188" y="3997"/>
                      </a:lnTo>
                      <a:lnTo>
                        <a:pt x="212" y="4063"/>
                      </a:lnTo>
                      <a:lnTo>
                        <a:pt x="236" y="4122"/>
                      </a:lnTo>
                      <a:lnTo>
                        <a:pt x="257" y="4173"/>
                      </a:lnTo>
                      <a:lnTo>
                        <a:pt x="276" y="4214"/>
                      </a:lnTo>
                      <a:lnTo>
                        <a:pt x="306" y="4273"/>
                      </a:lnTo>
                      <a:lnTo>
                        <a:pt x="316" y="4295"/>
                      </a:lnTo>
                      <a:lnTo>
                        <a:pt x="316" y="4295"/>
                      </a:lnTo>
                      <a:lnTo>
                        <a:pt x="738" y="3899"/>
                      </a:lnTo>
                      <a:lnTo>
                        <a:pt x="1174" y="3487"/>
                      </a:lnTo>
                      <a:lnTo>
                        <a:pt x="2081" y="2625"/>
                      </a:lnTo>
                      <a:lnTo>
                        <a:pt x="2081" y="2625"/>
                      </a:lnTo>
                      <a:lnTo>
                        <a:pt x="2250" y="2464"/>
                      </a:lnTo>
                      <a:lnTo>
                        <a:pt x="2415" y="2303"/>
                      </a:lnTo>
                      <a:lnTo>
                        <a:pt x="2578" y="2143"/>
                      </a:lnTo>
                      <a:lnTo>
                        <a:pt x="2739" y="1982"/>
                      </a:lnTo>
                      <a:lnTo>
                        <a:pt x="2897" y="1822"/>
                      </a:lnTo>
                      <a:lnTo>
                        <a:pt x="3054" y="1662"/>
                      </a:lnTo>
                      <a:lnTo>
                        <a:pt x="3207" y="1502"/>
                      </a:lnTo>
                      <a:lnTo>
                        <a:pt x="3358" y="1343"/>
                      </a:lnTo>
                      <a:lnTo>
                        <a:pt x="3506" y="1183"/>
                      </a:lnTo>
                      <a:lnTo>
                        <a:pt x="3652" y="1025"/>
                      </a:lnTo>
                      <a:lnTo>
                        <a:pt x="3794" y="867"/>
                      </a:lnTo>
                      <a:lnTo>
                        <a:pt x="3934" y="710"/>
                      </a:lnTo>
                      <a:lnTo>
                        <a:pt x="4071" y="553"/>
                      </a:lnTo>
                      <a:lnTo>
                        <a:pt x="4205" y="398"/>
                      </a:lnTo>
                      <a:lnTo>
                        <a:pt x="4336" y="244"/>
                      </a:lnTo>
                      <a:lnTo>
                        <a:pt x="4465" y="91"/>
                      </a:lnTo>
                      <a:lnTo>
                        <a:pt x="4465" y="91"/>
                      </a:lnTo>
                      <a:close/>
                    </a:path>
                  </a:pathLst>
                </a:custGeom>
                <a:gradFill flip="none" rotWithShape="1">
                  <a:gsLst>
                    <a:gs pos="0">
                      <a:srgbClr val="5EBD63"/>
                    </a:gs>
                    <a:gs pos="80000">
                      <a:srgbClr val="2E6D26"/>
                    </a:gs>
                  </a:gsLst>
                  <a:lin ang="258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194" name="Freeform 9"/>
              <p:cNvSpPr>
                <a:spLocks/>
              </p:cNvSpPr>
              <p:nvPr/>
            </p:nvSpPr>
            <p:spPr bwMode="auto">
              <a:xfrm>
                <a:off x="4038600" y="3486297"/>
                <a:ext cx="744008" cy="133767"/>
              </a:xfrm>
              <a:custGeom>
                <a:avLst/>
                <a:gdLst/>
                <a:ahLst/>
                <a:cxnLst>
                  <a:cxn ang="0">
                    <a:pos x="2560" y="473"/>
                  </a:cxn>
                  <a:cxn ang="0">
                    <a:pos x="2412" y="404"/>
                  </a:cxn>
                  <a:cxn ang="0">
                    <a:pos x="2261" y="341"/>
                  </a:cxn>
                  <a:cxn ang="0">
                    <a:pos x="2107" y="283"/>
                  </a:cxn>
                  <a:cxn ang="0">
                    <a:pos x="1951" y="229"/>
                  </a:cxn>
                  <a:cxn ang="0">
                    <a:pos x="1874" y="205"/>
                  </a:cxn>
                  <a:cxn ang="0">
                    <a:pos x="1715" y="161"/>
                  </a:cxn>
                  <a:cxn ang="0">
                    <a:pos x="1554" y="126"/>
                  </a:cxn>
                  <a:cxn ang="0">
                    <a:pos x="1393" y="100"/>
                  </a:cxn>
                  <a:cxn ang="0">
                    <a:pos x="1313" y="92"/>
                  </a:cxn>
                  <a:cxn ang="0">
                    <a:pos x="1149" y="85"/>
                  </a:cxn>
                  <a:cxn ang="0">
                    <a:pos x="984" y="89"/>
                  </a:cxn>
                  <a:cxn ang="0">
                    <a:pos x="818" y="102"/>
                  </a:cxn>
                  <a:cxn ang="0">
                    <a:pos x="653" y="120"/>
                  </a:cxn>
                  <a:cxn ang="0">
                    <a:pos x="571" y="131"/>
                  </a:cxn>
                  <a:cxn ang="0">
                    <a:pos x="407" y="158"/>
                  </a:cxn>
                  <a:cxn ang="0">
                    <a:pos x="243" y="191"/>
                  </a:cxn>
                  <a:cxn ang="0">
                    <a:pos x="81" y="229"/>
                  </a:cxn>
                  <a:cxn ang="0">
                    <a:pos x="0" y="250"/>
                  </a:cxn>
                  <a:cxn ang="0">
                    <a:pos x="159" y="198"/>
                  </a:cxn>
                  <a:cxn ang="0">
                    <a:pos x="320" y="153"/>
                  </a:cxn>
                  <a:cxn ang="0">
                    <a:pos x="482" y="110"/>
                  </a:cxn>
                  <a:cxn ang="0">
                    <a:pos x="646" y="75"/>
                  </a:cxn>
                  <a:cxn ang="0">
                    <a:pos x="728" y="59"/>
                  </a:cxn>
                  <a:cxn ang="0">
                    <a:pos x="895" y="32"/>
                  </a:cxn>
                  <a:cxn ang="0">
                    <a:pos x="1061" y="13"/>
                  </a:cxn>
                  <a:cxn ang="0">
                    <a:pos x="1231" y="1"/>
                  </a:cxn>
                  <a:cxn ang="0">
                    <a:pos x="1317" y="0"/>
                  </a:cxn>
                  <a:cxn ang="0">
                    <a:pos x="1487" y="10"/>
                  </a:cxn>
                  <a:cxn ang="0">
                    <a:pos x="1656" y="30"/>
                  </a:cxn>
                  <a:cxn ang="0">
                    <a:pos x="1823" y="61"/>
                  </a:cxn>
                  <a:cxn ang="0">
                    <a:pos x="1989" y="97"/>
                  </a:cxn>
                  <a:cxn ang="0">
                    <a:pos x="2071" y="119"/>
                  </a:cxn>
                  <a:cxn ang="0">
                    <a:pos x="2234" y="165"/>
                  </a:cxn>
                  <a:cxn ang="0">
                    <a:pos x="2395" y="218"/>
                  </a:cxn>
                  <a:cxn ang="0">
                    <a:pos x="2556" y="276"/>
                  </a:cxn>
                  <a:cxn ang="0">
                    <a:pos x="2635" y="307"/>
                  </a:cxn>
                  <a:cxn ang="0">
                    <a:pos x="2652" y="315"/>
                  </a:cxn>
                  <a:cxn ang="0">
                    <a:pos x="2666" y="326"/>
                  </a:cxn>
                  <a:cxn ang="0">
                    <a:pos x="2677" y="341"/>
                  </a:cxn>
                  <a:cxn ang="0">
                    <a:pos x="2690" y="373"/>
                  </a:cxn>
                  <a:cxn ang="0">
                    <a:pos x="2693" y="390"/>
                  </a:cxn>
                  <a:cxn ang="0">
                    <a:pos x="2692" y="408"/>
                  </a:cxn>
                  <a:cxn ang="0">
                    <a:pos x="2686" y="425"/>
                  </a:cxn>
                  <a:cxn ang="0">
                    <a:pos x="2682" y="434"/>
                  </a:cxn>
                  <a:cxn ang="0">
                    <a:pos x="2672" y="449"/>
                  </a:cxn>
                  <a:cxn ang="0">
                    <a:pos x="2659" y="462"/>
                  </a:cxn>
                  <a:cxn ang="0">
                    <a:pos x="2638" y="476"/>
                  </a:cxn>
                  <a:cxn ang="0">
                    <a:pos x="2612" y="482"/>
                  </a:cxn>
                  <a:cxn ang="0">
                    <a:pos x="2594" y="483"/>
                  </a:cxn>
                  <a:cxn ang="0">
                    <a:pos x="2577" y="479"/>
                  </a:cxn>
                  <a:cxn ang="0">
                    <a:pos x="2567" y="476"/>
                  </a:cxn>
                  <a:cxn ang="0">
                    <a:pos x="2560" y="473"/>
                  </a:cxn>
                </a:cxnLst>
                <a:rect l="0" t="0" r="r" b="b"/>
                <a:pathLst>
                  <a:path w="2693" h="483">
                    <a:moveTo>
                      <a:pt x="2560" y="473"/>
                    </a:moveTo>
                    <a:lnTo>
                      <a:pt x="2560" y="473"/>
                    </a:lnTo>
                    <a:lnTo>
                      <a:pt x="2487" y="438"/>
                    </a:lnTo>
                    <a:lnTo>
                      <a:pt x="2412" y="404"/>
                    </a:lnTo>
                    <a:lnTo>
                      <a:pt x="2337" y="372"/>
                    </a:lnTo>
                    <a:lnTo>
                      <a:pt x="2261" y="341"/>
                    </a:lnTo>
                    <a:lnTo>
                      <a:pt x="2184" y="311"/>
                    </a:lnTo>
                    <a:lnTo>
                      <a:pt x="2107" y="283"/>
                    </a:lnTo>
                    <a:lnTo>
                      <a:pt x="2029" y="254"/>
                    </a:lnTo>
                    <a:lnTo>
                      <a:pt x="1951" y="229"/>
                    </a:lnTo>
                    <a:lnTo>
                      <a:pt x="1951" y="229"/>
                    </a:lnTo>
                    <a:lnTo>
                      <a:pt x="1874" y="205"/>
                    </a:lnTo>
                    <a:lnTo>
                      <a:pt x="1795" y="182"/>
                    </a:lnTo>
                    <a:lnTo>
                      <a:pt x="1715" y="161"/>
                    </a:lnTo>
                    <a:lnTo>
                      <a:pt x="1635" y="141"/>
                    </a:lnTo>
                    <a:lnTo>
                      <a:pt x="1554" y="126"/>
                    </a:lnTo>
                    <a:lnTo>
                      <a:pt x="1474" y="112"/>
                    </a:lnTo>
                    <a:lnTo>
                      <a:pt x="1393" y="100"/>
                    </a:lnTo>
                    <a:lnTo>
                      <a:pt x="1313" y="92"/>
                    </a:lnTo>
                    <a:lnTo>
                      <a:pt x="1313" y="92"/>
                    </a:lnTo>
                    <a:lnTo>
                      <a:pt x="1231" y="88"/>
                    </a:lnTo>
                    <a:lnTo>
                      <a:pt x="1149" y="85"/>
                    </a:lnTo>
                    <a:lnTo>
                      <a:pt x="1067" y="86"/>
                    </a:lnTo>
                    <a:lnTo>
                      <a:pt x="984" y="89"/>
                    </a:lnTo>
                    <a:lnTo>
                      <a:pt x="902" y="95"/>
                    </a:lnTo>
                    <a:lnTo>
                      <a:pt x="818" y="102"/>
                    </a:lnTo>
                    <a:lnTo>
                      <a:pt x="736" y="110"/>
                    </a:lnTo>
                    <a:lnTo>
                      <a:pt x="653" y="120"/>
                    </a:lnTo>
                    <a:lnTo>
                      <a:pt x="653" y="120"/>
                    </a:lnTo>
                    <a:lnTo>
                      <a:pt x="571" y="131"/>
                    </a:lnTo>
                    <a:lnTo>
                      <a:pt x="489" y="144"/>
                    </a:lnTo>
                    <a:lnTo>
                      <a:pt x="407" y="158"/>
                    </a:lnTo>
                    <a:lnTo>
                      <a:pt x="325" y="174"/>
                    </a:lnTo>
                    <a:lnTo>
                      <a:pt x="243" y="191"/>
                    </a:lnTo>
                    <a:lnTo>
                      <a:pt x="161" y="209"/>
                    </a:lnTo>
                    <a:lnTo>
                      <a:pt x="81" y="229"/>
                    </a:lnTo>
                    <a:lnTo>
                      <a:pt x="0" y="250"/>
                    </a:lnTo>
                    <a:lnTo>
                      <a:pt x="0" y="250"/>
                    </a:lnTo>
                    <a:lnTo>
                      <a:pt x="80" y="223"/>
                    </a:lnTo>
                    <a:lnTo>
                      <a:pt x="159" y="198"/>
                    </a:lnTo>
                    <a:lnTo>
                      <a:pt x="239" y="174"/>
                    </a:lnTo>
                    <a:lnTo>
                      <a:pt x="320" y="153"/>
                    </a:lnTo>
                    <a:lnTo>
                      <a:pt x="400" y="130"/>
                    </a:lnTo>
                    <a:lnTo>
                      <a:pt x="482" y="110"/>
                    </a:lnTo>
                    <a:lnTo>
                      <a:pt x="564" y="92"/>
                    </a:lnTo>
                    <a:lnTo>
                      <a:pt x="646" y="75"/>
                    </a:lnTo>
                    <a:lnTo>
                      <a:pt x="646" y="75"/>
                    </a:lnTo>
                    <a:lnTo>
                      <a:pt x="728" y="59"/>
                    </a:lnTo>
                    <a:lnTo>
                      <a:pt x="811" y="45"/>
                    </a:lnTo>
                    <a:lnTo>
                      <a:pt x="895" y="32"/>
                    </a:lnTo>
                    <a:lnTo>
                      <a:pt x="978" y="21"/>
                    </a:lnTo>
                    <a:lnTo>
                      <a:pt x="1061" y="13"/>
                    </a:lnTo>
                    <a:lnTo>
                      <a:pt x="1146" y="6"/>
                    </a:lnTo>
                    <a:lnTo>
                      <a:pt x="1231" y="1"/>
                    </a:lnTo>
                    <a:lnTo>
                      <a:pt x="1317" y="0"/>
                    </a:lnTo>
                    <a:lnTo>
                      <a:pt x="1317" y="0"/>
                    </a:lnTo>
                    <a:lnTo>
                      <a:pt x="1402" y="3"/>
                    </a:lnTo>
                    <a:lnTo>
                      <a:pt x="1487" y="10"/>
                    </a:lnTo>
                    <a:lnTo>
                      <a:pt x="1571" y="18"/>
                    </a:lnTo>
                    <a:lnTo>
                      <a:pt x="1656" y="30"/>
                    </a:lnTo>
                    <a:lnTo>
                      <a:pt x="1739" y="44"/>
                    </a:lnTo>
                    <a:lnTo>
                      <a:pt x="1823" y="61"/>
                    </a:lnTo>
                    <a:lnTo>
                      <a:pt x="1906" y="78"/>
                    </a:lnTo>
                    <a:lnTo>
                      <a:pt x="1989" y="97"/>
                    </a:lnTo>
                    <a:lnTo>
                      <a:pt x="1989" y="97"/>
                    </a:lnTo>
                    <a:lnTo>
                      <a:pt x="2071" y="119"/>
                    </a:lnTo>
                    <a:lnTo>
                      <a:pt x="2153" y="141"/>
                    </a:lnTo>
                    <a:lnTo>
                      <a:pt x="2234" y="165"/>
                    </a:lnTo>
                    <a:lnTo>
                      <a:pt x="2314" y="191"/>
                    </a:lnTo>
                    <a:lnTo>
                      <a:pt x="2395" y="218"/>
                    </a:lnTo>
                    <a:lnTo>
                      <a:pt x="2475" y="246"/>
                    </a:lnTo>
                    <a:lnTo>
                      <a:pt x="2556" y="276"/>
                    </a:lnTo>
                    <a:lnTo>
                      <a:pt x="2635" y="307"/>
                    </a:lnTo>
                    <a:lnTo>
                      <a:pt x="2635" y="307"/>
                    </a:lnTo>
                    <a:lnTo>
                      <a:pt x="2644" y="311"/>
                    </a:lnTo>
                    <a:lnTo>
                      <a:pt x="2652" y="315"/>
                    </a:lnTo>
                    <a:lnTo>
                      <a:pt x="2659" y="321"/>
                    </a:lnTo>
                    <a:lnTo>
                      <a:pt x="2666" y="326"/>
                    </a:lnTo>
                    <a:lnTo>
                      <a:pt x="2672" y="333"/>
                    </a:lnTo>
                    <a:lnTo>
                      <a:pt x="2677" y="341"/>
                    </a:lnTo>
                    <a:lnTo>
                      <a:pt x="2686" y="356"/>
                    </a:lnTo>
                    <a:lnTo>
                      <a:pt x="2690" y="373"/>
                    </a:lnTo>
                    <a:lnTo>
                      <a:pt x="2692" y="381"/>
                    </a:lnTo>
                    <a:lnTo>
                      <a:pt x="2693" y="390"/>
                    </a:lnTo>
                    <a:lnTo>
                      <a:pt x="2693" y="398"/>
                    </a:lnTo>
                    <a:lnTo>
                      <a:pt x="2692" y="408"/>
                    </a:lnTo>
                    <a:lnTo>
                      <a:pt x="2689" y="417"/>
                    </a:lnTo>
                    <a:lnTo>
                      <a:pt x="2686" y="425"/>
                    </a:lnTo>
                    <a:lnTo>
                      <a:pt x="2686" y="425"/>
                    </a:lnTo>
                    <a:lnTo>
                      <a:pt x="2682" y="434"/>
                    </a:lnTo>
                    <a:lnTo>
                      <a:pt x="2677" y="442"/>
                    </a:lnTo>
                    <a:lnTo>
                      <a:pt x="2672" y="449"/>
                    </a:lnTo>
                    <a:lnTo>
                      <a:pt x="2666" y="456"/>
                    </a:lnTo>
                    <a:lnTo>
                      <a:pt x="2659" y="462"/>
                    </a:lnTo>
                    <a:lnTo>
                      <a:pt x="2653" y="468"/>
                    </a:lnTo>
                    <a:lnTo>
                      <a:pt x="2638" y="476"/>
                    </a:lnTo>
                    <a:lnTo>
                      <a:pt x="2621" y="480"/>
                    </a:lnTo>
                    <a:lnTo>
                      <a:pt x="2612" y="482"/>
                    </a:lnTo>
                    <a:lnTo>
                      <a:pt x="2603" y="483"/>
                    </a:lnTo>
                    <a:lnTo>
                      <a:pt x="2594" y="483"/>
                    </a:lnTo>
                    <a:lnTo>
                      <a:pt x="2586" y="482"/>
                    </a:lnTo>
                    <a:lnTo>
                      <a:pt x="2577" y="479"/>
                    </a:lnTo>
                    <a:lnTo>
                      <a:pt x="2567" y="476"/>
                    </a:lnTo>
                    <a:lnTo>
                      <a:pt x="2567" y="476"/>
                    </a:lnTo>
                    <a:lnTo>
                      <a:pt x="2562" y="473"/>
                    </a:lnTo>
                    <a:lnTo>
                      <a:pt x="2560" y="473"/>
                    </a:lnTo>
                    <a:close/>
                  </a:path>
                </a:pathLst>
              </a:custGeom>
              <a:gradFill flip="none" rotWithShape="1">
                <a:gsLst>
                  <a:gs pos="0">
                    <a:srgbClr val="5EBD63"/>
                  </a:gs>
                  <a:gs pos="65000">
                    <a:srgbClr val="447F31"/>
                  </a:gs>
                  <a:gs pos="100000">
                    <a:srgbClr val="23501F"/>
                  </a:gs>
                </a:gsLst>
                <a:lin ang="6240000" scaled="0"/>
                <a:tileRect/>
              </a:gradFill>
              <a:ln w="9525">
                <a:noFill/>
                <a:round/>
                <a:headEnd/>
                <a:tailEnd/>
              </a:ln>
              <a:effectLst>
                <a:innerShdw blurRad="63500" dist="50800" dir="360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195" name="Freeform 7"/>
              <p:cNvSpPr>
                <a:spLocks/>
              </p:cNvSpPr>
              <p:nvPr/>
            </p:nvSpPr>
            <p:spPr bwMode="auto">
              <a:xfrm>
                <a:off x="4564063" y="628088"/>
                <a:ext cx="312738" cy="4458824"/>
              </a:xfrm>
              <a:custGeom>
                <a:avLst/>
                <a:gdLst/>
                <a:ahLst/>
                <a:cxnLst>
                  <a:cxn ang="0">
                    <a:pos x="85" y="8177"/>
                  </a:cxn>
                  <a:cxn ang="0">
                    <a:pos x="198" y="7659"/>
                  </a:cxn>
                  <a:cxn ang="0">
                    <a:pos x="268" y="7269"/>
                  </a:cxn>
                  <a:cxn ang="0">
                    <a:pos x="336" y="6747"/>
                  </a:cxn>
                  <a:cxn ang="0">
                    <a:pos x="357" y="6422"/>
                  </a:cxn>
                  <a:cxn ang="0">
                    <a:pos x="357" y="6228"/>
                  </a:cxn>
                  <a:cxn ang="0">
                    <a:pos x="342" y="6039"/>
                  </a:cxn>
                  <a:cxn ang="0">
                    <a:pos x="315" y="5888"/>
                  </a:cxn>
                  <a:cxn ang="0">
                    <a:pos x="275" y="5719"/>
                  </a:cxn>
                  <a:cxn ang="0">
                    <a:pos x="203" y="5320"/>
                  </a:cxn>
                  <a:cxn ang="0">
                    <a:pos x="147" y="4918"/>
                  </a:cxn>
                  <a:cxn ang="0">
                    <a:pos x="87" y="4383"/>
                  </a:cxn>
                  <a:cxn ang="0">
                    <a:pos x="52" y="3982"/>
                  </a:cxn>
                  <a:cxn ang="0">
                    <a:pos x="18" y="3445"/>
                  </a:cxn>
                  <a:cxn ang="0">
                    <a:pos x="4" y="3042"/>
                  </a:cxn>
                  <a:cxn ang="0">
                    <a:pos x="3" y="2504"/>
                  </a:cxn>
                  <a:cxn ang="0">
                    <a:pos x="22" y="2100"/>
                  </a:cxn>
                  <a:cxn ang="0">
                    <a:pos x="61" y="1765"/>
                  </a:cxn>
                  <a:cxn ang="0">
                    <a:pos x="99" y="1564"/>
                  </a:cxn>
                  <a:cxn ang="0">
                    <a:pos x="134" y="1433"/>
                  </a:cxn>
                  <a:cxn ang="0">
                    <a:pos x="179" y="1306"/>
                  </a:cxn>
                  <a:cxn ang="0">
                    <a:pos x="257" y="1051"/>
                  </a:cxn>
                  <a:cxn ang="0">
                    <a:pos x="299" y="856"/>
                  </a:cxn>
                  <a:cxn ang="0">
                    <a:pos x="333" y="592"/>
                  </a:cxn>
                  <a:cxn ang="0">
                    <a:pos x="336" y="393"/>
                  </a:cxn>
                  <a:cxn ang="0">
                    <a:pos x="316" y="194"/>
                  </a:cxn>
                  <a:cxn ang="0">
                    <a:pos x="288" y="64"/>
                  </a:cxn>
                  <a:cxn ang="0">
                    <a:pos x="280" y="31"/>
                  </a:cxn>
                  <a:cxn ang="0">
                    <a:pos x="318" y="160"/>
                  </a:cxn>
                  <a:cxn ang="0">
                    <a:pos x="345" y="325"/>
                  </a:cxn>
                  <a:cxn ang="0">
                    <a:pos x="357" y="526"/>
                  </a:cxn>
                  <a:cxn ang="0">
                    <a:pos x="340" y="795"/>
                  </a:cxn>
                  <a:cxn ang="0">
                    <a:pos x="296" y="1061"/>
                  </a:cxn>
                  <a:cxn ang="0">
                    <a:pos x="247" y="1257"/>
                  </a:cxn>
                  <a:cxn ang="0">
                    <a:pos x="198" y="1417"/>
                  </a:cxn>
                  <a:cxn ang="0">
                    <a:pos x="158" y="1577"/>
                  </a:cxn>
                  <a:cxn ang="0">
                    <a:pos x="130" y="1773"/>
                  </a:cxn>
                  <a:cxn ang="0">
                    <a:pos x="104" y="2104"/>
                  </a:cxn>
                  <a:cxn ang="0">
                    <a:pos x="100" y="2504"/>
                  </a:cxn>
                  <a:cxn ang="0">
                    <a:pos x="121" y="3036"/>
                  </a:cxn>
                  <a:cxn ang="0">
                    <a:pos x="151" y="3436"/>
                  </a:cxn>
                  <a:cxn ang="0">
                    <a:pos x="205" y="3966"/>
                  </a:cxn>
                  <a:cxn ang="0">
                    <a:pos x="256" y="4363"/>
                  </a:cxn>
                  <a:cxn ang="0">
                    <a:pos x="335" y="4892"/>
                  </a:cxn>
                  <a:cxn ang="0">
                    <a:pos x="405" y="5284"/>
                  </a:cxn>
                  <a:cxn ang="0">
                    <a:pos x="507" y="5734"/>
                  </a:cxn>
                  <a:cxn ang="0">
                    <a:pos x="544" y="5864"/>
                  </a:cxn>
                  <a:cxn ang="0">
                    <a:pos x="573" y="6005"/>
                  </a:cxn>
                  <a:cxn ang="0">
                    <a:pos x="597" y="6215"/>
                  </a:cxn>
                  <a:cxn ang="0">
                    <a:pos x="604" y="6423"/>
                  </a:cxn>
                  <a:cxn ang="0">
                    <a:pos x="597" y="6766"/>
                  </a:cxn>
                  <a:cxn ang="0">
                    <a:pos x="547" y="7309"/>
                  </a:cxn>
                  <a:cxn ang="0">
                    <a:pos x="490" y="7712"/>
                  </a:cxn>
                  <a:cxn ang="0">
                    <a:pos x="395" y="8246"/>
                  </a:cxn>
                  <a:cxn ang="0">
                    <a:pos x="335" y="8528"/>
                  </a:cxn>
                  <a:cxn ang="0">
                    <a:pos x="302" y="8583"/>
                  </a:cxn>
                  <a:cxn ang="0">
                    <a:pos x="253" y="8623"/>
                  </a:cxn>
                  <a:cxn ang="0">
                    <a:pos x="192" y="8640"/>
                  </a:cxn>
                  <a:cxn ang="0">
                    <a:pos x="144" y="8636"/>
                  </a:cxn>
                  <a:cxn ang="0">
                    <a:pos x="83" y="8610"/>
                  </a:cxn>
                  <a:cxn ang="0">
                    <a:pos x="41" y="8565"/>
                  </a:cxn>
                  <a:cxn ang="0">
                    <a:pos x="17" y="8506"/>
                  </a:cxn>
                  <a:cxn ang="0">
                    <a:pos x="18" y="8441"/>
                  </a:cxn>
                </a:cxnLst>
                <a:rect l="0" t="0" r="r" b="b"/>
                <a:pathLst>
                  <a:path w="606" h="8640">
                    <a:moveTo>
                      <a:pt x="21" y="8432"/>
                    </a:moveTo>
                    <a:lnTo>
                      <a:pt x="21" y="8432"/>
                    </a:lnTo>
                    <a:lnTo>
                      <a:pt x="54" y="8305"/>
                    </a:lnTo>
                    <a:lnTo>
                      <a:pt x="85" y="8177"/>
                    </a:lnTo>
                    <a:lnTo>
                      <a:pt x="114" y="8048"/>
                    </a:lnTo>
                    <a:lnTo>
                      <a:pt x="144" y="7919"/>
                    </a:lnTo>
                    <a:lnTo>
                      <a:pt x="171" y="7789"/>
                    </a:lnTo>
                    <a:lnTo>
                      <a:pt x="198" y="7659"/>
                    </a:lnTo>
                    <a:lnTo>
                      <a:pt x="223" y="7529"/>
                    </a:lnTo>
                    <a:lnTo>
                      <a:pt x="246" y="7399"/>
                    </a:lnTo>
                    <a:lnTo>
                      <a:pt x="246" y="7399"/>
                    </a:lnTo>
                    <a:lnTo>
                      <a:pt x="268" y="7269"/>
                    </a:lnTo>
                    <a:lnTo>
                      <a:pt x="288" y="7139"/>
                    </a:lnTo>
                    <a:lnTo>
                      <a:pt x="306" y="7008"/>
                    </a:lnTo>
                    <a:lnTo>
                      <a:pt x="323" y="6878"/>
                    </a:lnTo>
                    <a:lnTo>
                      <a:pt x="336" y="6747"/>
                    </a:lnTo>
                    <a:lnTo>
                      <a:pt x="347" y="6617"/>
                    </a:lnTo>
                    <a:lnTo>
                      <a:pt x="352" y="6552"/>
                    </a:lnTo>
                    <a:lnTo>
                      <a:pt x="354" y="6487"/>
                    </a:lnTo>
                    <a:lnTo>
                      <a:pt x="357" y="6422"/>
                    </a:lnTo>
                    <a:lnTo>
                      <a:pt x="359" y="6357"/>
                    </a:lnTo>
                    <a:lnTo>
                      <a:pt x="359" y="6357"/>
                    </a:lnTo>
                    <a:lnTo>
                      <a:pt x="359" y="6292"/>
                    </a:lnTo>
                    <a:lnTo>
                      <a:pt x="357" y="6228"/>
                    </a:lnTo>
                    <a:lnTo>
                      <a:pt x="353" y="6165"/>
                    </a:lnTo>
                    <a:lnTo>
                      <a:pt x="349" y="6101"/>
                    </a:lnTo>
                    <a:lnTo>
                      <a:pt x="349" y="6101"/>
                    </a:lnTo>
                    <a:lnTo>
                      <a:pt x="342" y="6039"/>
                    </a:lnTo>
                    <a:lnTo>
                      <a:pt x="333" y="5977"/>
                    </a:lnTo>
                    <a:lnTo>
                      <a:pt x="333" y="5977"/>
                    </a:lnTo>
                    <a:lnTo>
                      <a:pt x="322" y="5917"/>
                    </a:lnTo>
                    <a:lnTo>
                      <a:pt x="315" y="5888"/>
                    </a:lnTo>
                    <a:lnTo>
                      <a:pt x="306" y="5855"/>
                    </a:lnTo>
                    <a:lnTo>
                      <a:pt x="306" y="5855"/>
                    </a:lnTo>
                    <a:lnTo>
                      <a:pt x="291" y="5787"/>
                    </a:lnTo>
                    <a:lnTo>
                      <a:pt x="275" y="5719"/>
                    </a:lnTo>
                    <a:lnTo>
                      <a:pt x="263" y="5653"/>
                    </a:lnTo>
                    <a:lnTo>
                      <a:pt x="250" y="5587"/>
                    </a:lnTo>
                    <a:lnTo>
                      <a:pt x="226" y="5452"/>
                    </a:lnTo>
                    <a:lnTo>
                      <a:pt x="203" y="5320"/>
                    </a:lnTo>
                    <a:lnTo>
                      <a:pt x="203" y="5320"/>
                    </a:lnTo>
                    <a:lnTo>
                      <a:pt x="183" y="5185"/>
                    </a:lnTo>
                    <a:lnTo>
                      <a:pt x="165" y="5053"/>
                    </a:lnTo>
                    <a:lnTo>
                      <a:pt x="147" y="4918"/>
                    </a:lnTo>
                    <a:lnTo>
                      <a:pt x="131" y="4784"/>
                    </a:lnTo>
                    <a:lnTo>
                      <a:pt x="116" y="4651"/>
                    </a:lnTo>
                    <a:lnTo>
                      <a:pt x="100" y="4517"/>
                    </a:lnTo>
                    <a:lnTo>
                      <a:pt x="87" y="4383"/>
                    </a:lnTo>
                    <a:lnTo>
                      <a:pt x="75" y="4250"/>
                    </a:lnTo>
                    <a:lnTo>
                      <a:pt x="75" y="4250"/>
                    </a:lnTo>
                    <a:lnTo>
                      <a:pt x="63" y="4116"/>
                    </a:lnTo>
                    <a:lnTo>
                      <a:pt x="52" y="3982"/>
                    </a:lnTo>
                    <a:lnTo>
                      <a:pt x="42" y="3847"/>
                    </a:lnTo>
                    <a:lnTo>
                      <a:pt x="32" y="3713"/>
                    </a:lnTo>
                    <a:lnTo>
                      <a:pt x="25" y="3579"/>
                    </a:lnTo>
                    <a:lnTo>
                      <a:pt x="18" y="3445"/>
                    </a:lnTo>
                    <a:lnTo>
                      <a:pt x="13" y="3310"/>
                    </a:lnTo>
                    <a:lnTo>
                      <a:pt x="7" y="3176"/>
                    </a:lnTo>
                    <a:lnTo>
                      <a:pt x="7" y="3176"/>
                    </a:lnTo>
                    <a:lnTo>
                      <a:pt x="4" y="3042"/>
                    </a:lnTo>
                    <a:lnTo>
                      <a:pt x="1" y="2906"/>
                    </a:lnTo>
                    <a:lnTo>
                      <a:pt x="0" y="2772"/>
                    </a:lnTo>
                    <a:lnTo>
                      <a:pt x="1" y="2638"/>
                    </a:lnTo>
                    <a:lnTo>
                      <a:pt x="3" y="2504"/>
                    </a:lnTo>
                    <a:lnTo>
                      <a:pt x="7" y="2368"/>
                    </a:lnTo>
                    <a:lnTo>
                      <a:pt x="14" y="2234"/>
                    </a:lnTo>
                    <a:lnTo>
                      <a:pt x="22" y="2100"/>
                    </a:lnTo>
                    <a:lnTo>
                      <a:pt x="22" y="2100"/>
                    </a:lnTo>
                    <a:lnTo>
                      <a:pt x="35" y="1965"/>
                    </a:lnTo>
                    <a:lnTo>
                      <a:pt x="42" y="1898"/>
                    </a:lnTo>
                    <a:lnTo>
                      <a:pt x="51" y="1831"/>
                    </a:lnTo>
                    <a:lnTo>
                      <a:pt x="61" y="1765"/>
                    </a:lnTo>
                    <a:lnTo>
                      <a:pt x="72" y="1697"/>
                    </a:lnTo>
                    <a:lnTo>
                      <a:pt x="85" y="1631"/>
                    </a:lnTo>
                    <a:lnTo>
                      <a:pt x="99" y="1564"/>
                    </a:lnTo>
                    <a:lnTo>
                      <a:pt x="99" y="1564"/>
                    </a:lnTo>
                    <a:lnTo>
                      <a:pt x="116" y="1498"/>
                    </a:lnTo>
                    <a:lnTo>
                      <a:pt x="124" y="1465"/>
                    </a:lnTo>
                    <a:lnTo>
                      <a:pt x="134" y="1433"/>
                    </a:lnTo>
                    <a:lnTo>
                      <a:pt x="134" y="1433"/>
                    </a:lnTo>
                    <a:lnTo>
                      <a:pt x="145" y="1400"/>
                    </a:lnTo>
                    <a:lnTo>
                      <a:pt x="157" y="1369"/>
                    </a:lnTo>
                    <a:lnTo>
                      <a:pt x="179" y="1306"/>
                    </a:lnTo>
                    <a:lnTo>
                      <a:pt x="179" y="1306"/>
                    </a:lnTo>
                    <a:lnTo>
                      <a:pt x="200" y="1243"/>
                    </a:lnTo>
                    <a:lnTo>
                      <a:pt x="220" y="1180"/>
                    </a:lnTo>
                    <a:lnTo>
                      <a:pt x="239" y="1116"/>
                    </a:lnTo>
                    <a:lnTo>
                      <a:pt x="257" y="1051"/>
                    </a:lnTo>
                    <a:lnTo>
                      <a:pt x="257" y="1051"/>
                    </a:lnTo>
                    <a:lnTo>
                      <a:pt x="272" y="986"/>
                    </a:lnTo>
                    <a:lnTo>
                      <a:pt x="287" y="921"/>
                    </a:lnTo>
                    <a:lnTo>
                      <a:pt x="299" y="856"/>
                    </a:lnTo>
                    <a:lnTo>
                      <a:pt x="311" y="791"/>
                    </a:lnTo>
                    <a:lnTo>
                      <a:pt x="321" y="725"/>
                    </a:lnTo>
                    <a:lnTo>
                      <a:pt x="328" y="658"/>
                    </a:lnTo>
                    <a:lnTo>
                      <a:pt x="333" y="592"/>
                    </a:lnTo>
                    <a:lnTo>
                      <a:pt x="336" y="526"/>
                    </a:lnTo>
                    <a:lnTo>
                      <a:pt x="336" y="526"/>
                    </a:lnTo>
                    <a:lnTo>
                      <a:pt x="337" y="459"/>
                    </a:lnTo>
                    <a:lnTo>
                      <a:pt x="336" y="393"/>
                    </a:lnTo>
                    <a:lnTo>
                      <a:pt x="332" y="326"/>
                    </a:lnTo>
                    <a:lnTo>
                      <a:pt x="326" y="260"/>
                    </a:lnTo>
                    <a:lnTo>
                      <a:pt x="326" y="260"/>
                    </a:lnTo>
                    <a:lnTo>
                      <a:pt x="316" y="194"/>
                    </a:lnTo>
                    <a:lnTo>
                      <a:pt x="311" y="161"/>
                    </a:lnTo>
                    <a:lnTo>
                      <a:pt x="305" y="127"/>
                    </a:lnTo>
                    <a:lnTo>
                      <a:pt x="296" y="95"/>
                    </a:lnTo>
                    <a:lnTo>
                      <a:pt x="288" y="64"/>
                    </a:lnTo>
                    <a:lnTo>
                      <a:pt x="278" y="31"/>
                    </a:lnTo>
                    <a:lnTo>
                      <a:pt x="267" y="0"/>
                    </a:lnTo>
                    <a:lnTo>
                      <a:pt x="267" y="0"/>
                    </a:lnTo>
                    <a:lnTo>
                      <a:pt x="280" y="31"/>
                    </a:lnTo>
                    <a:lnTo>
                      <a:pt x="291" y="62"/>
                    </a:lnTo>
                    <a:lnTo>
                      <a:pt x="301" y="95"/>
                    </a:lnTo>
                    <a:lnTo>
                      <a:pt x="309" y="127"/>
                    </a:lnTo>
                    <a:lnTo>
                      <a:pt x="318" y="160"/>
                    </a:lnTo>
                    <a:lnTo>
                      <a:pt x="325" y="192"/>
                    </a:lnTo>
                    <a:lnTo>
                      <a:pt x="336" y="259"/>
                    </a:lnTo>
                    <a:lnTo>
                      <a:pt x="336" y="259"/>
                    </a:lnTo>
                    <a:lnTo>
                      <a:pt x="345" y="325"/>
                    </a:lnTo>
                    <a:lnTo>
                      <a:pt x="352" y="391"/>
                    </a:lnTo>
                    <a:lnTo>
                      <a:pt x="356" y="459"/>
                    </a:lnTo>
                    <a:lnTo>
                      <a:pt x="357" y="526"/>
                    </a:lnTo>
                    <a:lnTo>
                      <a:pt x="357" y="526"/>
                    </a:lnTo>
                    <a:lnTo>
                      <a:pt x="356" y="593"/>
                    </a:lnTo>
                    <a:lnTo>
                      <a:pt x="353" y="661"/>
                    </a:lnTo>
                    <a:lnTo>
                      <a:pt x="347" y="728"/>
                    </a:lnTo>
                    <a:lnTo>
                      <a:pt x="340" y="795"/>
                    </a:lnTo>
                    <a:lnTo>
                      <a:pt x="332" y="862"/>
                    </a:lnTo>
                    <a:lnTo>
                      <a:pt x="322" y="928"/>
                    </a:lnTo>
                    <a:lnTo>
                      <a:pt x="311" y="995"/>
                    </a:lnTo>
                    <a:lnTo>
                      <a:pt x="296" y="1061"/>
                    </a:lnTo>
                    <a:lnTo>
                      <a:pt x="296" y="1061"/>
                    </a:lnTo>
                    <a:lnTo>
                      <a:pt x="281" y="1126"/>
                    </a:lnTo>
                    <a:lnTo>
                      <a:pt x="265" y="1193"/>
                    </a:lnTo>
                    <a:lnTo>
                      <a:pt x="247" y="1257"/>
                    </a:lnTo>
                    <a:lnTo>
                      <a:pt x="227" y="1322"/>
                    </a:lnTo>
                    <a:lnTo>
                      <a:pt x="227" y="1322"/>
                    </a:lnTo>
                    <a:lnTo>
                      <a:pt x="207" y="1386"/>
                    </a:lnTo>
                    <a:lnTo>
                      <a:pt x="198" y="1417"/>
                    </a:lnTo>
                    <a:lnTo>
                      <a:pt x="188" y="1448"/>
                    </a:lnTo>
                    <a:lnTo>
                      <a:pt x="188" y="1448"/>
                    </a:lnTo>
                    <a:lnTo>
                      <a:pt x="172" y="1513"/>
                    </a:lnTo>
                    <a:lnTo>
                      <a:pt x="158" y="1577"/>
                    </a:lnTo>
                    <a:lnTo>
                      <a:pt x="158" y="1577"/>
                    </a:lnTo>
                    <a:lnTo>
                      <a:pt x="147" y="1642"/>
                    </a:lnTo>
                    <a:lnTo>
                      <a:pt x="137" y="1708"/>
                    </a:lnTo>
                    <a:lnTo>
                      <a:pt x="130" y="1773"/>
                    </a:lnTo>
                    <a:lnTo>
                      <a:pt x="123" y="1840"/>
                    </a:lnTo>
                    <a:lnTo>
                      <a:pt x="116" y="1906"/>
                    </a:lnTo>
                    <a:lnTo>
                      <a:pt x="111" y="1971"/>
                    </a:lnTo>
                    <a:lnTo>
                      <a:pt x="104" y="2104"/>
                    </a:lnTo>
                    <a:lnTo>
                      <a:pt x="104" y="2104"/>
                    </a:lnTo>
                    <a:lnTo>
                      <a:pt x="102" y="2238"/>
                    </a:lnTo>
                    <a:lnTo>
                      <a:pt x="100" y="2371"/>
                    </a:lnTo>
                    <a:lnTo>
                      <a:pt x="100" y="2504"/>
                    </a:lnTo>
                    <a:lnTo>
                      <a:pt x="103" y="2637"/>
                    </a:lnTo>
                    <a:lnTo>
                      <a:pt x="107" y="2771"/>
                    </a:lnTo>
                    <a:lnTo>
                      <a:pt x="114" y="2904"/>
                    </a:lnTo>
                    <a:lnTo>
                      <a:pt x="121" y="3036"/>
                    </a:lnTo>
                    <a:lnTo>
                      <a:pt x="130" y="3169"/>
                    </a:lnTo>
                    <a:lnTo>
                      <a:pt x="130" y="3169"/>
                    </a:lnTo>
                    <a:lnTo>
                      <a:pt x="140" y="3303"/>
                    </a:lnTo>
                    <a:lnTo>
                      <a:pt x="151" y="3436"/>
                    </a:lnTo>
                    <a:lnTo>
                      <a:pt x="162" y="3569"/>
                    </a:lnTo>
                    <a:lnTo>
                      <a:pt x="176" y="3702"/>
                    </a:lnTo>
                    <a:lnTo>
                      <a:pt x="191" y="3835"/>
                    </a:lnTo>
                    <a:lnTo>
                      <a:pt x="205" y="3966"/>
                    </a:lnTo>
                    <a:lnTo>
                      <a:pt x="220" y="4099"/>
                    </a:lnTo>
                    <a:lnTo>
                      <a:pt x="237" y="4232"/>
                    </a:lnTo>
                    <a:lnTo>
                      <a:pt x="237" y="4232"/>
                    </a:lnTo>
                    <a:lnTo>
                      <a:pt x="256" y="4363"/>
                    </a:lnTo>
                    <a:lnTo>
                      <a:pt x="274" y="4496"/>
                    </a:lnTo>
                    <a:lnTo>
                      <a:pt x="292" y="4627"/>
                    </a:lnTo>
                    <a:lnTo>
                      <a:pt x="313" y="4760"/>
                    </a:lnTo>
                    <a:lnTo>
                      <a:pt x="335" y="4892"/>
                    </a:lnTo>
                    <a:lnTo>
                      <a:pt x="357" y="5022"/>
                    </a:lnTo>
                    <a:lnTo>
                      <a:pt x="381" y="5153"/>
                    </a:lnTo>
                    <a:lnTo>
                      <a:pt x="405" y="5284"/>
                    </a:lnTo>
                    <a:lnTo>
                      <a:pt x="405" y="5284"/>
                    </a:lnTo>
                    <a:lnTo>
                      <a:pt x="432" y="5413"/>
                    </a:lnTo>
                    <a:lnTo>
                      <a:pt x="460" y="5543"/>
                    </a:lnTo>
                    <a:lnTo>
                      <a:pt x="490" y="5670"/>
                    </a:lnTo>
                    <a:lnTo>
                      <a:pt x="507" y="5734"/>
                    </a:lnTo>
                    <a:lnTo>
                      <a:pt x="524" y="5796"/>
                    </a:lnTo>
                    <a:lnTo>
                      <a:pt x="534" y="5828"/>
                    </a:lnTo>
                    <a:lnTo>
                      <a:pt x="544" y="5864"/>
                    </a:lnTo>
                    <a:lnTo>
                      <a:pt x="544" y="5864"/>
                    </a:lnTo>
                    <a:lnTo>
                      <a:pt x="552" y="5899"/>
                    </a:lnTo>
                    <a:lnTo>
                      <a:pt x="559" y="5934"/>
                    </a:lnTo>
                    <a:lnTo>
                      <a:pt x="559" y="5934"/>
                    </a:lnTo>
                    <a:lnTo>
                      <a:pt x="573" y="6005"/>
                    </a:lnTo>
                    <a:lnTo>
                      <a:pt x="583" y="6076"/>
                    </a:lnTo>
                    <a:lnTo>
                      <a:pt x="583" y="6076"/>
                    </a:lnTo>
                    <a:lnTo>
                      <a:pt x="590" y="6145"/>
                    </a:lnTo>
                    <a:lnTo>
                      <a:pt x="597" y="6215"/>
                    </a:lnTo>
                    <a:lnTo>
                      <a:pt x="602" y="6285"/>
                    </a:lnTo>
                    <a:lnTo>
                      <a:pt x="604" y="6354"/>
                    </a:lnTo>
                    <a:lnTo>
                      <a:pt x="604" y="6354"/>
                    </a:lnTo>
                    <a:lnTo>
                      <a:pt x="604" y="6423"/>
                    </a:lnTo>
                    <a:lnTo>
                      <a:pt x="606" y="6492"/>
                    </a:lnTo>
                    <a:lnTo>
                      <a:pt x="604" y="6562"/>
                    </a:lnTo>
                    <a:lnTo>
                      <a:pt x="603" y="6629"/>
                    </a:lnTo>
                    <a:lnTo>
                      <a:pt x="597" y="6766"/>
                    </a:lnTo>
                    <a:lnTo>
                      <a:pt x="588" y="6902"/>
                    </a:lnTo>
                    <a:lnTo>
                      <a:pt x="576" y="7039"/>
                    </a:lnTo>
                    <a:lnTo>
                      <a:pt x="562" y="7173"/>
                    </a:lnTo>
                    <a:lnTo>
                      <a:pt x="547" y="7309"/>
                    </a:lnTo>
                    <a:lnTo>
                      <a:pt x="530" y="7443"/>
                    </a:lnTo>
                    <a:lnTo>
                      <a:pt x="530" y="7443"/>
                    </a:lnTo>
                    <a:lnTo>
                      <a:pt x="511" y="7577"/>
                    </a:lnTo>
                    <a:lnTo>
                      <a:pt x="490" y="7712"/>
                    </a:lnTo>
                    <a:lnTo>
                      <a:pt x="469" y="7846"/>
                    </a:lnTo>
                    <a:lnTo>
                      <a:pt x="445" y="7979"/>
                    </a:lnTo>
                    <a:lnTo>
                      <a:pt x="421" y="8112"/>
                    </a:lnTo>
                    <a:lnTo>
                      <a:pt x="395" y="8246"/>
                    </a:lnTo>
                    <a:lnTo>
                      <a:pt x="367" y="8379"/>
                    </a:lnTo>
                    <a:lnTo>
                      <a:pt x="339" y="8511"/>
                    </a:lnTo>
                    <a:lnTo>
                      <a:pt x="339" y="8511"/>
                    </a:lnTo>
                    <a:lnTo>
                      <a:pt x="335" y="8528"/>
                    </a:lnTo>
                    <a:lnTo>
                      <a:pt x="329" y="8544"/>
                    </a:lnTo>
                    <a:lnTo>
                      <a:pt x="321" y="8558"/>
                    </a:lnTo>
                    <a:lnTo>
                      <a:pt x="312" y="8571"/>
                    </a:lnTo>
                    <a:lnTo>
                      <a:pt x="302" y="8583"/>
                    </a:lnTo>
                    <a:lnTo>
                      <a:pt x="292" y="8595"/>
                    </a:lnTo>
                    <a:lnTo>
                      <a:pt x="280" y="8606"/>
                    </a:lnTo>
                    <a:lnTo>
                      <a:pt x="267" y="8615"/>
                    </a:lnTo>
                    <a:lnTo>
                      <a:pt x="253" y="8623"/>
                    </a:lnTo>
                    <a:lnTo>
                      <a:pt x="239" y="8629"/>
                    </a:lnTo>
                    <a:lnTo>
                      <a:pt x="224" y="8634"/>
                    </a:lnTo>
                    <a:lnTo>
                      <a:pt x="209" y="8637"/>
                    </a:lnTo>
                    <a:lnTo>
                      <a:pt x="192" y="8640"/>
                    </a:lnTo>
                    <a:lnTo>
                      <a:pt x="176" y="8640"/>
                    </a:lnTo>
                    <a:lnTo>
                      <a:pt x="159" y="8639"/>
                    </a:lnTo>
                    <a:lnTo>
                      <a:pt x="144" y="8636"/>
                    </a:lnTo>
                    <a:lnTo>
                      <a:pt x="144" y="8636"/>
                    </a:lnTo>
                    <a:lnTo>
                      <a:pt x="127" y="8632"/>
                    </a:lnTo>
                    <a:lnTo>
                      <a:pt x="111" y="8626"/>
                    </a:lnTo>
                    <a:lnTo>
                      <a:pt x="97" y="8619"/>
                    </a:lnTo>
                    <a:lnTo>
                      <a:pt x="83" y="8610"/>
                    </a:lnTo>
                    <a:lnTo>
                      <a:pt x="72" y="8600"/>
                    </a:lnTo>
                    <a:lnTo>
                      <a:pt x="59" y="8589"/>
                    </a:lnTo>
                    <a:lnTo>
                      <a:pt x="49" y="8578"/>
                    </a:lnTo>
                    <a:lnTo>
                      <a:pt x="41" y="8565"/>
                    </a:lnTo>
                    <a:lnTo>
                      <a:pt x="32" y="8551"/>
                    </a:lnTo>
                    <a:lnTo>
                      <a:pt x="27" y="8537"/>
                    </a:lnTo>
                    <a:lnTo>
                      <a:pt x="21" y="8521"/>
                    </a:lnTo>
                    <a:lnTo>
                      <a:pt x="17" y="8506"/>
                    </a:lnTo>
                    <a:lnTo>
                      <a:pt x="15" y="8490"/>
                    </a:lnTo>
                    <a:lnTo>
                      <a:pt x="15" y="8473"/>
                    </a:lnTo>
                    <a:lnTo>
                      <a:pt x="15" y="8458"/>
                    </a:lnTo>
                    <a:lnTo>
                      <a:pt x="18" y="8441"/>
                    </a:lnTo>
                    <a:lnTo>
                      <a:pt x="18" y="8441"/>
                    </a:lnTo>
                    <a:lnTo>
                      <a:pt x="20" y="8435"/>
                    </a:lnTo>
                    <a:lnTo>
                      <a:pt x="21" y="8432"/>
                    </a:lnTo>
                    <a:close/>
                  </a:path>
                </a:pathLst>
              </a:custGeom>
              <a:gradFill flip="none" rotWithShape="1">
                <a:gsLst>
                  <a:gs pos="0">
                    <a:srgbClr val="5EBD63"/>
                  </a:gs>
                  <a:gs pos="65000">
                    <a:srgbClr val="447F31"/>
                  </a:gs>
                  <a:gs pos="100000">
                    <a:srgbClr val="23501F"/>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grpSp>
            <p:nvGrpSpPr>
              <p:cNvPr id="196" name="Group 165"/>
              <p:cNvGrpSpPr/>
              <p:nvPr/>
            </p:nvGrpSpPr>
            <p:grpSpPr>
              <a:xfrm rot="287009">
                <a:off x="4839585" y="3404730"/>
                <a:ext cx="691194" cy="654470"/>
                <a:chOff x="707853" y="22066"/>
                <a:chExt cx="7200902" cy="6818311"/>
              </a:xfrm>
            </p:grpSpPr>
            <p:sp>
              <p:nvSpPr>
                <p:cNvPr id="210" name="Freeform 5"/>
                <p:cNvSpPr>
                  <a:spLocks/>
                </p:cNvSpPr>
                <p:nvPr/>
              </p:nvSpPr>
              <p:spPr bwMode="auto">
                <a:xfrm>
                  <a:off x="1152890" y="118645"/>
                  <a:ext cx="6586538" cy="6713537"/>
                </a:xfrm>
                <a:custGeom>
                  <a:avLst/>
                  <a:gdLst/>
                  <a:ahLst/>
                  <a:cxnLst>
                    <a:cxn ang="0">
                      <a:pos x="4149" y="0"/>
                    </a:cxn>
                    <a:cxn ang="0">
                      <a:pos x="3889" y="307"/>
                    </a:cxn>
                    <a:cxn ang="0">
                      <a:pos x="3618" y="619"/>
                    </a:cxn>
                    <a:cxn ang="0">
                      <a:pos x="3336" y="934"/>
                    </a:cxn>
                    <a:cxn ang="0">
                      <a:pos x="3042" y="1252"/>
                    </a:cxn>
                    <a:cxn ang="0">
                      <a:pos x="2738" y="1571"/>
                    </a:cxn>
                    <a:cxn ang="0">
                      <a:pos x="2423" y="1891"/>
                    </a:cxn>
                    <a:cxn ang="0">
                      <a:pos x="2099" y="2212"/>
                    </a:cxn>
                    <a:cxn ang="0">
                      <a:pos x="1765" y="2534"/>
                    </a:cxn>
                    <a:cxn ang="0">
                      <a:pos x="858" y="3396"/>
                    </a:cxn>
                    <a:cxn ang="0">
                      <a:pos x="0" y="4204"/>
                    </a:cxn>
                    <a:cxn ang="0">
                      <a:pos x="2" y="4205"/>
                    </a:cxn>
                    <a:cxn ang="0">
                      <a:pos x="101" y="4213"/>
                    </a:cxn>
                    <a:cxn ang="0">
                      <a:pos x="292" y="4224"/>
                    </a:cxn>
                    <a:cxn ang="0">
                      <a:pos x="465" y="4229"/>
                    </a:cxn>
                    <a:cxn ang="0">
                      <a:pos x="669" y="4229"/>
                    </a:cxn>
                    <a:cxn ang="0">
                      <a:pos x="898" y="4221"/>
                    </a:cxn>
                    <a:cxn ang="0">
                      <a:pos x="1149" y="4205"/>
                    </a:cxn>
                    <a:cxn ang="0">
                      <a:pos x="1413" y="4177"/>
                    </a:cxn>
                    <a:cxn ang="0">
                      <a:pos x="1549" y="4158"/>
                    </a:cxn>
                    <a:cxn ang="0">
                      <a:pos x="1689" y="4135"/>
                    </a:cxn>
                    <a:cxn ang="0">
                      <a:pos x="1828" y="4108"/>
                    </a:cxn>
                    <a:cxn ang="0">
                      <a:pos x="1969" y="4078"/>
                    </a:cxn>
                    <a:cxn ang="0">
                      <a:pos x="2109" y="4041"/>
                    </a:cxn>
                    <a:cxn ang="0">
                      <a:pos x="2249" y="4000"/>
                    </a:cxn>
                    <a:cxn ang="0">
                      <a:pos x="2388" y="3954"/>
                    </a:cxn>
                    <a:cxn ang="0">
                      <a:pos x="2525" y="3902"/>
                    </a:cxn>
                    <a:cxn ang="0">
                      <a:pos x="2659" y="3844"/>
                    </a:cxn>
                    <a:cxn ang="0">
                      <a:pos x="2790" y="3781"/>
                    </a:cxn>
                    <a:cxn ang="0">
                      <a:pos x="2917" y="3710"/>
                    </a:cxn>
                    <a:cxn ang="0">
                      <a:pos x="3041" y="3634"/>
                    </a:cxn>
                    <a:cxn ang="0">
                      <a:pos x="3159" y="3551"/>
                    </a:cxn>
                    <a:cxn ang="0">
                      <a:pos x="3271" y="3460"/>
                    </a:cxn>
                    <a:cxn ang="0">
                      <a:pos x="3377" y="3361"/>
                    </a:cxn>
                    <a:cxn ang="0">
                      <a:pos x="3424" y="3312"/>
                    </a:cxn>
                    <a:cxn ang="0">
                      <a:pos x="3511" y="3211"/>
                    </a:cxn>
                    <a:cxn ang="0">
                      <a:pos x="3590" y="3106"/>
                    </a:cxn>
                    <a:cxn ang="0">
                      <a:pos x="3660" y="2999"/>
                    </a:cxn>
                    <a:cxn ang="0">
                      <a:pos x="3722" y="2888"/>
                    </a:cxn>
                    <a:cxn ang="0">
                      <a:pos x="3776" y="2775"/>
                    </a:cxn>
                    <a:cxn ang="0">
                      <a:pos x="3825" y="2659"/>
                    </a:cxn>
                    <a:cxn ang="0">
                      <a:pos x="3866" y="2541"/>
                    </a:cxn>
                    <a:cxn ang="0">
                      <a:pos x="3901" y="2421"/>
                    </a:cxn>
                    <a:cxn ang="0">
                      <a:pos x="3931" y="2301"/>
                    </a:cxn>
                    <a:cxn ang="0">
                      <a:pos x="3955" y="2180"/>
                    </a:cxn>
                    <a:cxn ang="0">
                      <a:pos x="3975" y="2057"/>
                    </a:cxn>
                    <a:cxn ang="0">
                      <a:pos x="3990" y="1935"/>
                    </a:cxn>
                    <a:cxn ang="0">
                      <a:pos x="4002" y="1813"/>
                    </a:cxn>
                    <a:cxn ang="0">
                      <a:pos x="4014" y="1631"/>
                    </a:cxn>
                    <a:cxn ang="0">
                      <a:pos x="4022" y="1391"/>
                    </a:cxn>
                    <a:cxn ang="0">
                      <a:pos x="4023" y="1045"/>
                    </a:cxn>
                    <a:cxn ang="0">
                      <a:pos x="4024" y="724"/>
                    </a:cxn>
                    <a:cxn ang="0">
                      <a:pos x="4030" y="528"/>
                    </a:cxn>
                    <a:cxn ang="0">
                      <a:pos x="4040" y="393"/>
                    </a:cxn>
                    <a:cxn ang="0">
                      <a:pos x="4051" y="308"/>
                    </a:cxn>
                    <a:cxn ang="0">
                      <a:pos x="4066" y="229"/>
                    </a:cxn>
                    <a:cxn ang="0">
                      <a:pos x="4083" y="156"/>
                    </a:cxn>
                    <a:cxn ang="0">
                      <a:pos x="4106" y="89"/>
                    </a:cxn>
                    <a:cxn ang="0">
                      <a:pos x="4133" y="27"/>
                    </a:cxn>
                    <a:cxn ang="0">
                      <a:pos x="4149" y="0"/>
                    </a:cxn>
                  </a:cxnLst>
                  <a:rect l="0" t="0" r="r" b="b"/>
                  <a:pathLst>
                    <a:path w="4149" h="4229">
                      <a:moveTo>
                        <a:pt x="4149" y="0"/>
                      </a:moveTo>
                      <a:lnTo>
                        <a:pt x="4149" y="0"/>
                      </a:lnTo>
                      <a:lnTo>
                        <a:pt x="4020" y="153"/>
                      </a:lnTo>
                      <a:lnTo>
                        <a:pt x="3889" y="307"/>
                      </a:lnTo>
                      <a:lnTo>
                        <a:pt x="3755" y="462"/>
                      </a:lnTo>
                      <a:lnTo>
                        <a:pt x="3618" y="619"/>
                      </a:lnTo>
                      <a:lnTo>
                        <a:pt x="3478" y="776"/>
                      </a:lnTo>
                      <a:lnTo>
                        <a:pt x="3336" y="934"/>
                      </a:lnTo>
                      <a:lnTo>
                        <a:pt x="3190" y="1092"/>
                      </a:lnTo>
                      <a:lnTo>
                        <a:pt x="3042" y="1252"/>
                      </a:lnTo>
                      <a:lnTo>
                        <a:pt x="2891" y="1411"/>
                      </a:lnTo>
                      <a:lnTo>
                        <a:pt x="2738" y="1571"/>
                      </a:lnTo>
                      <a:lnTo>
                        <a:pt x="2581" y="1731"/>
                      </a:lnTo>
                      <a:lnTo>
                        <a:pt x="2423" y="1891"/>
                      </a:lnTo>
                      <a:lnTo>
                        <a:pt x="2262" y="2052"/>
                      </a:lnTo>
                      <a:lnTo>
                        <a:pt x="2099" y="2212"/>
                      </a:lnTo>
                      <a:lnTo>
                        <a:pt x="1934" y="2373"/>
                      </a:lnTo>
                      <a:lnTo>
                        <a:pt x="1765" y="2534"/>
                      </a:lnTo>
                      <a:lnTo>
                        <a:pt x="1765" y="2534"/>
                      </a:lnTo>
                      <a:lnTo>
                        <a:pt x="858" y="3396"/>
                      </a:lnTo>
                      <a:lnTo>
                        <a:pt x="422" y="3808"/>
                      </a:lnTo>
                      <a:lnTo>
                        <a:pt x="0" y="4204"/>
                      </a:lnTo>
                      <a:lnTo>
                        <a:pt x="2" y="4205"/>
                      </a:lnTo>
                      <a:lnTo>
                        <a:pt x="2" y="4205"/>
                      </a:lnTo>
                      <a:lnTo>
                        <a:pt x="27" y="4208"/>
                      </a:lnTo>
                      <a:lnTo>
                        <a:pt x="101" y="4213"/>
                      </a:lnTo>
                      <a:lnTo>
                        <a:pt x="219" y="4221"/>
                      </a:lnTo>
                      <a:lnTo>
                        <a:pt x="292" y="4224"/>
                      </a:lnTo>
                      <a:lnTo>
                        <a:pt x="375" y="4226"/>
                      </a:lnTo>
                      <a:lnTo>
                        <a:pt x="465" y="4229"/>
                      </a:lnTo>
                      <a:lnTo>
                        <a:pt x="564" y="4229"/>
                      </a:lnTo>
                      <a:lnTo>
                        <a:pt x="669" y="4229"/>
                      </a:lnTo>
                      <a:lnTo>
                        <a:pt x="781" y="4226"/>
                      </a:lnTo>
                      <a:lnTo>
                        <a:pt x="898" y="4221"/>
                      </a:lnTo>
                      <a:lnTo>
                        <a:pt x="1021" y="4214"/>
                      </a:lnTo>
                      <a:lnTo>
                        <a:pt x="1149" y="4205"/>
                      </a:lnTo>
                      <a:lnTo>
                        <a:pt x="1279" y="4193"/>
                      </a:lnTo>
                      <a:lnTo>
                        <a:pt x="1413" y="4177"/>
                      </a:lnTo>
                      <a:lnTo>
                        <a:pt x="1481" y="4169"/>
                      </a:lnTo>
                      <a:lnTo>
                        <a:pt x="1549" y="4158"/>
                      </a:lnTo>
                      <a:lnTo>
                        <a:pt x="1619" y="4147"/>
                      </a:lnTo>
                      <a:lnTo>
                        <a:pt x="1689" y="4135"/>
                      </a:lnTo>
                      <a:lnTo>
                        <a:pt x="1758" y="4122"/>
                      </a:lnTo>
                      <a:lnTo>
                        <a:pt x="1828" y="4108"/>
                      </a:lnTo>
                      <a:lnTo>
                        <a:pt x="1899" y="4094"/>
                      </a:lnTo>
                      <a:lnTo>
                        <a:pt x="1969" y="4078"/>
                      </a:lnTo>
                      <a:lnTo>
                        <a:pt x="2040" y="4060"/>
                      </a:lnTo>
                      <a:lnTo>
                        <a:pt x="2109" y="4041"/>
                      </a:lnTo>
                      <a:lnTo>
                        <a:pt x="2179" y="4021"/>
                      </a:lnTo>
                      <a:lnTo>
                        <a:pt x="2249" y="4000"/>
                      </a:lnTo>
                      <a:lnTo>
                        <a:pt x="2318" y="3977"/>
                      </a:lnTo>
                      <a:lnTo>
                        <a:pt x="2388" y="3954"/>
                      </a:lnTo>
                      <a:lnTo>
                        <a:pt x="2457" y="3929"/>
                      </a:lnTo>
                      <a:lnTo>
                        <a:pt x="2525" y="3902"/>
                      </a:lnTo>
                      <a:lnTo>
                        <a:pt x="2592" y="3874"/>
                      </a:lnTo>
                      <a:lnTo>
                        <a:pt x="2659" y="3844"/>
                      </a:lnTo>
                      <a:lnTo>
                        <a:pt x="2726" y="3814"/>
                      </a:lnTo>
                      <a:lnTo>
                        <a:pt x="2790" y="3781"/>
                      </a:lnTo>
                      <a:lnTo>
                        <a:pt x="2855" y="3747"/>
                      </a:lnTo>
                      <a:lnTo>
                        <a:pt x="2917" y="3710"/>
                      </a:lnTo>
                      <a:lnTo>
                        <a:pt x="2980" y="3673"/>
                      </a:lnTo>
                      <a:lnTo>
                        <a:pt x="3041" y="3634"/>
                      </a:lnTo>
                      <a:lnTo>
                        <a:pt x="3100" y="3594"/>
                      </a:lnTo>
                      <a:lnTo>
                        <a:pt x="3159" y="3551"/>
                      </a:lnTo>
                      <a:lnTo>
                        <a:pt x="3215" y="3505"/>
                      </a:lnTo>
                      <a:lnTo>
                        <a:pt x="3271" y="3460"/>
                      </a:lnTo>
                      <a:lnTo>
                        <a:pt x="3325" y="3412"/>
                      </a:lnTo>
                      <a:lnTo>
                        <a:pt x="3377" y="3361"/>
                      </a:lnTo>
                      <a:lnTo>
                        <a:pt x="3377" y="3361"/>
                      </a:lnTo>
                      <a:lnTo>
                        <a:pt x="3424" y="3312"/>
                      </a:lnTo>
                      <a:lnTo>
                        <a:pt x="3468" y="3262"/>
                      </a:lnTo>
                      <a:lnTo>
                        <a:pt x="3511" y="3211"/>
                      </a:lnTo>
                      <a:lnTo>
                        <a:pt x="3551" y="3160"/>
                      </a:lnTo>
                      <a:lnTo>
                        <a:pt x="3590" y="3106"/>
                      </a:lnTo>
                      <a:lnTo>
                        <a:pt x="3626" y="3053"/>
                      </a:lnTo>
                      <a:lnTo>
                        <a:pt x="3660" y="2999"/>
                      </a:lnTo>
                      <a:lnTo>
                        <a:pt x="3692" y="2944"/>
                      </a:lnTo>
                      <a:lnTo>
                        <a:pt x="3722" y="2888"/>
                      </a:lnTo>
                      <a:lnTo>
                        <a:pt x="3751" y="2831"/>
                      </a:lnTo>
                      <a:lnTo>
                        <a:pt x="3776" y="2775"/>
                      </a:lnTo>
                      <a:lnTo>
                        <a:pt x="3802" y="2718"/>
                      </a:lnTo>
                      <a:lnTo>
                        <a:pt x="3825" y="2659"/>
                      </a:lnTo>
                      <a:lnTo>
                        <a:pt x="3846" y="2600"/>
                      </a:lnTo>
                      <a:lnTo>
                        <a:pt x="3866" y="2541"/>
                      </a:lnTo>
                      <a:lnTo>
                        <a:pt x="3884" y="2482"/>
                      </a:lnTo>
                      <a:lnTo>
                        <a:pt x="3901" y="2421"/>
                      </a:lnTo>
                      <a:lnTo>
                        <a:pt x="3916" y="2361"/>
                      </a:lnTo>
                      <a:lnTo>
                        <a:pt x="3931" y="2301"/>
                      </a:lnTo>
                      <a:lnTo>
                        <a:pt x="3943" y="2241"/>
                      </a:lnTo>
                      <a:lnTo>
                        <a:pt x="3955" y="2180"/>
                      </a:lnTo>
                      <a:lnTo>
                        <a:pt x="3965" y="2119"/>
                      </a:lnTo>
                      <a:lnTo>
                        <a:pt x="3975" y="2057"/>
                      </a:lnTo>
                      <a:lnTo>
                        <a:pt x="3983" y="1997"/>
                      </a:lnTo>
                      <a:lnTo>
                        <a:pt x="3990" y="1935"/>
                      </a:lnTo>
                      <a:lnTo>
                        <a:pt x="3996" y="1875"/>
                      </a:lnTo>
                      <a:lnTo>
                        <a:pt x="4002" y="1813"/>
                      </a:lnTo>
                      <a:lnTo>
                        <a:pt x="4007" y="1751"/>
                      </a:lnTo>
                      <a:lnTo>
                        <a:pt x="4014" y="1631"/>
                      </a:lnTo>
                      <a:lnTo>
                        <a:pt x="4019" y="1510"/>
                      </a:lnTo>
                      <a:lnTo>
                        <a:pt x="4022" y="1391"/>
                      </a:lnTo>
                      <a:lnTo>
                        <a:pt x="4023" y="1274"/>
                      </a:lnTo>
                      <a:lnTo>
                        <a:pt x="4023" y="1045"/>
                      </a:lnTo>
                      <a:lnTo>
                        <a:pt x="4023" y="828"/>
                      </a:lnTo>
                      <a:lnTo>
                        <a:pt x="4024" y="724"/>
                      </a:lnTo>
                      <a:lnTo>
                        <a:pt x="4026" y="625"/>
                      </a:lnTo>
                      <a:lnTo>
                        <a:pt x="4030" y="528"/>
                      </a:lnTo>
                      <a:lnTo>
                        <a:pt x="4036" y="437"/>
                      </a:lnTo>
                      <a:lnTo>
                        <a:pt x="4040" y="393"/>
                      </a:lnTo>
                      <a:lnTo>
                        <a:pt x="4046" y="350"/>
                      </a:lnTo>
                      <a:lnTo>
                        <a:pt x="4051" y="308"/>
                      </a:lnTo>
                      <a:lnTo>
                        <a:pt x="4058" y="268"/>
                      </a:lnTo>
                      <a:lnTo>
                        <a:pt x="4066" y="229"/>
                      </a:lnTo>
                      <a:lnTo>
                        <a:pt x="4074" y="192"/>
                      </a:lnTo>
                      <a:lnTo>
                        <a:pt x="4083" y="156"/>
                      </a:lnTo>
                      <a:lnTo>
                        <a:pt x="4094" y="121"/>
                      </a:lnTo>
                      <a:lnTo>
                        <a:pt x="4106" y="89"/>
                      </a:lnTo>
                      <a:lnTo>
                        <a:pt x="4119" y="58"/>
                      </a:lnTo>
                      <a:lnTo>
                        <a:pt x="4133" y="27"/>
                      </a:lnTo>
                      <a:lnTo>
                        <a:pt x="4149" y="0"/>
                      </a:lnTo>
                      <a:lnTo>
                        <a:pt x="414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1" name="Freeform 6"/>
                <p:cNvSpPr>
                  <a:spLocks/>
                </p:cNvSpPr>
                <p:nvPr/>
              </p:nvSpPr>
              <p:spPr bwMode="auto">
                <a:xfrm>
                  <a:off x="707853" y="22066"/>
                  <a:ext cx="7200902" cy="6818311"/>
                </a:xfrm>
                <a:custGeom>
                  <a:avLst/>
                  <a:gdLst/>
                  <a:ahLst/>
                  <a:cxnLst>
                    <a:cxn ang="0">
                      <a:pos x="4481" y="66"/>
                    </a:cxn>
                    <a:cxn ang="0">
                      <a:pos x="4536" y="0"/>
                    </a:cxn>
                    <a:cxn ang="0">
                      <a:pos x="4482" y="36"/>
                    </a:cxn>
                    <a:cxn ang="0">
                      <a:pos x="4389" y="82"/>
                    </a:cxn>
                    <a:cxn ang="0">
                      <a:pos x="4279" y="115"/>
                    </a:cxn>
                    <a:cxn ang="0">
                      <a:pos x="4155" y="141"/>
                    </a:cxn>
                    <a:cxn ang="0">
                      <a:pos x="4020" y="159"/>
                    </a:cxn>
                    <a:cxn ang="0">
                      <a:pos x="3713" y="185"/>
                    </a:cxn>
                    <a:cxn ang="0">
                      <a:pos x="3243" y="213"/>
                    </a:cxn>
                    <a:cxn ang="0">
                      <a:pos x="2857" y="249"/>
                    </a:cxn>
                    <a:cxn ang="0">
                      <a:pos x="2655" y="279"/>
                    </a:cxn>
                    <a:cxn ang="0">
                      <a:pos x="2450" y="318"/>
                    </a:cxn>
                    <a:cxn ang="0">
                      <a:pos x="2241" y="367"/>
                    </a:cxn>
                    <a:cxn ang="0">
                      <a:pos x="2029" y="430"/>
                    </a:cxn>
                    <a:cxn ang="0">
                      <a:pos x="1817" y="508"/>
                    </a:cxn>
                    <a:cxn ang="0">
                      <a:pos x="1605" y="603"/>
                    </a:cxn>
                    <a:cxn ang="0">
                      <a:pos x="1395" y="717"/>
                    </a:cxn>
                    <a:cxn ang="0">
                      <a:pos x="1186" y="851"/>
                    </a:cxn>
                    <a:cxn ang="0">
                      <a:pos x="980" y="1008"/>
                    </a:cxn>
                    <a:cxn ang="0">
                      <a:pos x="777" y="1189"/>
                    </a:cxn>
                    <a:cxn ang="0">
                      <a:pos x="651" y="1319"/>
                    </a:cxn>
                    <a:cxn ang="0">
                      <a:pos x="488" y="1517"/>
                    </a:cxn>
                    <a:cxn ang="0">
                      <a:pos x="351" y="1716"/>
                    </a:cxn>
                    <a:cxn ang="0">
                      <a:pos x="241" y="1917"/>
                    </a:cxn>
                    <a:cxn ang="0">
                      <a:pos x="154" y="2120"/>
                    </a:cxn>
                    <a:cxn ang="0">
                      <a:pos x="88" y="2319"/>
                    </a:cxn>
                    <a:cxn ang="0">
                      <a:pos x="43" y="2516"/>
                    </a:cxn>
                    <a:cxn ang="0">
                      <a:pos x="15" y="2709"/>
                    </a:cxn>
                    <a:cxn ang="0">
                      <a:pos x="1" y="2897"/>
                    </a:cxn>
                    <a:cxn ang="0">
                      <a:pos x="3" y="3079"/>
                    </a:cxn>
                    <a:cxn ang="0">
                      <a:pos x="15" y="3253"/>
                    </a:cxn>
                    <a:cxn ang="0">
                      <a:pos x="36" y="3418"/>
                    </a:cxn>
                    <a:cxn ang="0">
                      <a:pos x="64" y="3572"/>
                    </a:cxn>
                    <a:cxn ang="0">
                      <a:pos x="111" y="3760"/>
                    </a:cxn>
                    <a:cxn ang="0">
                      <a:pos x="188" y="3997"/>
                    </a:cxn>
                    <a:cxn ang="0">
                      <a:pos x="257" y="4173"/>
                    </a:cxn>
                    <a:cxn ang="0">
                      <a:pos x="316" y="4295"/>
                    </a:cxn>
                    <a:cxn ang="0">
                      <a:pos x="1174" y="3487"/>
                    </a:cxn>
                    <a:cxn ang="0">
                      <a:pos x="2250" y="2464"/>
                    </a:cxn>
                    <a:cxn ang="0">
                      <a:pos x="2739" y="1982"/>
                    </a:cxn>
                    <a:cxn ang="0">
                      <a:pos x="3207" y="1502"/>
                    </a:cxn>
                    <a:cxn ang="0">
                      <a:pos x="3652" y="1025"/>
                    </a:cxn>
                    <a:cxn ang="0">
                      <a:pos x="4071" y="553"/>
                    </a:cxn>
                    <a:cxn ang="0">
                      <a:pos x="4465" y="91"/>
                    </a:cxn>
                  </a:cxnLst>
                  <a:rect l="0" t="0" r="r" b="b"/>
                  <a:pathLst>
                    <a:path w="4536" h="4295">
                      <a:moveTo>
                        <a:pt x="4465" y="91"/>
                      </a:moveTo>
                      <a:lnTo>
                        <a:pt x="4465" y="91"/>
                      </a:lnTo>
                      <a:lnTo>
                        <a:pt x="4481" y="66"/>
                      </a:lnTo>
                      <a:lnTo>
                        <a:pt x="4498" y="42"/>
                      </a:lnTo>
                      <a:lnTo>
                        <a:pt x="4517" y="20"/>
                      </a:lnTo>
                      <a:lnTo>
                        <a:pt x="4536" y="0"/>
                      </a:lnTo>
                      <a:lnTo>
                        <a:pt x="4536" y="0"/>
                      </a:lnTo>
                      <a:lnTo>
                        <a:pt x="4511" y="19"/>
                      </a:lnTo>
                      <a:lnTo>
                        <a:pt x="4482" y="36"/>
                      </a:lnTo>
                      <a:lnTo>
                        <a:pt x="4453" y="52"/>
                      </a:lnTo>
                      <a:lnTo>
                        <a:pt x="4422" y="67"/>
                      </a:lnTo>
                      <a:lnTo>
                        <a:pt x="4389" y="82"/>
                      </a:lnTo>
                      <a:lnTo>
                        <a:pt x="4354" y="94"/>
                      </a:lnTo>
                      <a:lnTo>
                        <a:pt x="4318" y="105"/>
                      </a:lnTo>
                      <a:lnTo>
                        <a:pt x="4279" y="115"/>
                      </a:lnTo>
                      <a:lnTo>
                        <a:pt x="4240" y="125"/>
                      </a:lnTo>
                      <a:lnTo>
                        <a:pt x="4198" y="133"/>
                      </a:lnTo>
                      <a:lnTo>
                        <a:pt x="4155" y="141"/>
                      </a:lnTo>
                      <a:lnTo>
                        <a:pt x="4113" y="147"/>
                      </a:lnTo>
                      <a:lnTo>
                        <a:pt x="4067" y="154"/>
                      </a:lnTo>
                      <a:lnTo>
                        <a:pt x="4020" y="159"/>
                      </a:lnTo>
                      <a:lnTo>
                        <a:pt x="3922" y="169"/>
                      </a:lnTo>
                      <a:lnTo>
                        <a:pt x="3820" y="177"/>
                      </a:lnTo>
                      <a:lnTo>
                        <a:pt x="3713" y="185"/>
                      </a:lnTo>
                      <a:lnTo>
                        <a:pt x="3485" y="197"/>
                      </a:lnTo>
                      <a:lnTo>
                        <a:pt x="3366" y="205"/>
                      </a:lnTo>
                      <a:lnTo>
                        <a:pt x="3243" y="213"/>
                      </a:lnTo>
                      <a:lnTo>
                        <a:pt x="3117" y="222"/>
                      </a:lnTo>
                      <a:lnTo>
                        <a:pt x="2988" y="234"/>
                      </a:lnTo>
                      <a:lnTo>
                        <a:pt x="2857" y="249"/>
                      </a:lnTo>
                      <a:lnTo>
                        <a:pt x="2790" y="259"/>
                      </a:lnTo>
                      <a:lnTo>
                        <a:pt x="2723" y="268"/>
                      </a:lnTo>
                      <a:lnTo>
                        <a:pt x="2655" y="279"/>
                      </a:lnTo>
                      <a:lnTo>
                        <a:pt x="2586" y="291"/>
                      </a:lnTo>
                      <a:lnTo>
                        <a:pt x="2518" y="303"/>
                      </a:lnTo>
                      <a:lnTo>
                        <a:pt x="2450" y="318"/>
                      </a:lnTo>
                      <a:lnTo>
                        <a:pt x="2380" y="332"/>
                      </a:lnTo>
                      <a:lnTo>
                        <a:pt x="2310" y="348"/>
                      </a:lnTo>
                      <a:lnTo>
                        <a:pt x="2241" y="367"/>
                      </a:lnTo>
                      <a:lnTo>
                        <a:pt x="2170" y="386"/>
                      </a:lnTo>
                      <a:lnTo>
                        <a:pt x="2100" y="407"/>
                      </a:lnTo>
                      <a:lnTo>
                        <a:pt x="2029" y="430"/>
                      </a:lnTo>
                      <a:lnTo>
                        <a:pt x="1959" y="454"/>
                      </a:lnTo>
                      <a:lnTo>
                        <a:pt x="1888" y="480"/>
                      </a:lnTo>
                      <a:lnTo>
                        <a:pt x="1817" y="508"/>
                      </a:lnTo>
                      <a:lnTo>
                        <a:pt x="1746" y="537"/>
                      </a:lnTo>
                      <a:lnTo>
                        <a:pt x="1676" y="569"/>
                      </a:lnTo>
                      <a:lnTo>
                        <a:pt x="1605" y="603"/>
                      </a:lnTo>
                      <a:lnTo>
                        <a:pt x="1534" y="638"/>
                      </a:lnTo>
                      <a:lnTo>
                        <a:pt x="1465" y="677"/>
                      </a:lnTo>
                      <a:lnTo>
                        <a:pt x="1395" y="717"/>
                      </a:lnTo>
                      <a:lnTo>
                        <a:pt x="1324" y="758"/>
                      </a:lnTo>
                      <a:lnTo>
                        <a:pt x="1254" y="804"/>
                      </a:lnTo>
                      <a:lnTo>
                        <a:pt x="1186" y="851"/>
                      </a:lnTo>
                      <a:lnTo>
                        <a:pt x="1116" y="900"/>
                      </a:lnTo>
                      <a:lnTo>
                        <a:pt x="1048" y="953"/>
                      </a:lnTo>
                      <a:lnTo>
                        <a:pt x="980" y="1008"/>
                      </a:lnTo>
                      <a:lnTo>
                        <a:pt x="911" y="1065"/>
                      </a:lnTo>
                      <a:lnTo>
                        <a:pt x="844" y="1126"/>
                      </a:lnTo>
                      <a:lnTo>
                        <a:pt x="777" y="1189"/>
                      </a:lnTo>
                      <a:lnTo>
                        <a:pt x="777" y="1189"/>
                      </a:lnTo>
                      <a:lnTo>
                        <a:pt x="713" y="1254"/>
                      </a:lnTo>
                      <a:lnTo>
                        <a:pt x="651" y="1319"/>
                      </a:lnTo>
                      <a:lnTo>
                        <a:pt x="594" y="1384"/>
                      </a:lnTo>
                      <a:lnTo>
                        <a:pt x="539" y="1450"/>
                      </a:lnTo>
                      <a:lnTo>
                        <a:pt x="488" y="1517"/>
                      </a:lnTo>
                      <a:lnTo>
                        <a:pt x="440" y="1582"/>
                      </a:lnTo>
                      <a:lnTo>
                        <a:pt x="394" y="1649"/>
                      </a:lnTo>
                      <a:lnTo>
                        <a:pt x="351" y="1716"/>
                      </a:lnTo>
                      <a:lnTo>
                        <a:pt x="312" y="1783"/>
                      </a:lnTo>
                      <a:lnTo>
                        <a:pt x="275" y="1850"/>
                      </a:lnTo>
                      <a:lnTo>
                        <a:pt x="241" y="1917"/>
                      </a:lnTo>
                      <a:lnTo>
                        <a:pt x="209" y="1986"/>
                      </a:lnTo>
                      <a:lnTo>
                        <a:pt x="181" y="2053"/>
                      </a:lnTo>
                      <a:lnTo>
                        <a:pt x="154" y="2120"/>
                      </a:lnTo>
                      <a:lnTo>
                        <a:pt x="130" y="2185"/>
                      </a:lnTo>
                      <a:lnTo>
                        <a:pt x="109" y="2252"/>
                      </a:lnTo>
                      <a:lnTo>
                        <a:pt x="88" y="2319"/>
                      </a:lnTo>
                      <a:lnTo>
                        <a:pt x="71" y="2385"/>
                      </a:lnTo>
                      <a:lnTo>
                        <a:pt x="56" y="2451"/>
                      </a:lnTo>
                      <a:lnTo>
                        <a:pt x="43" y="2516"/>
                      </a:lnTo>
                      <a:lnTo>
                        <a:pt x="31" y="2581"/>
                      </a:lnTo>
                      <a:lnTo>
                        <a:pt x="21" y="2645"/>
                      </a:lnTo>
                      <a:lnTo>
                        <a:pt x="15" y="2709"/>
                      </a:lnTo>
                      <a:lnTo>
                        <a:pt x="8" y="2772"/>
                      </a:lnTo>
                      <a:lnTo>
                        <a:pt x="4" y="2835"/>
                      </a:lnTo>
                      <a:lnTo>
                        <a:pt x="1" y="2897"/>
                      </a:lnTo>
                      <a:lnTo>
                        <a:pt x="0" y="2959"/>
                      </a:lnTo>
                      <a:lnTo>
                        <a:pt x="1" y="3019"/>
                      </a:lnTo>
                      <a:lnTo>
                        <a:pt x="3" y="3079"/>
                      </a:lnTo>
                      <a:lnTo>
                        <a:pt x="5" y="3138"/>
                      </a:lnTo>
                      <a:lnTo>
                        <a:pt x="9" y="3196"/>
                      </a:lnTo>
                      <a:lnTo>
                        <a:pt x="15" y="3253"/>
                      </a:lnTo>
                      <a:lnTo>
                        <a:pt x="20" y="3308"/>
                      </a:lnTo>
                      <a:lnTo>
                        <a:pt x="28" y="3363"/>
                      </a:lnTo>
                      <a:lnTo>
                        <a:pt x="36" y="3418"/>
                      </a:lnTo>
                      <a:lnTo>
                        <a:pt x="44" y="3470"/>
                      </a:lnTo>
                      <a:lnTo>
                        <a:pt x="54" y="3523"/>
                      </a:lnTo>
                      <a:lnTo>
                        <a:pt x="64" y="3572"/>
                      </a:lnTo>
                      <a:lnTo>
                        <a:pt x="75" y="3622"/>
                      </a:lnTo>
                      <a:lnTo>
                        <a:pt x="87" y="3669"/>
                      </a:lnTo>
                      <a:lnTo>
                        <a:pt x="111" y="3760"/>
                      </a:lnTo>
                      <a:lnTo>
                        <a:pt x="135" y="3846"/>
                      </a:lnTo>
                      <a:lnTo>
                        <a:pt x="161" y="3925"/>
                      </a:lnTo>
                      <a:lnTo>
                        <a:pt x="188" y="3997"/>
                      </a:lnTo>
                      <a:lnTo>
                        <a:pt x="212" y="4063"/>
                      </a:lnTo>
                      <a:lnTo>
                        <a:pt x="236" y="4122"/>
                      </a:lnTo>
                      <a:lnTo>
                        <a:pt x="257" y="4173"/>
                      </a:lnTo>
                      <a:lnTo>
                        <a:pt x="276" y="4214"/>
                      </a:lnTo>
                      <a:lnTo>
                        <a:pt x="306" y="4273"/>
                      </a:lnTo>
                      <a:lnTo>
                        <a:pt x="316" y="4295"/>
                      </a:lnTo>
                      <a:lnTo>
                        <a:pt x="316" y="4295"/>
                      </a:lnTo>
                      <a:lnTo>
                        <a:pt x="738" y="3899"/>
                      </a:lnTo>
                      <a:lnTo>
                        <a:pt x="1174" y="3487"/>
                      </a:lnTo>
                      <a:lnTo>
                        <a:pt x="2081" y="2625"/>
                      </a:lnTo>
                      <a:lnTo>
                        <a:pt x="2081" y="2625"/>
                      </a:lnTo>
                      <a:lnTo>
                        <a:pt x="2250" y="2464"/>
                      </a:lnTo>
                      <a:lnTo>
                        <a:pt x="2415" y="2303"/>
                      </a:lnTo>
                      <a:lnTo>
                        <a:pt x="2578" y="2143"/>
                      </a:lnTo>
                      <a:lnTo>
                        <a:pt x="2739" y="1982"/>
                      </a:lnTo>
                      <a:lnTo>
                        <a:pt x="2897" y="1822"/>
                      </a:lnTo>
                      <a:lnTo>
                        <a:pt x="3054" y="1662"/>
                      </a:lnTo>
                      <a:lnTo>
                        <a:pt x="3207" y="1502"/>
                      </a:lnTo>
                      <a:lnTo>
                        <a:pt x="3358" y="1343"/>
                      </a:lnTo>
                      <a:lnTo>
                        <a:pt x="3506" y="1183"/>
                      </a:lnTo>
                      <a:lnTo>
                        <a:pt x="3652" y="1025"/>
                      </a:lnTo>
                      <a:lnTo>
                        <a:pt x="3794" y="867"/>
                      </a:lnTo>
                      <a:lnTo>
                        <a:pt x="3934" y="710"/>
                      </a:lnTo>
                      <a:lnTo>
                        <a:pt x="4071" y="553"/>
                      </a:lnTo>
                      <a:lnTo>
                        <a:pt x="4205" y="398"/>
                      </a:lnTo>
                      <a:lnTo>
                        <a:pt x="4336" y="244"/>
                      </a:lnTo>
                      <a:lnTo>
                        <a:pt x="4465" y="91"/>
                      </a:lnTo>
                      <a:lnTo>
                        <a:pt x="4465" y="91"/>
                      </a:lnTo>
                      <a:close/>
                    </a:path>
                  </a:pathLst>
                </a:custGeom>
                <a:gradFill flip="none" rotWithShape="1">
                  <a:gsLst>
                    <a:gs pos="0">
                      <a:srgbClr val="84BC76"/>
                    </a:gs>
                    <a:gs pos="64000">
                      <a:srgbClr val="2F6C1C"/>
                    </a:gs>
                  </a:gsLst>
                  <a:lin ang="252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197" name="Group 168"/>
              <p:cNvGrpSpPr/>
              <p:nvPr/>
            </p:nvGrpSpPr>
            <p:grpSpPr>
              <a:xfrm rot="19919584">
                <a:off x="4566241" y="1541119"/>
                <a:ext cx="383462" cy="160775"/>
                <a:chOff x="793750" y="0"/>
                <a:chExt cx="7556501" cy="2116991"/>
              </a:xfrm>
            </p:grpSpPr>
            <p:sp>
              <p:nvSpPr>
                <p:cNvPr id="208" name="Freeform 7"/>
                <p:cNvSpPr>
                  <a:spLocks/>
                </p:cNvSpPr>
                <p:nvPr/>
              </p:nvSpPr>
              <p:spPr bwMode="auto">
                <a:xfrm>
                  <a:off x="793750" y="696178"/>
                  <a:ext cx="7413625" cy="1420813"/>
                </a:xfrm>
                <a:custGeom>
                  <a:avLst/>
                  <a:gdLst/>
                  <a:ahLst/>
                  <a:cxnLst>
                    <a:cxn ang="0">
                      <a:pos x="9339" y="0"/>
                    </a:cxn>
                    <a:cxn ang="0">
                      <a:pos x="8708" y="106"/>
                    </a:cxn>
                    <a:cxn ang="0">
                      <a:pos x="8060" y="203"/>
                    </a:cxn>
                    <a:cxn ang="0">
                      <a:pos x="7395" y="293"/>
                    </a:cxn>
                    <a:cxn ang="0">
                      <a:pos x="6713" y="375"/>
                    </a:cxn>
                    <a:cxn ang="0">
                      <a:pos x="6018" y="448"/>
                    </a:cxn>
                    <a:cxn ang="0">
                      <a:pos x="5307" y="514"/>
                    </a:cxn>
                    <a:cxn ang="0">
                      <a:pos x="4586" y="568"/>
                    </a:cxn>
                    <a:cxn ang="0">
                      <a:pos x="3853" y="615"/>
                    </a:cxn>
                    <a:cxn ang="0">
                      <a:pos x="1868" y="724"/>
                    </a:cxn>
                    <a:cxn ang="0">
                      <a:pos x="2" y="820"/>
                    </a:cxn>
                    <a:cxn ang="0">
                      <a:pos x="0" y="822"/>
                    </a:cxn>
                    <a:cxn ang="0">
                      <a:pos x="113" y="870"/>
                    </a:cxn>
                    <a:cxn ang="0">
                      <a:pos x="431" y="997"/>
                    </a:cxn>
                    <a:cxn ang="0">
                      <a:pos x="657" y="1081"/>
                    </a:cxn>
                    <a:cxn ang="0">
                      <a:pos x="921" y="1173"/>
                    </a:cxn>
                    <a:cxn ang="0">
                      <a:pos x="1223" y="1270"/>
                    </a:cxn>
                    <a:cxn ang="0">
                      <a:pos x="1559" y="1369"/>
                    </a:cxn>
                    <a:cxn ang="0">
                      <a:pos x="1922" y="1465"/>
                    </a:cxn>
                    <a:cxn ang="0">
                      <a:pos x="2310" y="1555"/>
                    </a:cxn>
                    <a:cxn ang="0">
                      <a:pos x="2718" y="1635"/>
                    </a:cxn>
                    <a:cxn ang="0">
                      <a:pos x="2930" y="1672"/>
                    </a:cxn>
                    <a:cxn ang="0">
                      <a:pos x="3146" y="1703"/>
                    </a:cxn>
                    <a:cxn ang="0">
                      <a:pos x="3363" y="1731"/>
                    </a:cxn>
                    <a:cxn ang="0">
                      <a:pos x="3585" y="1753"/>
                    </a:cxn>
                    <a:cxn ang="0">
                      <a:pos x="3809" y="1771"/>
                    </a:cxn>
                    <a:cxn ang="0">
                      <a:pos x="4035" y="1785"/>
                    </a:cxn>
                    <a:cxn ang="0">
                      <a:pos x="4263" y="1790"/>
                    </a:cxn>
                    <a:cxn ang="0">
                      <a:pos x="4491" y="1790"/>
                    </a:cxn>
                    <a:cxn ang="0">
                      <a:pos x="4720" y="1783"/>
                    </a:cxn>
                    <a:cxn ang="0">
                      <a:pos x="4949" y="1767"/>
                    </a:cxn>
                    <a:cxn ang="0">
                      <a:pos x="5057" y="1759"/>
                    </a:cxn>
                    <a:cxn ang="0">
                      <a:pos x="5267" y="1734"/>
                    </a:cxn>
                    <a:cxn ang="0">
                      <a:pos x="5469" y="1705"/>
                    </a:cxn>
                    <a:cxn ang="0">
                      <a:pos x="5665" y="1672"/>
                    </a:cxn>
                    <a:cxn ang="0">
                      <a:pos x="5853" y="1632"/>
                    </a:cxn>
                    <a:cxn ang="0">
                      <a:pos x="6037" y="1588"/>
                    </a:cxn>
                    <a:cxn ang="0">
                      <a:pos x="6213" y="1540"/>
                    </a:cxn>
                    <a:cxn ang="0">
                      <a:pos x="6383" y="1487"/>
                    </a:cxn>
                    <a:cxn ang="0">
                      <a:pos x="6548" y="1432"/>
                    </a:cxn>
                    <a:cxn ang="0">
                      <a:pos x="6708" y="1374"/>
                    </a:cxn>
                    <a:cxn ang="0">
                      <a:pos x="6863" y="1312"/>
                    </a:cxn>
                    <a:cxn ang="0">
                      <a:pos x="7085" y="1216"/>
                    </a:cxn>
                    <a:cxn ang="0">
                      <a:pos x="7367" y="1081"/>
                    </a:cxn>
                    <a:cxn ang="0">
                      <a:pos x="7629" y="942"/>
                    </a:cxn>
                    <a:cxn ang="0">
                      <a:pos x="7878" y="801"/>
                    </a:cxn>
                    <a:cxn ang="0">
                      <a:pos x="8112" y="660"/>
                    </a:cxn>
                    <a:cxn ang="0">
                      <a:pos x="8549" y="394"/>
                    </a:cxn>
                    <a:cxn ang="0">
                      <a:pos x="8755" y="274"/>
                    </a:cxn>
                    <a:cxn ang="0">
                      <a:pos x="8953" y="166"/>
                    </a:cxn>
                    <a:cxn ang="0">
                      <a:pos x="9148" y="74"/>
                    </a:cxn>
                    <a:cxn ang="0">
                      <a:pos x="9244" y="34"/>
                    </a:cxn>
                    <a:cxn ang="0">
                      <a:pos x="9339" y="0"/>
                    </a:cxn>
                  </a:cxnLst>
                  <a:rect l="0" t="0" r="r" b="b"/>
                  <a:pathLst>
                    <a:path w="9339" h="1790">
                      <a:moveTo>
                        <a:pt x="9339" y="0"/>
                      </a:moveTo>
                      <a:lnTo>
                        <a:pt x="9339" y="0"/>
                      </a:lnTo>
                      <a:lnTo>
                        <a:pt x="9026" y="53"/>
                      </a:lnTo>
                      <a:lnTo>
                        <a:pt x="8708" y="106"/>
                      </a:lnTo>
                      <a:lnTo>
                        <a:pt x="8387" y="156"/>
                      </a:lnTo>
                      <a:lnTo>
                        <a:pt x="8060" y="203"/>
                      </a:lnTo>
                      <a:lnTo>
                        <a:pt x="7730" y="250"/>
                      </a:lnTo>
                      <a:lnTo>
                        <a:pt x="7395" y="293"/>
                      </a:lnTo>
                      <a:lnTo>
                        <a:pt x="7056" y="335"/>
                      </a:lnTo>
                      <a:lnTo>
                        <a:pt x="6713" y="375"/>
                      </a:lnTo>
                      <a:lnTo>
                        <a:pt x="6368" y="413"/>
                      </a:lnTo>
                      <a:lnTo>
                        <a:pt x="6018" y="448"/>
                      </a:lnTo>
                      <a:lnTo>
                        <a:pt x="5664" y="483"/>
                      </a:lnTo>
                      <a:lnTo>
                        <a:pt x="5307" y="514"/>
                      </a:lnTo>
                      <a:lnTo>
                        <a:pt x="4949" y="542"/>
                      </a:lnTo>
                      <a:lnTo>
                        <a:pt x="4586" y="568"/>
                      </a:lnTo>
                      <a:lnTo>
                        <a:pt x="4221" y="592"/>
                      </a:lnTo>
                      <a:lnTo>
                        <a:pt x="3853" y="615"/>
                      </a:lnTo>
                      <a:lnTo>
                        <a:pt x="3853" y="615"/>
                      </a:lnTo>
                      <a:lnTo>
                        <a:pt x="1868" y="724"/>
                      </a:lnTo>
                      <a:lnTo>
                        <a:pt x="919" y="775"/>
                      </a:lnTo>
                      <a:lnTo>
                        <a:pt x="2" y="820"/>
                      </a:lnTo>
                      <a:lnTo>
                        <a:pt x="0" y="822"/>
                      </a:lnTo>
                      <a:lnTo>
                        <a:pt x="0" y="822"/>
                      </a:lnTo>
                      <a:lnTo>
                        <a:pt x="30" y="834"/>
                      </a:lnTo>
                      <a:lnTo>
                        <a:pt x="113" y="870"/>
                      </a:lnTo>
                      <a:lnTo>
                        <a:pt x="249" y="926"/>
                      </a:lnTo>
                      <a:lnTo>
                        <a:pt x="431" y="997"/>
                      </a:lnTo>
                      <a:lnTo>
                        <a:pt x="539" y="1037"/>
                      </a:lnTo>
                      <a:lnTo>
                        <a:pt x="657" y="1081"/>
                      </a:lnTo>
                      <a:lnTo>
                        <a:pt x="784" y="1126"/>
                      </a:lnTo>
                      <a:lnTo>
                        <a:pt x="921" y="1173"/>
                      </a:lnTo>
                      <a:lnTo>
                        <a:pt x="1069" y="1221"/>
                      </a:lnTo>
                      <a:lnTo>
                        <a:pt x="1223" y="1270"/>
                      </a:lnTo>
                      <a:lnTo>
                        <a:pt x="1387" y="1319"/>
                      </a:lnTo>
                      <a:lnTo>
                        <a:pt x="1559" y="1369"/>
                      </a:lnTo>
                      <a:lnTo>
                        <a:pt x="1736" y="1418"/>
                      </a:lnTo>
                      <a:lnTo>
                        <a:pt x="1922" y="1465"/>
                      </a:lnTo>
                      <a:lnTo>
                        <a:pt x="2113" y="1512"/>
                      </a:lnTo>
                      <a:lnTo>
                        <a:pt x="2310" y="1555"/>
                      </a:lnTo>
                      <a:lnTo>
                        <a:pt x="2511" y="1597"/>
                      </a:lnTo>
                      <a:lnTo>
                        <a:pt x="2718" y="1635"/>
                      </a:lnTo>
                      <a:lnTo>
                        <a:pt x="2824" y="1654"/>
                      </a:lnTo>
                      <a:lnTo>
                        <a:pt x="2930" y="1672"/>
                      </a:lnTo>
                      <a:lnTo>
                        <a:pt x="3036" y="1687"/>
                      </a:lnTo>
                      <a:lnTo>
                        <a:pt x="3146" y="1703"/>
                      </a:lnTo>
                      <a:lnTo>
                        <a:pt x="3253" y="1717"/>
                      </a:lnTo>
                      <a:lnTo>
                        <a:pt x="3363" y="1731"/>
                      </a:lnTo>
                      <a:lnTo>
                        <a:pt x="3474" y="1743"/>
                      </a:lnTo>
                      <a:lnTo>
                        <a:pt x="3585" y="1753"/>
                      </a:lnTo>
                      <a:lnTo>
                        <a:pt x="3696" y="1764"/>
                      </a:lnTo>
                      <a:lnTo>
                        <a:pt x="3809" y="1771"/>
                      </a:lnTo>
                      <a:lnTo>
                        <a:pt x="3922" y="1778"/>
                      </a:lnTo>
                      <a:lnTo>
                        <a:pt x="4035" y="1785"/>
                      </a:lnTo>
                      <a:lnTo>
                        <a:pt x="4148" y="1788"/>
                      </a:lnTo>
                      <a:lnTo>
                        <a:pt x="4263" y="1790"/>
                      </a:lnTo>
                      <a:lnTo>
                        <a:pt x="4378" y="1790"/>
                      </a:lnTo>
                      <a:lnTo>
                        <a:pt x="4491" y="1790"/>
                      </a:lnTo>
                      <a:lnTo>
                        <a:pt x="4605" y="1786"/>
                      </a:lnTo>
                      <a:lnTo>
                        <a:pt x="4720" y="1783"/>
                      </a:lnTo>
                      <a:lnTo>
                        <a:pt x="4835" y="1776"/>
                      </a:lnTo>
                      <a:lnTo>
                        <a:pt x="4949" y="1767"/>
                      </a:lnTo>
                      <a:lnTo>
                        <a:pt x="4949" y="1767"/>
                      </a:lnTo>
                      <a:lnTo>
                        <a:pt x="5057" y="1759"/>
                      </a:lnTo>
                      <a:lnTo>
                        <a:pt x="5163" y="1746"/>
                      </a:lnTo>
                      <a:lnTo>
                        <a:pt x="5267" y="1734"/>
                      </a:lnTo>
                      <a:lnTo>
                        <a:pt x="5368" y="1720"/>
                      </a:lnTo>
                      <a:lnTo>
                        <a:pt x="5469" y="1705"/>
                      </a:lnTo>
                      <a:lnTo>
                        <a:pt x="5568" y="1689"/>
                      </a:lnTo>
                      <a:lnTo>
                        <a:pt x="5665" y="1672"/>
                      </a:lnTo>
                      <a:lnTo>
                        <a:pt x="5759" y="1653"/>
                      </a:lnTo>
                      <a:lnTo>
                        <a:pt x="5853" y="1632"/>
                      </a:lnTo>
                      <a:lnTo>
                        <a:pt x="5945" y="1611"/>
                      </a:lnTo>
                      <a:lnTo>
                        <a:pt x="6037" y="1588"/>
                      </a:lnTo>
                      <a:lnTo>
                        <a:pt x="6126" y="1564"/>
                      </a:lnTo>
                      <a:lnTo>
                        <a:pt x="6213" y="1540"/>
                      </a:lnTo>
                      <a:lnTo>
                        <a:pt x="6300" y="1513"/>
                      </a:lnTo>
                      <a:lnTo>
                        <a:pt x="6383" y="1487"/>
                      </a:lnTo>
                      <a:lnTo>
                        <a:pt x="6467" y="1461"/>
                      </a:lnTo>
                      <a:lnTo>
                        <a:pt x="6548" y="1432"/>
                      </a:lnTo>
                      <a:lnTo>
                        <a:pt x="6630" y="1404"/>
                      </a:lnTo>
                      <a:lnTo>
                        <a:pt x="6708" y="1374"/>
                      </a:lnTo>
                      <a:lnTo>
                        <a:pt x="6786" y="1343"/>
                      </a:lnTo>
                      <a:lnTo>
                        <a:pt x="6863" y="1312"/>
                      </a:lnTo>
                      <a:lnTo>
                        <a:pt x="6939" y="1281"/>
                      </a:lnTo>
                      <a:lnTo>
                        <a:pt x="7085" y="1216"/>
                      </a:lnTo>
                      <a:lnTo>
                        <a:pt x="7228" y="1150"/>
                      </a:lnTo>
                      <a:lnTo>
                        <a:pt x="7367" y="1081"/>
                      </a:lnTo>
                      <a:lnTo>
                        <a:pt x="7499" y="1011"/>
                      </a:lnTo>
                      <a:lnTo>
                        <a:pt x="7629" y="942"/>
                      </a:lnTo>
                      <a:lnTo>
                        <a:pt x="7756" y="870"/>
                      </a:lnTo>
                      <a:lnTo>
                        <a:pt x="7878" y="801"/>
                      </a:lnTo>
                      <a:lnTo>
                        <a:pt x="7996" y="730"/>
                      </a:lnTo>
                      <a:lnTo>
                        <a:pt x="8112" y="660"/>
                      </a:lnTo>
                      <a:lnTo>
                        <a:pt x="8337" y="524"/>
                      </a:lnTo>
                      <a:lnTo>
                        <a:pt x="8549" y="394"/>
                      </a:lnTo>
                      <a:lnTo>
                        <a:pt x="8653" y="333"/>
                      </a:lnTo>
                      <a:lnTo>
                        <a:pt x="8755" y="274"/>
                      </a:lnTo>
                      <a:lnTo>
                        <a:pt x="8854" y="219"/>
                      </a:lnTo>
                      <a:lnTo>
                        <a:pt x="8953" y="166"/>
                      </a:lnTo>
                      <a:lnTo>
                        <a:pt x="9051" y="118"/>
                      </a:lnTo>
                      <a:lnTo>
                        <a:pt x="9148" y="74"/>
                      </a:lnTo>
                      <a:lnTo>
                        <a:pt x="9197" y="53"/>
                      </a:lnTo>
                      <a:lnTo>
                        <a:pt x="9244" y="34"/>
                      </a:lnTo>
                      <a:lnTo>
                        <a:pt x="9292" y="17"/>
                      </a:lnTo>
                      <a:lnTo>
                        <a:pt x="9339" y="0"/>
                      </a:lnTo>
                      <a:lnTo>
                        <a:pt x="933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09" name="Freeform 8"/>
                <p:cNvSpPr>
                  <a:spLocks/>
                </p:cNvSpPr>
                <p:nvPr/>
              </p:nvSpPr>
              <p:spPr bwMode="auto">
                <a:xfrm>
                  <a:off x="795338" y="0"/>
                  <a:ext cx="7554913" cy="1363663"/>
                </a:xfrm>
                <a:custGeom>
                  <a:avLst/>
                  <a:gdLst/>
                  <a:ahLst/>
                  <a:cxnLst>
                    <a:cxn ang="0">
                      <a:pos x="9337" y="899"/>
                    </a:cxn>
                    <a:cxn ang="0">
                      <a:pos x="9428" y="874"/>
                    </a:cxn>
                    <a:cxn ang="0">
                      <a:pos x="9518" y="862"/>
                    </a:cxn>
                    <a:cxn ang="0">
                      <a:pos x="9466" y="860"/>
                    </a:cxn>
                    <a:cxn ang="0">
                      <a:pos x="9362" y="852"/>
                    </a:cxn>
                    <a:cxn ang="0">
                      <a:pos x="9200" y="827"/>
                    </a:cxn>
                    <a:cxn ang="0">
                      <a:pos x="8971" y="780"/>
                    </a:cxn>
                    <a:cxn ang="0">
                      <a:pos x="8727" y="720"/>
                    </a:cxn>
                    <a:cxn ang="0">
                      <a:pos x="8331" y="608"/>
                    </a:cxn>
                    <a:cxn ang="0">
                      <a:pos x="7891" y="481"/>
                    </a:cxn>
                    <a:cxn ang="0">
                      <a:pos x="7572" y="395"/>
                    </a:cxn>
                    <a:cxn ang="0">
                      <a:pos x="7229" y="308"/>
                    </a:cxn>
                    <a:cxn ang="0">
                      <a:pos x="6861" y="226"/>
                    </a:cxn>
                    <a:cxn ang="0">
                      <a:pos x="6466" y="153"/>
                    </a:cxn>
                    <a:cxn ang="0">
                      <a:pos x="6152" y="104"/>
                    </a:cxn>
                    <a:cxn ang="0">
                      <a:pos x="5933" y="76"/>
                    </a:cxn>
                    <a:cxn ang="0">
                      <a:pos x="5707" y="52"/>
                    </a:cxn>
                    <a:cxn ang="0">
                      <a:pos x="5474" y="31"/>
                    </a:cxn>
                    <a:cxn ang="0">
                      <a:pos x="5231" y="16"/>
                    </a:cxn>
                    <a:cxn ang="0">
                      <a:pos x="4982" y="5"/>
                    </a:cxn>
                    <a:cxn ang="0">
                      <a:pos x="4723" y="0"/>
                    </a:cxn>
                    <a:cxn ang="0">
                      <a:pos x="4456" y="0"/>
                    </a:cxn>
                    <a:cxn ang="0">
                      <a:pos x="4181" y="7"/>
                    </a:cxn>
                    <a:cxn ang="0">
                      <a:pos x="3896" y="19"/>
                    </a:cxn>
                    <a:cxn ang="0">
                      <a:pos x="3750" y="28"/>
                    </a:cxn>
                    <a:cxn ang="0">
                      <a:pos x="3463" y="52"/>
                    </a:cxn>
                    <a:cxn ang="0">
                      <a:pos x="3192" y="82"/>
                    </a:cxn>
                    <a:cxn ang="0">
                      <a:pos x="2935" y="118"/>
                    </a:cxn>
                    <a:cxn ang="0">
                      <a:pos x="2692" y="160"/>
                    </a:cxn>
                    <a:cxn ang="0">
                      <a:pos x="2461" y="209"/>
                    </a:cxn>
                    <a:cxn ang="0">
                      <a:pos x="2243" y="261"/>
                    </a:cxn>
                    <a:cxn ang="0">
                      <a:pos x="2038" y="316"/>
                    </a:cxn>
                    <a:cxn ang="0">
                      <a:pos x="1847" y="377"/>
                    </a:cxn>
                    <a:cxn ang="0">
                      <a:pos x="1666" y="441"/>
                    </a:cxn>
                    <a:cxn ang="0">
                      <a:pos x="1496" y="509"/>
                    </a:cxn>
                    <a:cxn ang="0">
                      <a:pos x="1338" y="579"/>
                    </a:cxn>
                    <a:cxn ang="0">
                      <a:pos x="1192" y="650"/>
                    </a:cxn>
                    <a:cxn ang="0">
                      <a:pos x="1055" y="721"/>
                    </a:cxn>
                    <a:cxn ang="0">
                      <a:pos x="928" y="796"/>
                    </a:cxn>
                    <a:cxn ang="0">
                      <a:pos x="811" y="869"/>
                    </a:cxn>
                    <a:cxn ang="0">
                      <a:pos x="705" y="944"/>
                    </a:cxn>
                    <a:cxn ang="0">
                      <a:pos x="606" y="1017"/>
                    </a:cxn>
                    <a:cxn ang="0">
                      <a:pos x="518" y="1090"/>
                    </a:cxn>
                    <a:cxn ang="0">
                      <a:pos x="436" y="1161"/>
                    </a:cxn>
                    <a:cxn ang="0">
                      <a:pos x="299" y="1295"/>
                    </a:cxn>
                    <a:cxn ang="0">
                      <a:pos x="191" y="1418"/>
                    </a:cxn>
                    <a:cxn ang="0">
                      <a:pos x="111" y="1526"/>
                    </a:cxn>
                    <a:cxn ang="0">
                      <a:pos x="54" y="1613"/>
                    </a:cxn>
                    <a:cxn ang="0">
                      <a:pos x="19" y="1677"/>
                    </a:cxn>
                    <a:cxn ang="0">
                      <a:pos x="0" y="1719"/>
                    </a:cxn>
                    <a:cxn ang="0">
                      <a:pos x="917" y="1674"/>
                    </a:cxn>
                    <a:cxn ang="0">
                      <a:pos x="3851" y="1514"/>
                    </a:cxn>
                    <a:cxn ang="0">
                      <a:pos x="4219" y="1491"/>
                    </a:cxn>
                    <a:cxn ang="0">
                      <a:pos x="4947" y="1441"/>
                    </a:cxn>
                    <a:cxn ang="0">
                      <a:pos x="5662" y="1382"/>
                    </a:cxn>
                    <a:cxn ang="0">
                      <a:pos x="6366" y="1312"/>
                    </a:cxn>
                    <a:cxn ang="0">
                      <a:pos x="7054" y="1234"/>
                    </a:cxn>
                    <a:cxn ang="0">
                      <a:pos x="7728" y="1149"/>
                    </a:cxn>
                    <a:cxn ang="0">
                      <a:pos x="8385" y="1055"/>
                    </a:cxn>
                    <a:cxn ang="0">
                      <a:pos x="9024" y="952"/>
                    </a:cxn>
                    <a:cxn ang="0">
                      <a:pos x="9337" y="899"/>
                    </a:cxn>
                  </a:cxnLst>
                  <a:rect l="0" t="0" r="r" b="b"/>
                  <a:pathLst>
                    <a:path w="9518" h="1719">
                      <a:moveTo>
                        <a:pt x="9337" y="899"/>
                      </a:moveTo>
                      <a:lnTo>
                        <a:pt x="9337" y="899"/>
                      </a:lnTo>
                      <a:lnTo>
                        <a:pt x="9382" y="885"/>
                      </a:lnTo>
                      <a:lnTo>
                        <a:pt x="9428" y="874"/>
                      </a:lnTo>
                      <a:lnTo>
                        <a:pt x="9473" y="867"/>
                      </a:lnTo>
                      <a:lnTo>
                        <a:pt x="9518" y="862"/>
                      </a:lnTo>
                      <a:lnTo>
                        <a:pt x="9518" y="862"/>
                      </a:lnTo>
                      <a:lnTo>
                        <a:pt x="9466" y="860"/>
                      </a:lnTo>
                      <a:lnTo>
                        <a:pt x="9414" y="857"/>
                      </a:lnTo>
                      <a:lnTo>
                        <a:pt x="9362" y="852"/>
                      </a:lnTo>
                      <a:lnTo>
                        <a:pt x="9308" y="845"/>
                      </a:lnTo>
                      <a:lnTo>
                        <a:pt x="9200" y="827"/>
                      </a:lnTo>
                      <a:lnTo>
                        <a:pt x="9087" y="806"/>
                      </a:lnTo>
                      <a:lnTo>
                        <a:pt x="8971" y="780"/>
                      </a:lnTo>
                      <a:lnTo>
                        <a:pt x="8851" y="753"/>
                      </a:lnTo>
                      <a:lnTo>
                        <a:pt x="8727" y="720"/>
                      </a:lnTo>
                      <a:lnTo>
                        <a:pt x="8600" y="685"/>
                      </a:lnTo>
                      <a:lnTo>
                        <a:pt x="8331" y="608"/>
                      </a:lnTo>
                      <a:lnTo>
                        <a:pt x="8043" y="525"/>
                      </a:lnTo>
                      <a:lnTo>
                        <a:pt x="7891" y="481"/>
                      </a:lnTo>
                      <a:lnTo>
                        <a:pt x="7735" y="438"/>
                      </a:lnTo>
                      <a:lnTo>
                        <a:pt x="7572" y="395"/>
                      </a:lnTo>
                      <a:lnTo>
                        <a:pt x="7403" y="351"/>
                      </a:lnTo>
                      <a:lnTo>
                        <a:pt x="7229" y="308"/>
                      </a:lnTo>
                      <a:lnTo>
                        <a:pt x="7049" y="266"/>
                      </a:lnTo>
                      <a:lnTo>
                        <a:pt x="6861" y="226"/>
                      </a:lnTo>
                      <a:lnTo>
                        <a:pt x="6666" y="189"/>
                      </a:lnTo>
                      <a:lnTo>
                        <a:pt x="6466" y="153"/>
                      </a:lnTo>
                      <a:lnTo>
                        <a:pt x="6258" y="120"/>
                      </a:lnTo>
                      <a:lnTo>
                        <a:pt x="6152" y="104"/>
                      </a:lnTo>
                      <a:lnTo>
                        <a:pt x="6044" y="90"/>
                      </a:lnTo>
                      <a:lnTo>
                        <a:pt x="5933" y="76"/>
                      </a:lnTo>
                      <a:lnTo>
                        <a:pt x="5822" y="64"/>
                      </a:lnTo>
                      <a:lnTo>
                        <a:pt x="5707" y="52"/>
                      </a:lnTo>
                      <a:lnTo>
                        <a:pt x="5592" y="42"/>
                      </a:lnTo>
                      <a:lnTo>
                        <a:pt x="5474" y="31"/>
                      </a:lnTo>
                      <a:lnTo>
                        <a:pt x="5354" y="23"/>
                      </a:lnTo>
                      <a:lnTo>
                        <a:pt x="5231" y="16"/>
                      </a:lnTo>
                      <a:lnTo>
                        <a:pt x="5107" y="10"/>
                      </a:lnTo>
                      <a:lnTo>
                        <a:pt x="4982" y="5"/>
                      </a:lnTo>
                      <a:lnTo>
                        <a:pt x="4854" y="2"/>
                      </a:lnTo>
                      <a:lnTo>
                        <a:pt x="4723" y="0"/>
                      </a:lnTo>
                      <a:lnTo>
                        <a:pt x="4591" y="0"/>
                      </a:lnTo>
                      <a:lnTo>
                        <a:pt x="4456" y="0"/>
                      </a:lnTo>
                      <a:lnTo>
                        <a:pt x="4318" y="2"/>
                      </a:lnTo>
                      <a:lnTo>
                        <a:pt x="4181" y="7"/>
                      </a:lnTo>
                      <a:lnTo>
                        <a:pt x="4039" y="12"/>
                      </a:lnTo>
                      <a:lnTo>
                        <a:pt x="3896" y="19"/>
                      </a:lnTo>
                      <a:lnTo>
                        <a:pt x="3750" y="28"/>
                      </a:lnTo>
                      <a:lnTo>
                        <a:pt x="3750" y="28"/>
                      </a:lnTo>
                      <a:lnTo>
                        <a:pt x="3606" y="38"/>
                      </a:lnTo>
                      <a:lnTo>
                        <a:pt x="3463" y="52"/>
                      </a:lnTo>
                      <a:lnTo>
                        <a:pt x="3326" y="66"/>
                      </a:lnTo>
                      <a:lnTo>
                        <a:pt x="3192" y="82"/>
                      </a:lnTo>
                      <a:lnTo>
                        <a:pt x="3062" y="99"/>
                      </a:lnTo>
                      <a:lnTo>
                        <a:pt x="2935" y="118"/>
                      </a:lnTo>
                      <a:lnTo>
                        <a:pt x="2812" y="139"/>
                      </a:lnTo>
                      <a:lnTo>
                        <a:pt x="2692" y="160"/>
                      </a:lnTo>
                      <a:lnTo>
                        <a:pt x="2575" y="184"/>
                      </a:lnTo>
                      <a:lnTo>
                        <a:pt x="2461" y="209"/>
                      </a:lnTo>
                      <a:lnTo>
                        <a:pt x="2351" y="233"/>
                      </a:lnTo>
                      <a:lnTo>
                        <a:pt x="2243" y="261"/>
                      </a:lnTo>
                      <a:lnTo>
                        <a:pt x="2139" y="289"/>
                      </a:lnTo>
                      <a:lnTo>
                        <a:pt x="2038" y="316"/>
                      </a:lnTo>
                      <a:lnTo>
                        <a:pt x="1941" y="348"/>
                      </a:lnTo>
                      <a:lnTo>
                        <a:pt x="1847" y="377"/>
                      </a:lnTo>
                      <a:lnTo>
                        <a:pt x="1755" y="410"/>
                      </a:lnTo>
                      <a:lnTo>
                        <a:pt x="1666" y="441"/>
                      </a:lnTo>
                      <a:lnTo>
                        <a:pt x="1579" y="474"/>
                      </a:lnTo>
                      <a:lnTo>
                        <a:pt x="1496" y="509"/>
                      </a:lnTo>
                      <a:lnTo>
                        <a:pt x="1416" y="544"/>
                      </a:lnTo>
                      <a:lnTo>
                        <a:pt x="1338" y="579"/>
                      </a:lnTo>
                      <a:lnTo>
                        <a:pt x="1263" y="614"/>
                      </a:lnTo>
                      <a:lnTo>
                        <a:pt x="1192" y="650"/>
                      </a:lnTo>
                      <a:lnTo>
                        <a:pt x="1122" y="685"/>
                      </a:lnTo>
                      <a:lnTo>
                        <a:pt x="1055" y="721"/>
                      </a:lnTo>
                      <a:lnTo>
                        <a:pt x="990" y="760"/>
                      </a:lnTo>
                      <a:lnTo>
                        <a:pt x="928" y="796"/>
                      </a:lnTo>
                      <a:lnTo>
                        <a:pt x="869" y="833"/>
                      </a:lnTo>
                      <a:lnTo>
                        <a:pt x="811" y="869"/>
                      </a:lnTo>
                      <a:lnTo>
                        <a:pt x="757" y="907"/>
                      </a:lnTo>
                      <a:lnTo>
                        <a:pt x="705" y="944"/>
                      </a:lnTo>
                      <a:lnTo>
                        <a:pt x="655" y="980"/>
                      </a:lnTo>
                      <a:lnTo>
                        <a:pt x="606" y="1017"/>
                      </a:lnTo>
                      <a:lnTo>
                        <a:pt x="561" y="1053"/>
                      </a:lnTo>
                      <a:lnTo>
                        <a:pt x="518" y="1090"/>
                      </a:lnTo>
                      <a:lnTo>
                        <a:pt x="476" y="1125"/>
                      </a:lnTo>
                      <a:lnTo>
                        <a:pt x="436" y="1161"/>
                      </a:lnTo>
                      <a:lnTo>
                        <a:pt x="365" y="1229"/>
                      </a:lnTo>
                      <a:lnTo>
                        <a:pt x="299" y="1295"/>
                      </a:lnTo>
                      <a:lnTo>
                        <a:pt x="241" y="1359"/>
                      </a:lnTo>
                      <a:lnTo>
                        <a:pt x="191" y="1418"/>
                      </a:lnTo>
                      <a:lnTo>
                        <a:pt x="147" y="1474"/>
                      </a:lnTo>
                      <a:lnTo>
                        <a:pt x="111" y="1526"/>
                      </a:lnTo>
                      <a:lnTo>
                        <a:pt x="80" y="1573"/>
                      </a:lnTo>
                      <a:lnTo>
                        <a:pt x="54" y="1613"/>
                      </a:lnTo>
                      <a:lnTo>
                        <a:pt x="33" y="1648"/>
                      </a:lnTo>
                      <a:lnTo>
                        <a:pt x="19" y="1677"/>
                      </a:lnTo>
                      <a:lnTo>
                        <a:pt x="8" y="1698"/>
                      </a:lnTo>
                      <a:lnTo>
                        <a:pt x="0" y="1719"/>
                      </a:lnTo>
                      <a:lnTo>
                        <a:pt x="0" y="1719"/>
                      </a:lnTo>
                      <a:lnTo>
                        <a:pt x="917" y="1674"/>
                      </a:lnTo>
                      <a:lnTo>
                        <a:pt x="1866" y="1623"/>
                      </a:lnTo>
                      <a:lnTo>
                        <a:pt x="3851" y="1514"/>
                      </a:lnTo>
                      <a:lnTo>
                        <a:pt x="3851" y="1514"/>
                      </a:lnTo>
                      <a:lnTo>
                        <a:pt x="4219" y="1491"/>
                      </a:lnTo>
                      <a:lnTo>
                        <a:pt x="4584" y="1467"/>
                      </a:lnTo>
                      <a:lnTo>
                        <a:pt x="4947" y="1441"/>
                      </a:lnTo>
                      <a:lnTo>
                        <a:pt x="5305" y="1413"/>
                      </a:lnTo>
                      <a:lnTo>
                        <a:pt x="5662" y="1382"/>
                      </a:lnTo>
                      <a:lnTo>
                        <a:pt x="6016" y="1347"/>
                      </a:lnTo>
                      <a:lnTo>
                        <a:pt x="6366" y="1312"/>
                      </a:lnTo>
                      <a:lnTo>
                        <a:pt x="6711" y="1274"/>
                      </a:lnTo>
                      <a:lnTo>
                        <a:pt x="7054" y="1234"/>
                      </a:lnTo>
                      <a:lnTo>
                        <a:pt x="7393" y="1192"/>
                      </a:lnTo>
                      <a:lnTo>
                        <a:pt x="7728" y="1149"/>
                      </a:lnTo>
                      <a:lnTo>
                        <a:pt x="8058" y="1102"/>
                      </a:lnTo>
                      <a:lnTo>
                        <a:pt x="8385" y="1055"/>
                      </a:lnTo>
                      <a:lnTo>
                        <a:pt x="8706" y="1005"/>
                      </a:lnTo>
                      <a:lnTo>
                        <a:pt x="9024" y="952"/>
                      </a:lnTo>
                      <a:lnTo>
                        <a:pt x="9337" y="899"/>
                      </a:lnTo>
                      <a:lnTo>
                        <a:pt x="9337" y="899"/>
                      </a:lnTo>
                      <a:close/>
                    </a:path>
                  </a:pathLst>
                </a:custGeom>
                <a:gradFill flip="none" rotWithShape="1">
                  <a:gsLst>
                    <a:gs pos="0">
                      <a:srgbClr val="84BC76"/>
                    </a:gs>
                    <a:gs pos="100000">
                      <a:srgbClr val="2F6C1C"/>
                    </a:gs>
                  </a:gsLst>
                  <a:lin ang="516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198" name="Freeform 8"/>
              <p:cNvSpPr>
                <a:spLocks/>
              </p:cNvSpPr>
              <p:nvPr/>
            </p:nvSpPr>
            <p:spPr bwMode="auto">
              <a:xfrm>
                <a:off x="4697413" y="2971800"/>
                <a:ext cx="1010145" cy="342900"/>
              </a:xfrm>
              <a:custGeom>
                <a:avLst/>
                <a:gdLst/>
                <a:ahLst/>
                <a:cxnLst>
                  <a:cxn ang="0">
                    <a:pos x="38" y="785"/>
                  </a:cxn>
                  <a:cxn ang="0">
                    <a:pos x="90" y="735"/>
                  </a:cxn>
                  <a:cxn ang="0">
                    <a:pos x="165" y="679"/>
                  </a:cxn>
                  <a:cxn ang="0">
                    <a:pos x="281" y="602"/>
                  </a:cxn>
                  <a:cxn ang="0">
                    <a:pos x="361" y="559"/>
                  </a:cxn>
                  <a:cxn ang="0">
                    <a:pos x="486" y="501"/>
                  </a:cxn>
                  <a:cxn ang="0">
                    <a:pos x="613" y="451"/>
                  </a:cxn>
                  <a:cxn ang="0">
                    <a:pos x="699" y="424"/>
                  </a:cxn>
                  <a:cxn ang="0">
                    <a:pos x="830" y="390"/>
                  </a:cxn>
                  <a:cxn ang="0">
                    <a:pos x="1008" y="356"/>
                  </a:cxn>
                  <a:cxn ang="0">
                    <a:pos x="1275" y="330"/>
                  </a:cxn>
                  <a:cxn ang="0">
                    <a:pos x="1452" y="323"/>
                  </a:cxn>
                  <a:cxn ang="0">
                    <a:pos x="1715" y="300"/>
                  </a:cxn>
                  <a:cxn ang="0">
                    <a:pos x="1975" y="258"/>
                  </a:cxn>
                  <a:cxn ang="0">
                    <a:pos x="2146" y="219"/>
                  </a:cxn>
                  <a:cxn ang="0">
                    <a:pos x="2399" y="143"/>
                  </a:cxn>
                  <a:cxn ang="0">
                    <a:pos x="2523" y="96"/>
                  </a:cxn>
                  <a:cxn ang="0">
                    <a:pos x="2643" y="43"/>
                  </a:cxn>
                  <a:cxn ang="0">
                    <a:pos x="2721" y="0"/>
                  </a:cxn>
                  <a:cxn ang="0">
                    <a:pos x="2606" y="68"/>
                  </a:cxn>
                  <a:cxn ang="0">
                    <a:pos x="2486" y="125"/>
                  </a:cxn>
                  <a:cxn ang="0">
                    <a:pos x="2322" y="193"/>
                  </a:cxn>
                  <a:cxn ang="0">
                    <a:pos x="2069" y="275"/>
                  </a:cxn>
                  <a:cxn ang="0">
                    <a:pos x="1897" y="318"/>
                  </a:cxn>
                  <a:cxn ang="0">
                    <a:pos x="1634" y="368"/>
                  </a:cxn>
                  <a:cxn ang="0">
                    <a:pos x="1370" y="400"/>
                  </a:cxn>
                  <a:cxn ang="0">
                    <a:pos x="1195" y="417"/>
                  </a:cxn>
                  <a:cxn ang="0">
                    <a:pos x="939" y="465"/>
                  </a:cxn>
                  <a:cxn ang="0">
                    <a:pos x="774" y="512"/>
                  </a:cxn>
                  <a:cxn ang="0">
                    <a:pos x="692" y="540"/>
                  </a:cxn>
                  <a:cxn ang="0">
                    <a:pos x="573" y="590"/>
                  </a:cxn>
                  <a:cxn ang="0">
                    <a:pos x="459" y="648"/>
                  </a:cxn>
                  <a:cxn ang="0">
                    <a:pos x="385" y="690"/>
                  </a:cxn>
                  <a:cxn ang="0">
                    <a:pos x="281" y="761"/>
                  </a:cxn>
                  <a:cxn ang="0">
                    <a:pos x="215" y="814"/>
                  </a:cxn>
                  <a:cxn ang="0">
                    <a:pos x="155" y="869"/>
                  </a:cxn>
                  <a:cxn ang="0">
                    <a:pos x="130" y="899"/>
                  </a:cxn>
                  <a:cxn ang="0">
                    <a:pos x="94" y="923"/>
                  </a:cxn>
                  <a:cxn ang="0">
                    <a:pos x="53" y="923"/>
                  </a:cxn>
                  <a:cxn ang="0">
                    <a:pos x="27" y="910"/>
                  </a:cxn>
                  <a:cxn ang="0">
                    <a:pos x="3" y="875"/>
                  </a:cxn>
                  <a:cxn ang="0">
                    <a:pos x="3" y="833"/>
                  </a:cxn>
                  <a:cxn ang="0">
                    <a:pos x="17" y="807"/>
                  </a:cxn>
                </a:cxnLst>
                <a:rect l="0" t="0" r="r" b="b"/>
                <a:pathLst>
                  <a:path w="2721" h="926">
                    <a:moveTo>
                      <a:pt x="20" y="804"/>
                    </a:moveTo>
                    <a:lnTo>
                      <a:pt x="20" y="804"/>
                    </a:lnTo>
                    <a:lnTo>
                      <a:pt x="38" y="785"/>
                    </a:lnTo>
                    <a:lnTo>
                      <a:pt x="55" y="768"/>
                    </a:lnTo>
                    <a:lnTo>
                      <a:pt x="90" y="735"/>
                    </a:lnTo>
                    <a:lnTo>
                      <a:pt x="90" y="735"/>
                    </a:lnTo>
                    <a:lnTo>
                      <a:pt x="127" y="705"/>
                    </a:lnTo>
                    <a:lnTo>
                      <a:pt x="165" y="679"/>
                    </a:lnTo>
                    <a:lnTo>
                      <a:pt x="165" y="679"/>
                    </a:lnTo>
                    <a:lnTo>
                      <a:pt x="203" y="652"/>
                    </a:lnTo>
                    <a:lnTo>
                      <a:pt x="241" y="626"/>
                    </a:lnTo>
                    <a:lnTo>
                      <a:pt x="281" y="602"/>
                    </a:lnTo>
                    <a:lnTo>
                      <a:pt x="320" y="580"/>
                    </a:lnTo>
                    <a:lnTo>
                      <a:pt x="320" y="580"/>
                    </a:lnTo>
                    <a:lnTo>
                      <a:pt x="361" y="559"/>
                    </a:lnTo>
                    <a:lnTo>
                      <a:pt x="402" y="537"/>
                    </a:lnTo>
                    <a:lnTo>
                      <a:pt x="443" y="519"/>
                    </a:lnTo>
                    <a:lnTo>
                      <a:pt x="486" y="501"/>
                    </a:lnTo>
                    <a:lnTo>
                      <a:pt x="528" y="482"/>
                    </a:lnTo>
                    <a:lnTo>
                      <a:pt x="571" y="467"/>
                    </a:lnTo>
                    <a:lnTo>
                      <a:pt x="613" y="451"/>
                    </a:lnTo>
                    <a:lnTo>
                      <a:pt x="657" y="437"/>
                    </a:lnTo>
                    <a:lnTo>
                      <a:pt x="657" y="437"/>
                    </a:lnTo>
                    <a:lnTo>
                      <a:pt x="699" y="424"/>
                    </a:lnTo>
                    <a:lnTo>
                      <a:pt x="743" y="412"/>
                    </a:lnTo>
                    <a:lnTo>
                      <a:pt x="787" y="400"/>
                    </a:lnTo>
                    <a:lnTo>
                      <a:pt x="830" y="390"/>
                    </a:lnTo>
                    <a:lnTo>
                      <a:pt x="876" y="380"/>
                    </a:lnTo>
                    <a:lnTo>
                      <a:pt x="919" y="372"/>
                    </a:lnTo>
                    <a:lnTo>
                      <a:pt x="1008" y="356"/>
                    </a:lnTo>
                    <a:lnTo>
                      <a:pt x="1097" y="345"/>
                    </a:lnTo>
                    <a:lnTo>
                      <a:pt x="1186" y="337"/>
                    </a:lnTo>
                    <a:lnTo>
                      <a:pt x="1275" y="330"/>
                    </a:lnTo>
                    <a:lnTo>
                      <a:pt x="1366" y="327"/>
                    </a:lnTo>
                    <a:lnTo>
                      <a:pt x="1366" y="327"/>
                    </a:lnTo>
                    <a:lnTo>
                      <a:pt x="1452" y="323"/>
                    </a:lnTo>
                    <a:lnTo>
                      <a:pt x="1540" y="317"/>
                    </a:lnTo>
                    <a:lnTo>
                      <a:pt x="1627" y="310"/>
                    </a:lnTo>
                    <a:lnTo>
                      <a:pt x="1715" y="300"/>
                    </a:lnTo>
                    <a:lnTo>
                      <a:pt x="1801" y="287"/>
                    </a:lnTo>
                    <a:lnTo>
                      <a:pt x="1889" y="275"/>
                    </a:lnTo>
                    <a:lnTo>
                      <a:pt x="1975" y="258"/>
                    </a:lnTo>
                    <a:lnTo>
                      <a:pt x="2061" y="239"/>
                    </a:lnTo>
                    <a:lnTo>
                      <a:pt x="2061" y="239"/>
                    </a:lnTo>
                    <a:lnTo>
                      <a:pt x="2146" y="219"/>
                    </a:lnTo>
                    <a:lnTo>
                      <a:pt x="2230" y="197"/>
                    </a:lnTo>
                    <a:lnTo>
                      <a:pt x="2315" y="171"/>
                    </a:lnTo>
                    <a:lnTo>
                      <a:pt x="2399" y="143"/>
                    </a:lnTo>
                    <a:lnTo>
                      <a:pt x="2399" y="143"/>
                    </a:lnTo>
                    <a:lnTo>
                      <a:pt x="2482" y="113"/>
                    </a:lnTo>
                    <a:lnTo>
                      <a:pt x="2523" y="96"/>
                    </a:lnTo>
                    <a:lnTo>
                      <a:pt x="2564" y="80"/>
                    </a:lnTo>
                    <a:lnTo>
                      <a:pt x="2603" y="61"/>
                    </a:lnTo>
                    <a:lnTo>
                      <a:pt x="2643" y="43"/>
                    </a:lnTo>
                    <a:lnTo>
                      <a:pt x="2682" y="22"/>
                    </a:lnTo>
                    <a:lnTo>
                      <a:pt x="2721" y="0"/>
                    </a:lnTo>
                    <a:lnTo>
                      <a:pt x="2721" y="0"/>
                    </a:lnTo>
                    <a:lnTo>
                      <a:pt x="2684" y="24"/>
                    </a:lnTo>
                    <a:lnTo>
                      <a:pt x="2646" y="47"/>
                    </a:lnTo>
                    <a:lnTo>
                      <a:pt x="2606" y="68"/>
                    </a:lnTo>
                    <a:lnTo>
                      <a:pt x="2567" y="88"/>
                    </a:lnTo>
                    <a:lnTo>
                      <a:pt x="2527" y="106"/>
                    </a:lnTo>
                    <a:lnTo>
                      <a:pt x="2486" y="125"/>
                    </a:lnTo>
                    <a:lnTo>
                      <a:pt x="2406" y="160"/>
                    </a:lnTo>
                    <a:lnTo>
                      <a:pt x="2406" y="160"/>
                    </a:lnTo>
                    <a:lnTo>
                      <a:pt x="2322" y="193"/>
                    </a:lnTo>
                    <a:lnTo>
                      <a:pt x="2239" y="222"/>
                    </a:lnTo>
                    <a:lnTo>
                      <a:pt x="2154" y="250"/>
                    </a:lnTo>
                    <a:lnTo>
                      <a:pt x="2069" y="275"/>
                    </a:lnTo>
                    <a:lnTo>
                      <a:pt x="2069" y="275"/>
                    </a:lnTo>
                    <a:lnTo>
                      <a:pt x="1983" y="299"/>
                    </a:lnTo>
                    <a:lnTo>
                      <a:pt x="1897" y="318"/>
                    </a:lnTo>
                    <a:lnTo>
                      <a:pt x="1811" y="337"/>
                    </a:lnTo>
                    <a:lnTo>
                      <a:pt x="1723" y="354"/>
                    </a:lnTo>
                    <a:lnTo>
                      <a:pt x="1634" y="368"/>
                    </a:lnTo>
                    <a:lnTo>
                      <a:pt x="1547" y="380"/>
                    </a:lnTo>
                    <a:lnTo>
                      <a:pt x="1458" y="390"/>
                    </a:lnTo>
                    <a:lnTo>
                      <a:pt x="1370" y="400"/>
                    </a:lnTo>
                    <a:lnTo>
                      <a:pt x="1370" y="400"/>
                    </a:lnTo>
                    <a:lnTo>
                      <a:pt x="1283" y="407"/>
                    </a:lnTo>
                    <a:lnTo>
                      <a:pt x="1195" y="417"/>
                    </a:lnTo>
                    <a:lnTo>
                      <a:pt x="1109" y="430"/>
                    </a:lnTo>
                    <a:lnTo>
                      <a:pt x="1024" y="447"/>
                    </a:lnTo>
                    <a:lnTo>
                      <a:pt x="939" y="465"/>
                    </a:lnTo>
                    <a:lnTo>
                      <a:pt x="856" y="486"/>
                    </a:lnTo>
                    <a:lnTo>
                      <a:pt x="815" y="499"/>
                    </a:lnTo>
                    <a:lnTo>
                      <a:pt x="774" y="512"/>
                    </a:lnTo>
                    <a:lnTo>
                      <a:pt x="733" y="526"/>
                    </a:lnTo>
                    <a:lnTo>
                      <a:pt x="692" y="540"/>
                    </a:lnTo>
                    <a:lnTo>
                      <a:pt x="692" y="540"/>
                    </a:lnTo>
                    <a:lnTo>
                      <a:pt x="652" y="556"/>
                    </a:lnTo>
                    <a:lnTo>
                      <a:pt x="613" y="573"/>
                    </a:lnTo>
                    <a:lnTo>
                      <a:pt x="573" y="590"/>
                    </a:lnTo>
                    <a:lnTo>
                      <a:pt x="534" y="608"/>
                    </a:lnTo>
                    <a:lnTo>
                      <a:pt x="496" y="628"/>
                    </a:lnTo>
                    <a:lnTo>
                      <a:pt x="459" y="648"/>
                    </a:lnTo>
                    <a:lnTo>
                      <a:pt x="421" y="667"/>
                    </a:lnTo>
                    <a:lnTo>
                      <a:pt x="385" y="690"/>
                    </a:lnTo>
                    <a:lnTo>
                      <a:pt x="385" y="690"/>
                    </a:lnTo>
                    <a:lnTo>
                      <a:pt x="349" y="713"/>
                    </a:lnTo>
                    <a:lnTo>
                      <a:pt x="315" y="737"/>
                    </a:lnTo>
                    <a:lnTo>
                      <a:pt x="281" y="761"/>
                    </a:lnTo>
                    <a:lnTo>
                      <a:pt x="247" y="787"/>
                    </a:lnTo>
                    <a:lnTo>
                      <a:pt x="247" y="787"/>
                    </a:lnTo>
                    <a:lnTo>
                      <a:pt x="215" y="814"/>
                    </a:lnTo>
                    <a:lnTo>
                      <a:pt x="185" y="841"/>
                    </a:lnTo>
                    <a:lnTo>
                      <a:pt x="185" y="841"/>
                    </a:lnTo>
                    <a:lnTo>
                      <a:pt x="155" y="869"/>
                    </a:lnTo>
                    <a:lnTo>
                      <a:pt x="131" y="898"/>
                    </a:lnTo>
                    <a:lnTo>
                      <a:pt x="130" y="899"/>
                    </a:lnTo>
                    <a:lnTo>
                      <a:pt x="130" y="899"/>
                    </a:lnTo>
                    <a:lnTo>
                      <a:pt x="120" y="909"/>
                    </a:lnTo>
                    <a:lnTo>
                      <a:pt x="107" y="917"/>
                    </a:lnTo>
                    <a:lnTo>
                      <a:pt x="94" y="923"/>
                    </a:lnTo>
                    <a:lnTo>
                      <a:pt x="80" y="926"/>
                    </a:lnTo>
                    <a:lnTo>
                      <a:pt x="66" y="926"/>
                    </a:lnTo>
                    <a:lnTo>
                      <a:pt x="53" y="923"/>
                    </a:lnTo>
                    <a:lnTo>
                      <a:pt x="39" y="917"/>
                    </a:lnTo>
                    <a:lnTo>
                      <a:pt x="27" y="910"/>
                    </a:lnTo>
                    <a:lnTo>
                      <a:pt x="27" y="910"/>
                    </a:lnTo>
                    <a:lnTo>
                      <a:pt x="17" y="899"/>
                    </a:lnTo>
                    <a:lnTo>
                      <a:pt x="8" y="888"/>
                    </a:lnTo>
                    <a:lnTo>
                      <a:pt x="3" y="875"/>
                    </a:lnTo>
                    <a:lnTo>
                      <a:pt x="0" y="861"/>
                    </a:lnTo>
                    <a:lnTo>
                      <a:pt x="0" y="847"/>
                    </a:lnTo>
                    <a:lnTo>
                      <a:pt x="3" y="833"/>
                    </a:lnTo>
                    <a:lnTo>
                      <a:pt x="8" y="820"/>
                    </a:lnTo>
                    <a:lnTo>
                      <a:pt x="17" y="807"/>
                    </a:lnTo>
                    <a:lnTo>
                      <a:pt x="17" y="807"/>
                    </a:lnTo>
                    <a:lnTo>
                      <a:pt x="20" y="804"/>
                    </a:lnTo>
                    <a:lnTo>
                      <a:pt x="20" y="804"/>
                    </a:lnTo>
                    <a:close/>
                  </a:path>
                </a:pathLst>
              </a:custGeom>
              <a:gradFill flip="none" rotWithShape="1">
                <a:gsLst>
                  <a:gs pos="0">
                    <a:srgbClr val="5EBD63"/>
                  </a:gs>
                  <a:gs pos="65000">
                    <a:srgbClr val="447F31"/>
                  </a:gs>
                  <a:gs pos="100000">
                    <a:srgbClr val="23501F"/>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grpSp>
            <p:nvGrpSpPr>
              <p:cNvPr id="199" name="Group 168"/>
              <p:cNvGrpSpPr/>
              <p:nvPr/>
            </p:nvGrpSpPr>
            <p:grpSpPr>
              <a:xfrm rot="18617175">
                <a:off x="4952774" y="2906824"/>
                <a:ext cx="340137" cy="167559"/>
                <a:chOff x="793750" y="0"/>
                <a:chExt cx="7556501" cy="2116991"/>
              </a:xfrm>
            </p:grpSpPr>
            <p:sp>
              <p:nvSpPr>
                <p:cNvPr id="206" name="Freeform 7"/>
                <p:cNvSpPr>
                  <a:spLocks/>
                </p:cNvSpPr>
                <p:nvPr/>
              </p:nvSpPr>
              <p:spPr bwMode="auto">
                <a:xfrm>
                  <a:off x="793750" y="696178"/>
                  <a:ext cx="7413625" cy="1420813"/>
                </a:xfrm>
                <a:custGeom>
                  <a:avLst/>
                  <a:gdLst/>
                  <a:ahLst/>
                  <a:cxnLst>
                    <a:cxn ang="0">
                      <a:pos x="9339" y="0"/>
                    </a:cxn>
                    <a:cxn ang="0">
                      <a:pos x="8708" y="106"/>
                    </a:cxn>
                    <a:cxn ang="0">
                      <a:pos x="8060" y="203"/>
                    </a:cxn>
                    <a:cxn ang="0">
                      <a:pos x="7395" y="293"/>
                    </a:cxn>
                    <a:cxn ang="0">
                      <a:pos x="6713" y="375"/>
                    </a:cxn>
                    <a:cxn ang="0">
                      <a:pos x="6018" y="448"/>
                    </a:cxn>
                    <a:cxn ang="0">
                      <a:pos x="5307" y="514"/>
                    </a:cxn>
                    <a:cxn ang="0">
                      <a:pos x="4586" y="568"/>
                    </a:cxn>
                    <a:cxn ang="0">
                      <a:pos x="3853" y="615"/>
                    </a:cxn>
                    <a:cxn ang="0">
                      <a:pos x="1868" y="724"/>
                    </a:cxn>
                    <a:cxn ang="0">
                      <a:pos x="2" y="820"/>
                    </a:cxn>
                    <a:cxn ang="0">
                      <a:pos x="0" y="822"/>
                    </a:cxn>
                    <a:cxn ang="0">
                      <a:pos x="113" y="870"/>
                    </a:cxn>
                    <a:cxn ang="0">
                      <a:pos x="431" y="997"/>
                    </a:cxn>
                    <a:cxn ang="0">
                      <a:pos x="657" y="1081"/>
                    </a:cxn>
                    <a:cxn ang="0">
                      <a:pos x="921" y="1173"/>
                    </a:cxn>
                    <a:cxn ang="0">
                      <a:pos x="1223" y="1270"/>
                    </a:cxn>
                    <a:cxn ang="0">
                      <a:pos x="1559" y="1369"/>
                    </a:cxn>
                    <a:cxn ang="0">
                      <a:pos x="1922" y="1465"/>
                    </a:cxn>
                    <a:cxn ang="0">
                      <a:pos x="2310" y="1555"/>
                    </a:cxn>
                    <a:cxn ang="0">
                      <a:pos x="2718" y="1635"/>
                    </a:cxn>
                    <a:cxn ang="0">
                      <a:pos x="2930" y="1672"/>
                    </a:cxn>
                    <a:cxn ang="0">
                      <a:pos x="3146" y="1703"/>
                    </a:cxn>
                    <a:cxn ang="0">
                      <a:pos x="3363" y="1731"/>
                    </a:cxn>
                    <a:cxn ang="0">
                      <a:pos x="3585" y="1753"/>
                    </a:cxn>
                    <a:cxn ang="0">
                      <a:pos x="3809" y="1771"/>
                    </a:cxn>
                    <a:cxn ang="0">
                      <a:pos x="4035" y="1785"/>
                    </a:cxn>
                    <a:cxn ang="0">
                      <a:pos x="4263" y="1790"/>
                    </a:cxn>
                    <a:cxn ang="0">
                      <a:pos x="4491" y="1790"/>
                    </a:cxn>
                    <a:cxn ang="0">
                      <a:pos x="4720" y="1783"/>
                    </a:cxn>
                    <a:cxn ang="0">
                      <a:pos x="4949" y="1767"/>
                    </a:cxn>
                    <a:cxn ang="0">
                      <a:pos x="5057" y="1759"/>
                    </a:cxn>
                    <a:cxn ang="0">
                      <a:pos x="5267" y="1734"/>
                    </a:cxn>
                    <a:cxn ang="0">
                      <a:pos x="5469" y="1705"/>
                    </a:cxn>
                    <a:cxn ang="0">
                      <a:pos x="5665" y="1672"/>
                    </a:cxn>
                    <a:cxn ang="0">
                      <a:pos x="5853" y="1632"/>
                    </a:cxn>
                    <a:cxn ang="0">
                      <a:pos x="6037" y="1588"/>
                    </a:cxn>
                    <a:cxn ang="0">
                      <a:pos x="6213" y="1540"/>
                    </a:cxn>
                    <a:cxn ang="0">
                      <a:pos x="6383" y="1487"/>
                    </a:cxn>
                    <a:cxn ang="0">
                      <a:pos x="6548" y="1432"/>
                    </a:cxn>
                    <a:cxn ang="0">
                      <a:pos x="6708" y="1374"/>
                    </a:cxn>
                    <a:cxn ang="0">
                      <a:pos x="6863" y="1312"/>
                    </a:cxn>
                    <a:cxn ang="0">
                      <a:pos x="7085" y="1216"/>
                    </a:cxn>
                    <a:cxn ang="0">
                      <a:pos x="7367" y="1081"/>
                    </a:cxn>
                    <a:cxn ang="0">
                      <a:pos x="7629" y="942"/>
                    </a:cxn>
                    <a:cxn ang="0">
                      <a:pos x="7878" y="801"/>
                    </a:cxn>
                    <a:cxn ang="0">
                      <a:pos x="8112" y="660"/>
                    </a:cxn>
                    <a:cxn ang="0">
                      <a:pos x="8549" y="394"/>
                    </a:cxn>
                    <a:cxn ang="0">
                      <a:pos x="8755" y="274"/>
                    </a:cxn>
                    <a:cxn ang="0">
                      <a:pos x="8953" y="166"/>
                    </a:cxn>
                    <a:cxn ang="0">
                      <a:pos x="9148" y="74"/>
                    </a:cxn>
                    <a:cxn ang="0">
                      <a:pos x="9244" y="34"/>
                    </a:cxn>
                    <a:cxn ang="0">
                      <a:pos x="9339" y="0"/>
                    </a:cxn>
                  </a:cxnLst>
                  <a:rect l="0" t="0" r="r" b="b"/>
                  <a:pathLst>
                    <a:path w="9339" h="1790">
                      <a:moveTo>
                        <a:pt x="9339" y="0"/>
                      </a:moveTo>
                      <a:lnTo>
                        <a:pt x="9339" y="0"/>
                      </a:lnTo>
                      <a:lnTo>
                        <a:pt x="9026" y="53"/>
                      </a:lnTo>
                      <a:lnTo>
                        <a:pt x="8708" y="106"/>
                      </a:lnTo>
                      <a:lnTo>
                        <a:pt x="8387" y="156"/>
                      </a:lnTo>
                      <a:lnTo>
                        <a:pt x="8060" y="203"/>
                      </a:lnTo>
                      <a:lnTo>
                        <a:pt x="7730" y="250"/>
                      </a:lnTo>
                      <a:lnTo>
                        <a:pt x="7395" y="293"/>
                      </a:lnTo>
                      <a:lnTo>
                        <a:pt x="7056" y="335"/>
                      </a:lnTo>
                      <a:lnTo>
                        <a:pt x="6713" y="375"/>
                      </a:lnTo>
                      <a:lnTo>
                        <a:pt x="6368" y="413"/>
                      </a:lnTo>
                      <a:lnTo>
                        <a:pt x="6018" y="448"/>
                      </a:lnTo>
                      <a:lnTo>
                        <a:pt x="5664" y="483"/>
                      </a:lnTo>
                      <a:lnTo>
                        <a:pt x="5307" y="514"/>
                      </a:lnTo>
                      <a:lnTo>
                        <a:pt x="4949" y="542"/>
                      </a:lnTo>
                      <a:lnTo>
                        <a:pt x="4586" y="568"/>
                      </a:lnTo>
                      <a:lnTo>
                        <a:pt x="4221" y="592"/>
                      </a:lnTo>
                      <a:lnTo>
                        <a:pt x="3853" y="615"/>
                      </a:lnTo>
                      <a:lnTo>
                        <a:pt x="3853" y="615"/>
                      </a:lnTo>
                      <a:lnTo>
                        <a:pt x="1868" y="724"/>
                      </a:lnTo>
                      <a:lnTo>
                        <a:pt x="919" y="775"/>
                      </a:lnTo>
                      <a:lnTo>
                        <a:pt x="2" y="820"/>
                      </a:lnTo>
                      <a:lnTo>
                        <a:pt x="0" y="822"/>
                      </a:lnTo>
                      <a:lnTo>
                        <a:pt x="0" y="822"/>
                      </a:lnTo>
                      <a:lnTo>
                        <a:pt x="30" y="834"/>
                      </a:lnTo>
                      <a:lnTo>
                        <a:pt x="113" y="870"/>
                      </a:lnTo>
                      <a:lnTo>
                        <a:pt x="249" y="926"/>
                      </a:lnTo>
                      <a:lnTo>
                        <a:pt x="431" y="997"/>
                      </a:lnTo>
                      <a:lnTo>
                        <a:pt x="539" y="1037"/>
                      </a:lnTo>
                      <a:lnTo>
                        <a:pt x="657" y="1081"/>
                      </a:lnTo>
                      <a:lnTo>
                        <a:pt x="784" y="1126"/>
                      </a:lnTo>
                      <a:lnTo>
                        <a:pt x="921" y="1173"/>
                      </a:lnTo>
                      <a:lnTo>
                        <a:pt x="1069" y="1221"/>
                      </a:lnTo>
                      <a:lnTo>
                        <a:pt x="1223" y="1270"/>
                      </a:lnTo>
                      <a:lnTo>
                        <a:pt x="1387" y="1319"/>
                      </a:lnTo>
                      <a:lnTo>
                        <a:pt x="1559" y="1369"/>
                      </a:lnTo>
                      <a:lnTo>
                        <a:pt x="1736" y="1418"/>
                      </a:lnTo>
                      <a:lnTo>
                        <a:pt x="1922" y="1465"/>
                      </a:lnTo>
                      <a:lnTo>
                        <a:pt x="2113" y="1512"/>
                      </a:lnTo>
                      <a:lnTo>
                        <a:pt x="2310" y="1555"/>
                      </a:lnTo>
                      <a:lnTo>
                        <a:pt x="2511" y="1597"/>
                      </a:lnTo>
                      <a:lnTo>
                        <a:pt x="2718" y="1635"/>
                      </a:lnTo>
                      <a:lnTo>
                        <a:pt x="2824" y="1654"/>
                      </a:lnTo>
                      <a:lnTo>
                        <a:pt x="2930" y="1672"/>
                      </a:lnTo>
                      <a:lnTo>
                        <a:pt x="3036" y="1687"/>
                      </a:lnTo>
                      <a:lnTo>
                        <a:pt x="3146" y="1703"/>
                      </a:lnTo>
                      <a:lnTo>
                        <a:pt x="3253" y="1717"/>
                      </a:lnTo>
                      <a:lnTo>
                        <a:pt x="3363" y="1731"/>
                      </a:lnTo>
                      <a:lnTo>
                        <a:pt x="3474" y="1743"/>
                      </a:lnTo>
                      <a:lnTo>
                        <a:pt x="3585" y="1753"/>
                      </a:lnTo>
                      <a:lnTo>
                        <a:pt x="3696" y="1764"/>
                      </a:lnTo>
                      <a:lnTo>
                        <a:pt x="3809" y="1771"/>
                      </a:lnTo>
                      <a:lnTo>
                        <a:pt x="3922" y="1778"/>
                      </a:lnTo>
                      <a:lnTo>
                        <a:pt x="4035" y="1785"/>
                      </a:lnTo>
                      <a:lnTo>
                        <a:pt x="4148" y="1788"/>
                      </a:lnTo>
                      <a:lnTo>
                        <a:pt x="4263" y="1790"/>
                      </a:lnTo>
                      <a:lnTo>
                        <a:pt x="4378" y="1790"/>
                      </a:lnTo>
                      <a:lnTo>
                        <a:pt x="4491" y="1790"/>
                      </a:lnTo>
                      <a:lnTo>
                        <a:pt x="4605" y="1786"/>
                      </a:lnTo>
                      <a:lnTo>
                        <a:pt x="4720" y="1783"/>
                      </a:lnTo>
                      <a:lnTo>
                        <a:pt x="4835" y="1776"/>
                      </a:lnTo>
                      <a:lnTo>
                        <a:pt x="4949" y="1767"/>
                      </a:lnTo>
                      <a:lnTo>
                        <a:pt x="4949" y="1767"/>
                      </a:lnTo>
                      <a:lnTo>
                        <a:pt x="5057" y="1759"/>
                      </a:lnTo>
                      <a:lnTo>
                        <a:pt x="5163" y="1746"/>
                      </a:lnTo>
                      <a:lnTo>
                        <a:pt x="5267" y="1734"/>
                      </a:lnTo>
                      <a:lnTo>
                        <a:pt x="5368" y="1720"/>
                      </a:lnTo>
                      <a:lnTo>
                        <a:pt x="5469" y="1705"/>
                      </a:lnTo>
                      <a:lnTo>
                        <a:pt x="5568" y="1689"/>
                      </a:lnTo>
                      <a:lnTo>
                        <a:pt x="5665" y="1672"/>
                      </a:lnTo>
                      <a:lnTo>
                        <a:pt x="5759" y="1653"/>
                      </a:lnTo>
                      <a:lnTo>
                        <a:pt x="5853" y="1632"/>
                      </a:lnTo>
                      <a:lnTo>
                        <a:pt x="5945" y="1611"/>
                      </a:lnTo>
                      <a:lnTo>
                        <a:pt x="6037" y="1588"/>
                      </a:lnTo>
                      <a:lnTo>
                        <a:pt x="6126" y="1564"/>
                      </a:lnTo>
                      <a:lnTo>
                        <a:pt x="6213" y="1540"/>
                      </a:lnTo>
                      <a:lnTo>
                        <a:pt x="6300" y="1513"/>
                      </a:lnTo>
                      <a:lnTo>
                        <a:pt x="6383" y="1487"/>
                      </a:lnTo>
                      <a:lnTo>
                        <a:pt x="6467" y="1461"/>
                      </a:lnTo>
                      <a:lnTo>
                        <a:pt x="6548" y="1432"/>
                      </a:lnTo>
                      <a:lnTo>
                        <a:pt x="6630" y="1404"/>
                      </a:lnTo>
                      <a:lnTo>
                        <a:pt x="6708" y="1374"/>
                      </a:lnTo>
                      <a:lnTo>
                        <a:pt x="6786" y="1343"/>
                      </a:lnTo>
                      <a:lnTo>
                        <a:pt x="6863" y="1312"/>
                      </a:lnTo>
                      <a:lnTo>
                        <a:pt x="6939" y="1281"/>
                      </a:lnTo>
                      <a:lnTo>
                        <a:pt x="7085" y="1216"/>
                      </a:lnTo>
                      <a:lnTo>
                        <a:pt x="7228" y="1150"/>
                      </a:lnTo>
                      <a:lnTo>
                        <a:pt x="7367" y="1081"/>
                      </a:lnTo>
                      <a:lnTo>
                        <a:pt x="7499" y="1011"/>
                      </a:lnTo>
                      <a:lnTo>
                        <a:pt x="7629" y="942"/>
                      </a:lnTo>
                      <a:lnTo>
                        <a:pt x="7756" y="870"/>
                      </a:lnTo>
                      <a:lnTo>
                        <a:pt x="7878" y="801"/>
                      </a:lnTo>
                      <a:lnTo>
                        <a:pt x="7996" y="730"/>
                      </a:lnTo>
                      <a:lnTo>
                        <a:pt x="8112" y="660"/>
                      </a:lnTo>
                      <a:lnTo>
                        <a:pt x="8337" y="524"/>
                      </a:lnTo>
                      <a:lnTo>
                        <a:pt x="8549" y="394"/>
                      </a:lnTo>
                      <a:lnTo>
                        <a:pt x="8653" y="333"/>
                      </a:lnTo>
                      <a:lnTo>
                        <a:pt x="8755" y="274"/>
                      </a:lnTo>
                      <a:lnTo>
                        <a:pt x="8854" y="219"/>
                      </a:lnTo>
                      <a:lnTo>
                        <a:pt x="8953" y="166"/>
                      </a:lnTo>
                      <a:lnTo>
                        <a:pt x="9051" y="118"/>
                      </a:lnTo>
                      <a:lnTo>
                        <a:pt x="9148" y="74"/>
                      </a:lnTo>
                      <a:lnTo>
                        <a:pt x="9197" y="53"/>
                      </a:lnTo>
                      <a:lnTo>
                        <a:pt x="9244" y="34"/>
                      </a:lnTo>
                      <a:lnTo>
                        <a:pt x="9292" y="17"/>
                      </a:lnTo>
                      <a:lnTo>
                        <a:pt x="9339" y="0"/>
                      </a:lnTo>
                      <a:lnTo>
                        <a:pt x="933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07" name="Freeform 8"/>
                <p:cNvSpPr>
                  <a:spLocks/>
                </p:cNvSpPr>
                <p:nvPr/>
              </p:nvSpPr>
              <p:spPr bwMode="auto">
                <a:xfrm>
                  <a:off x="795338" y="0"/>
                  <a:ext cx="7554913" cy="1363663"/>
                </a:xfrm>
                <a:custGeom>
                  <a:avLst/>
                  <a:gdLst/>
                  <a:ahLst/>
                  <a:cxnLst>
                    <a:cxn ang="0">
                      <a:pos x="9337" y="899"/>
                    </a:cxn>
                    <a:cxn ang="0">
                      <a:pos x="9428" y="874"/>
                    </a:cxn>
                    <a:cxn ang="0">
                      <a:pos x="9518" y="862"/>
                    </a:cxn>
                    <a:cxn ang="0">
                      <a:pos x="9466" y="860"/>
                    </a:cxn>
                    <a:cxn ang="0">
                      <a:pos x="9362" y="852"/>
                    </a:cxn>
                    <a:cxn ang="0">
                      <a:pos x="9200" y="827"/>
                    </a:cxn>
                    <a:cxn ang="0">
                      <a:pos x="8971" y="780"/>
                    </a:cxn>
                    <a:cxn ang="0">
                      <a:pos x="8727" y="720"/>
                    </a:cxn>
                    <a:cxn ang="0">
                      <a:pos x="8331" y="608"/>
                    </a:cxn>
                    <a:cxn ang="0">
                      <a:pos x="7891" y="481"/>
                    </a:cxn>
                    <a:cxn ang="0">
                      <a:pos x="7572" y="395"/>
                    </a:cxn>
                    <a:cxn ang="0">
                      <a:pos x="7229" y="308"/>
                    </a:cxn>
                    <a:cxn ang="0">
                      <a:pos x="6861" y="226"/>
                    </a:cxn>
                    <a:cxn ang="0">
                      <a:pos x="6466" y="153"/>
                    </a:cxn>
                    <a:cxn ang="0">
                      <a:pos x="6152" y="104"/>
                    </a:cxn>
                    <a:cxn ang="0">
                      <a:pos x="5933" y="76"/>
                    </a:cxn>
                    <a:cxn ang="0">
                      <a:pos x="5707" y="52"/>
                    </a:cxn>
                    <a:cxn ang="0">
                      <a:pos x="5474" y="31"/>
                    </a:cxn>
                    <a:cxn ang="0">
                      <a:pos x="5231" y="16"/>
                    </a:cxn>
                    <a:cxn ang="0">
                      <a:pos x="4982" y="5"/>
                    </a:cxn>
                    <a:cxn ang="0">
                      <a:pos x="4723" y="0"/>
                    </a:cxn>
                    <a:cxn ang="0">
                      <a:pos x="4456" y="0"/>
                    </a:cxn>
                    <a:cxn ang="0">
                      <a:pos x="4181" y="7"/>
                    </a:cxn>
                    <a:cxn ang="0">
                      <a:pos x="3896" y="19"/>
                    </a:cxn>
                    <a:cxn ang="0">
                      <a:pos x="3750" y="28"/>
                    </a:cxn>
                    <a:cxn ang="0">
                      <a:pos x="3463" y="52"/>
                    </a:cxn>
                    <a:cxn ang="0">
                      <a:pos x="3192" y="82"/>
                    </a:cxn>
                    <a:cxn ang="0">
                      <a:pos x="2935" y="118"/>
                    </a:cxn>
                    <a:cxn ang="0">
                      <a:pos x="2692" y="160"/>
                    </a:cxn>
                    <a:cxn ang="0">
                      <a:pos x="2461" y="209"/>
                    </a:cxn>
                    <a:cxn ang="0">
                      <a:pos x="2243" y="261"/>
                    </a:cxn>
                    <a:cxn ang="0">
                      <a:pos x="2038" y="316"/>
                    </a:cxn>
                    <a:cxn ang="0">
                      <a:pos x="1847" y="377"/>
                    </a:cxn>
                    <a:cxn ang="0">
                      <a:pos x="1666" y="441"/>
                    </a:cxn>
                    <a:cxn ang="0">
                      <a:pos x="1496" y="509"/>
                    </a:cxn>
                    <a:cxn ang="0">
                      <a:pos x="1338" y="579"/>
                    </a:cxn>
                    <a:cxn ang="0">
                      <a:pos x="1192" y="650"/>
                    </a:cxn>
                    <a:cxn ang="0">
                      <a:pos x="1055" y="721"/>
                    </a:cxn>
                    <a:cxn ang="0">
                      <a:pos x="928" y="796"/>
                    </a:cxn>
                    <a:cxn ang="0">
                      <a:pos x="811" y="869"/>
                    </a:cxn>
                    <a:cxn ang="0">
                      <a:pos x="705" y="944"/>
                    </a:cxn>
                    <a:cxn ang="0">
                      <a:pos x="606" y="1017"/>
                    </a:cxn>
                    <a:cxn ang="0">
                      <a:pos x="518" y="1090"/>
                    </a:cxn>
                    <a:cxn ang="0">
                      <a:pos x="436" y="1161"/>
                    </a:cxn>
                    <a:cxn ang="0">
                      <a:pos x="299" y="1295"/>
                    </a:cxn>
                    <a:cxn ang="0">
                      <a:pos x="191" y="1418"/>
                    </a:cxn>
                    <a:cxn ang="0">
                      <a:pos x="111" y="1526"/>
                    </a:cxn>
                    <a:cxn ang="0">
                      <a:pos x="54" y="1613"/>
                    </a:cxn>
                    <a:cxn ang="0">
                      <a:pos x="19" y="1677"/>
                    </a:cxn>
                    <a:cxn ang="0">
                      <a:pos x="0" y="1719"/>
                    </a:cxn>
                    <a:cxn ang="0">
                      <a:pos x="917" y="1674"/>
                    </a:cxn>
                    <a:cxn ang="0">
                      <a:pos x="3851" y="1514"/>
                    </a:cxn>
                    <a:cxn ang="0">
                      <a:pos x="4219" y="1491"/>
                    </a:cxn>
                    <a:cxn ang="0">
                      <a:pos x="4947" y="1441"/>
                    </a:cxn>
                    <a:cxn ang="0">
                      <a:pos x="5662" y="1382"/>
                    </a:cxn>
                    <a:cxn ang="0">
                      <a:pos x="6366" y="1312"/>
                    </a:cxn>
                    <a:cxn ang="0">
                      <a:pos x="7054" y="1234"/>
                    </a:cxn>
                    <a:cxn ang="0">
                      <a:pos x="7728" y="1149"/>
                    </a:cxn>
                    <a:cxn ang="0">
                      <a:pos x="8385" y="1055"/>
                    </a:cxn>
                    <a:cxn ang="0">
                      <a:pos x="9024" y="952"/>
                    </a:cxn>
                    <a:cxn ang="0">
                      <a:pos x="9337" y="899"/>
                    </a:cxn>
                  </a:cxnLst>
                  <a:rect l="0" t="0" r="r" b="b"/>
                  <a:pathLst>
                    <a:path w="9518" h="1719">
                      <a:moveTo>
                        <a:pt x="9337" y="899"/>
                      </a:moveTo>
                      <a:lnTo>
                        <a:pt x="9337" y="899"/>
                      </a:lnTo>
                      <a:lnTo>
                        <a:pt x="9382" y="885"/>
                      </a:lnTo>
                      <a:lnTo>
                        <a:pt x="9428" y="874"/>
                      </a:lnTo>
                      <a:lnTo>
                        <a:pt x="9473" y="867"/>
                      </a:lnTo>
                      <a:lnTo>
                        <a:pt x="9518" y="862"/>
                      </a:lnTo>
                      <a:lnTo>
                        <a:pt x="9518" y="862"/>
                      </a:lnTo>
                      <a:lnTo>
                        <a:pt x="9466" y="860"/>
                      </a:lnTo>
                      <a:lnTo>
                        <a:pt x="9414" y="857"/>
                      </a:lnTo>
                      <a:lnTo>
                        <a:pt x="9362" y="852"/>
                      </a:lnTo>
                      <a:lnTo>
                        <a:pt x="9308" y="845"/>
                      </a:lnTo>
                      <a:lnTo>
                        <a:pt x="9200" y="827"/>
                      </a:lnTo>
                      <a:lnTo>
                        <a:pt x="9087" y="806"/>
                      </a:lnTo>
                      <a:lnTo>
                        <a:pt x="8971" y="780"/>
                      </a:lnTo>
                      <a:lnTo>
                        <a:pt x="8851" y="753"/>
                      </a:lnTo>
                      <a:lnTo>
                        <a:pt x="8727" y="720"/>
                      </a:lnTo>
                      <a:lnTo>
                        <a:pt x="8600" y="685"/>
                      </a:lnTo>
                      <a:lnTo>
                        <a:pt x="8331" y="608"/>
                      </a:lnTo>
                      <a:lnTo>
                        <a:pt x="8043" y="525"/>
                      </a:lnTo>
                      <a:lnTo>
                        <a:pt x="7891" y="481"/>
                      </a:lnTo>
                      <a:lnTo>
                        <a:pt x="7735" y="438"/>
                      </a:lnTo>
                      <a:lnTo>
                        <a:pt x="7572" y="395"/>
                      </a:lnTo>
                      <a:lnTo>
                        <a:pt x="7403" y="351"/>
                      </a:lnTo>
                      <a:lnTo>
                        <a:pt x="7229" y="308"/>
                      </a:lnTo>
                      <a:lnTo>
                        <a:pt x="7049" y="266"/>
                      </a:lnTo>
                      <a:lnTo>
                        <a:pt x="6861" y="226"/>
                      </a:lnTo>
                      <a:lnTo>
                        <a:pt x="6666" y="189"/>
                      </a:lnTo>
                      <a:lnTo>
                        <a:pt x="6466" y="153"/>
                      </a:lnTo>
                      <a:lnTo>
                        <a:pt x="6258" y="120"/>
                      </a:lnTo>
                      <a:lnTo>
                        <a:pt x="6152" y="104"/>
                      </a:lnTo>
                      <a:lnTo>
                        <a:pt x="6044" y="90"/>
                      </a:lnTo>
                      <a:lnTo>
                        <a:pt x="5933" y="76"/>
                      </a:lnTo>
                      <a:lnTo>
                        <a:pt x="5822" y="64"/>
                      </a:lnTo>
                      <a:lnTo>
                        <a:pt x="5707" y="52"/>
                      </a:lnTo>
                      <a:lnTo>
                        <a:pt x="5592" y="42"/>
                      </a:lnTo>
                      <a:lnTo>
                        <a:pt x="5474" y="31"/>
                      </a:lnTo>
                      <a:lnTo>
                        <a:pt x="5354" y="23"/>
                      </a:lnTo>
                      <a:lnTo>
                        <a:pt x="5231" y="16"/>
                      </a:lnTo>
                      <a:lnTo>
                        <a:pt x="5107" y="10"/>
                      </a:lnTo>
                      <a:lnTo>
                        <a:pt x="4982" y="5"/>
                      </a:lnTo>
                      <a:lnTo>
                        <a:pt x="4854" y="2"/>
                      </a:lnTo>
                      <a:lnTo>
                        <a:pt x="4723" y="0"/>
                      </a:lnTo>
                      <a:lnTo>
                        <a:pt x="4591" y="0"/>
                      </a:lnTo>
                      <a:lnTo>
                        <a:pt x="4456" y="0"/>
                      </a:lnTo>
                      <a:lnTo>
                        <a:pt x="4318" y="2"/>
                      </a:lnTo>
                      <a:lnTo>
                        <a:pt x="4181" y="7"/>
                      </a:lnTo>
                      <a:lnTo>
                        <a:pt x="4039" y="12"/>
                      </a:lnTo>
                      <a:lnTo>
                        <a:pt x="3896" y="19"/>
                      </a:lnTo>
                      <a:lnTo>
                        <a:pt x="3750" y="28"/>
                      </a:lnTo>
                      <a:lnTo>
                        <a:pt x="3750" y="28"/>
                      </a:lnTo>
                      <a:lnTo>
                        <a:pt x="3606" y="38"/>
                      </a:lnTo>
                      <a:lnTo>
                        <a:pt x="3463" y="52"/>
                      </a:lnTo>
                      <a:lnTo>
                        <a:pt x="3326" y="66"/>
                      </a:lnTo>
                      <a:lnTo>
                        <a:pt x="3192" y="82"/>
                      </a:lnTo>
                      <a:lnTo>
                        <a:pt x="3062" y="99"/>
                      </a:lnTo>
                      <a:lnTo>
                        <a:pt x="2935" y="118"/>
                      </a:lnTo>
                      <a:lnTo>
                        <a:pt x="2812" y="139"/>
                      </a:lnTo>
                      <a:lnTo>
                        <a:pt x="2692" y="160"/>
                      </a:lnTo>
                      <a:lnTo>
                        <a:pt x="2575" y="184"/>
                      </a:lnTo>
                      <a:lnTo>
                        <a:pt x="2461" y="209"/>
                      </a:lnTo>
                      <a:lnTo>
                        <a:pt x="2351" y="233"/>
                      </a:lnTo>
                      <a:lnTo>
                        <a:pt x="2243" y="261"/>
                      </a:lnTo>
                      <a:lnTo>
                        <a:pt x="2139" y="289"/>
                      </a:lnTo>
                      <a:lnTo>
                        <a:pt x="2038" y="316"/>
                      </a:lnTo>
                      <a:lnTo>
                        <a:pt x="1941" y="348"/>
                      </a:lnTo>
                      <a:lnTo>
                        <a:pt x="1847" y="377"/>
                      </a:lnTo>
                      <a:lnTo>
                        <a:pt x="1755" y="410"/>
                      </a:lnTo>
                      <a:lnTo>
                        <a:pt x="1666" y="441"/>
                      </a:lnTo>
                      <a:lnTo>
                        <a:pt x="1579" y="474"/>
                      </a:lnTo>
                      <a:lnTo>
                        <a:pt x="1496" y="509"/>
                      </a:lnTo>
                      <a:lnTo>
                        <a:pt x="1416" y="544"/>
                      </a:lnTo>
                      <a:lnTo>
                        <a:pt x="1338" y="579"/>
                      </a:lnTo>
                      <a:lnTo>
                        <a:pt x="1263" y="614"/>
                      </a:lnTo>
                      <a:lnTo>
                        <a:pt x="1192" y="650"/>
                      </a:lnTo>
                      <a:lnTo>
                        <a:pt x="1122" y="685"/>
                      </a:lnTo>
                      <a:lnTo>
                        <a:pt x="1055" y="721"/>
                      </a:lnTo>
                      <a:lnTo>
                        <a:pt x="990" y="760"/>
                      </a:lnTo>
                      <a:lnTo>
                        <a:pt x="928" y="796"/>
                      </a:lnTo>
                      <a:lnTo>
                        <a:pt x="869" y="833"/>
                      </a:lnTo>
                      <a:lnTo>
                        <a:pt x="811" y="869"/>
                      </a:lnTo>
                      <a:lnTo>
                        <a:pt x="757" y="907"/>
                      </a:lnTo>
                      <a:lnTo>
                        <a:pt x="705" y="944"/>
                      </a:lnTo>
                      <a:lnTo>
                        <a:pt x="655" y="980"/>
                      </a:lnTo>
                      <a:lnTo>
                        <a:pt x="606" y="1017"/>
                      </a:lnTo>
                      <a:lnTo>
                        <a:pt x="561" y="1053"/>
                      </a:lnTo>
                      <a:lnTo>
                        <a:pt x="518" y="1090"/>
                      </a:lnTo>
                      <a:lnTo>
                        <a:pt x="476" y="1125"/>
                      </a:lnTo>
                      <a:lnTo>
                        <a:pt x="436" y="1161"/>
                      </a:lnTo>
                      <a:lnTo>
                        <a:pt x="365" y="1229"/>
                      </a:lnTo>
                      <a:lnTo>
                        <a:pt x="299" y="1295"/>
                      </a:lnTo>
                      <a:lnTo>
                        <a:pt x="241" y="1359"/>
                      </a:lnTo>
                      <a:lnTo>
                        <a:pt x="191" y="1418"/>
                      </a:lnTo>
                      <a:lnTo>
                        <a:pt x="147" y="1474"/>
                      </a:lnTo>
                      <a:lnTo>
                        <a:pt x="111" y="1526"/>
                      </a:lnTo>
                      <a:lnTo>
                        <a:pt x="80" y="1573"/>
                      </a:lnTo>
                      <a:lnTo>
                        <a:pt x="54" y="1613"/>
                      </a:lnTo>
                      <a:lnTo>
                        <a:pt x="33" y="1648"/>
                      </a:lnTo>
                      <a:lnTo>
                        <a:pt x="19" y="1677"/>
                      </a:lnTo>
                      <a:lnTo>
                        <a:pt x="8" y="1698"/>
                      </a:lnTo>
                      <a:lnTo>
                        <a:pt x="0" y="1719"/>
                      </a:lnTo>
                      <a:lnTo>
                        <a:pt x="0" y="1719"/>
                      </a:lnTo>
                      <a:lnTo>
                        <a:pt x="917" y="1674"/>
                      </a:lnTo>
                      <a:lnTo>
                        <a:pt x="1866" y="1623"/>
                      </a:lnTo>
                      <a:lnTo>
                        <a:pt x="3851" y="1514"/>
                      </a:lnTo>
                      <a:lnTo>
                        <a:pt x="3851" y="1514"/>
                      </a:lnTo>
                      <a:lnTo>
                        <a:pt x="4219" y="1491"/>
                      </a:lnTo>
                      <a:lnTo>
                        <a:pt x="4584" y="1467"/>
                      </a:lnTo>
                      <a:lnTo>
                        <a:pt x="4947" y="1441"/>
                      </a:lnTo>
                      <a:lnTo>
                        <a:pt x="5305" y="1413"/>
                      </a:lnTo>
                      <a:lnTo>
                        <a:pt x="5662" y="1382"/>
                      </a:lnTo>
                      <a:lnTo>
                        <a:pt x="6016" y="1347"/>
                      </a:lnTo>
                      <a:lnTo>
                        <a:pt x="6366" y="1312"/>
                      </a:lnTo>
                      <a:lnTo>
                        <a:pt x="6711" y="1274"/>
                      </a:lnTo>
                      <a:lnTo>
                        <a:pt x="7054" y="1234"/>
                      </a:lnTo>
                      <a:lnTo>
                        <a:pt x="7393" y="1192"/>
                      </a:lnTo>
                      <a:lnTo>
                        <a:pt x="7728" y="1149"/>
                      </a:lnTo>
                      <a:lnTo>
                        <a:pt x="8058" y="1102"/>
                      </a:lnTo>
                      <a:lnTo>
                        <a:pt x="8385" y="1055"/>
                      </a:lnTo>
                      <a:lnTo>
                        <a:pt x="8706" y="1005"/>
                      </a:lnTo>
                      <a:lnTo>
                        <a:pt x="9024" y="952"/>
                      </a:lnTo>
                      <a:lnTo>
                        <a:pt x="9337" y="899"/>
                      </a:lnTo>
                      <a:lnTo>
                        <a:pt x="9337" y="899"/>
                      </a:lnTo>
                      <a:close/>
                    </a:path>
                  </a:pathLst>
                </a:custGeom>
                <a:gradFill flip="none" rotWithShape="1">
                  <a:gsLst>
                    <a:gs pos="0">
                      <a:srgbClr val="84BC76"/>
                    </a:gs>
                    <a:gs pos="100000">
                      <a:srgbClr val="2F6C1C"/>
                    </a:gs>
                  </a:gsLst>
                  <a:lin ang="516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200" name="Group 168"/>
              <p:cNvGrpSpPr/>
              <p:nvPr/>
            </p:nvGrpSpPr>
            <p:grpSpPr>
              <a:xfrm rot="2057568">
                <a:off x="4143922" y="2068330"/>
                <a:ext cx="515275" cy="144357"/>
                <a:chOff x="793750" y="0"/>
                <a:chExt cx="7556501" cy="2116991"/>
              </a:xfrm>
            </p:grpSpPr>
            <p:sp>
              <p:nvSpPr>
                <p:cNvPr id="204" name="Freeform 7"/>
                <p:cNvSpPr>
                  <a:spLocks/>
                </p:cNvSpPr>
                <p:nvPr/>
              </p:nvSpPr>
              <p:spPr bwMode="auto">
                <a:xfrm>
                  <a:off x="793750" y="696178"/>
                  <a:ext cx="7413625" cy="1420813"/>
                </a:xfrm>
                <a:custGeom>
                  <a:avLst/>
                  <a:gdLst/>
                  <a:ahLst/>
                  <a:cxnLst>
                    <a:cxn ang="0">
                      <a:pos x="9339" y="0"/>
                    </a:cxn>
                    <a:cxn ang="0">
                      <a:pos x="8708" y="106"/>
                    </a:cxn>
                    <a:cxn ang="0">
                      <a:pos x="8060" y="203"/>
                    </a:cxn>
                    <a:cxn ang="0">
                      <a:pos x="7395" y="293"/>
                    </a:cxn>
                    <a:cxn ang="0">
                      <a:pos x="6713" y="375"/>
                    </a:cxn>
                    <a:cxn ang="0">
                      <a:pos x="6018" y="448"/>
                    </a:cxn>
                    <a:cxn ang="0">
                      <a:pos x="5307" y="514"/>
                    </a:cxn>
                    <a:cxn ang="0">
                      <a:pos x="4586" y="568"/>
                    </a:cxn>
                    <a:cxn ang="0">
                      <a:pos x="3853" y="615"/>
                    </a:cxn>
                    <a:cxn ang="0">
                      <a:pos x="1868" y="724"/>
                    </a:cxn>
                    <a:cxn ang="0">
                      <a:pos x="2" y="820"/>
                    </a:cxn>
                    <a:cxn ang="0">
                      <a:pos x="0" y="822"/>
                    </a:cxn>
                    <a:cxn ang="0">
                      <a:pos x="113" y="870"/>
                    </a:cxn>
                    <a:cxn ang="0">
                      <a:pos x="431" y="997"/>
                    </a:cxn>
                    <a:cxn ang="0">
                      <a:pos x="657" y="1081"/>
                    </a:cxn>
                    <a:cxn ang="0">
                      <a:pos x="921" y="1173"/>
                    </a:cxn>
                    <a:cxn ang="0">
                      <a:pos x="1223" y="1270"/>
                    </a:cxn>
                    <a:cxn ang="0">
                      <a:pos x="1559" y="1369"/>
                    </a:cxn>
                    <a:cxn ang="0">
                      <a:pos x="1922" y="1465"/>
                    </a:cxn>
                    <a:cxn ang="0">
                      <a:pos x="2310" y="1555"/>
                    </a:cxn>
                    <a:cxn ang="0">
                      <a:pos x="2718" y="1635"/>
                    </a:cxn>
                    <a:cxn ang="0">
                      <a:pos x="2930" y="1672"/>
                    </a:cxn>
                    <a:cxn ang="0">
                      <a:pos x="3146" y="1703"/>
                    </a:cxn>
                    <a:cxn ang="0">
                      <a:pos x="3363" y="1731"/>
                    </a:cxn>
                    <a:cxn ang="0">
                      <a:pos x="3585" y="1753"/>
                    </a:cxn>
                    <a:cxn ang="0">
                      <a:pos x="3809" y="1771"/>
                    </a:cxn>
                    <a:cxn ang="0">
                      <a:pos x="4035" y="1785"/>
                    </a:cxn>
                    <a:cxn ang="0">
                      <a:pos x="4263" y="1790"/>
                    </a:cxn>
                    <a:cxn ang="0">
                      <a:pos x="4491" y="1790"/>
                    </a:cxn>
                    <a:cxn ang="0">
                      <a:pos x="4720" y="1783"/>
                    </a:cxn>
                    <a:cxn ang="0">
                      <a:pos x="4949" y="1767"/>
                    </a:cxn>
                    <a:cxn ang="0">
                      <a:pos x="5057" y="1759"/>
                    </a:cxn>
                    <a:cxn ang="0">
                      <a:pos x="5267" y="1734"/>
                    </a:cxn>
                    <a:cxn ang="0">
                      <a:pos x="5469" y="1705"/>
                    </a:cxn>
                    <a:cxn ang="0">
                      <a:pos x="5665" y="1672"/>
                    </a:cxn>
                    <a:cxn ang="0">
                      <a:pos x="5853" y="1632"/>
                    </a:cxn>
                    <a:cxn ang="0">
                      <a:pos x="6037" y="1588"/>
                    </a:cxn>
                    <a:cxn ang="0">
                      <a:pos x="6213" y="1540"/>
                    </a:cxn>
                    <a:cxn ang="0">
                      <a:pos x="6383" y="1487"/>
                    </a:cxn>
                    <a:cxn ang="0">
                      <a:pos x="6548" y="1432"/>
                    </a:cxn>
                    <a:cxn ang="0">
                      <a:pos x="6708" y="1374"/>
                    </a:cxn>
                    <a:cxn ang="0">
                      <a:pos x="6863" y="1312"/>
                    </a:cxn>
                    <a:cxn ang="0">
                      <a:pos x="7085" y="1216"/>
                    </a:cxn>
                    <a:cxn ang="0">
                      <a:pos x="7367" y="1081"/>
                    </a:cxn>
                    <a:cxn ang="0">
                      <a:pos x="7629" y="942"/>
                    </a:cxn>
                    <a:cxn ang="0">
                      <a:pos x="7878" y="801"/>
                    </a:cxn>
                    <a:cxn ang="0">
                      <a:pos x="8112" y="660"/>
                    </a:cxn>
                    <a:cxn ang="0">
                      <a:pos x="8549" y="394"/>
                    </a:cxn>
                    <a:cxn ang="0">
                      <a:pos x="8755" y="274"/>
                    </a:cxn>
                    <a:cxn ang="0">
                      <a:pos x="8953" y="166"/>
                    </a:cxn>
                    <a:cxn ang="0">
                      <a:pos x="9148" y="74"/>
                    </a:cxn>
                    <a:cxn ang="0">
                      <a:pos x="9244" y="34"/>
                    </a:cxn>
                    <a:cxn ang="0">
                      <a:pos x="9339" y="0"/>
                    </a:cxn>
                  </a:cxnLst>
                  <a:rect l="0" t="0" r="r" b="b"/>
                  <a:pathLst>
                    <a:path w="9339" h="1790">
                      <a:moveTo>
                        <a:pt x="9339" y="0"/>
                      </a:moveTo>
                      <a:lnTo>
                        <a:pt x="9339" y="0"/>
                      </a:lnTo>
                      <a:lnTo>
                        <a:pt x="9026" y="53"/>
                      </a:lnTo>
                      <a:lnTo>
                        <a:pt x="8708" y="106"/>
                      </a:lnTo>
                      <a:lnTo>
                        <a:pt x="8387" y="156"/>
                      </a:lnTo>
                      <a:lnTo>
                        <a:pt x="8060" y="203"/>
                      </a:lnTo>
                      <a:lnTo>
                        <a:pt x="7730" y="250"/>
                      </a:lnTo>
                      <a:lnTo>
                        <a:pt x="7395" y="293"/>
                      </a:lnTo>
                      <a:lnTo>
                        <a:pt x="7056" y="335"/>
                      </a:lnTo>
                      <a:lnTo>
                        <a:pt x="6713" y="375"/>
                      </a:lnTo>
                      <a:lnTo>
                        <a:pt x="6368" y="413"/>
                      </a:lnTo>
                      <a:lnTo>
                        <a:pt x="6018" y="448"/>
                      </a:lnTo>
                      <a:lnTo>
                        <a:pt x="5664" y="483"/>
                      </a:lnTo>
                      <a:lnTo>
                        <a:pt x="5307" y="514"/>
                      </a:lnTo>
                      <a:lnTo>
                        <a:pt x="4949" y="542"/>
                      </a:lnTo>
                      <a:lnTo>
                        <a:pt x="4586" y="568"/>
                      </a:lnTo>
                      <a:lnTo>
                        <a:pt x="4221" y="592"/>
                      </a:lnTo>
                      <a:lnTo>
                        <a:pt x="3853" y="615"/>
                      </a:lnTo>
                      <a:lnTo>
                        <a:pt x="3853" y="615"/>
                      </a:lnTo>
                      <a:lnTo>
                        <a:pt x="1868" y="724"/>
                      </a:lnTo>
                      <a:lnTo>
                        <a:pt x="919" y="775"/>
                      </a:lnTo>
                      <a:lnTo>
                        <a:pt x="2" y="820"/>
                      </a:lnTo>
                      <a:lnTo>
                        <a:pt x="0" y="822"/>
                      </a:lnTo>
                      <a:lnTo>
                        <a:pt x="0" y="822"/>
                      </a:lnTo>
                      <a:lnTo>
                        <a:pt x="30" y="834"/>
                      </a:lnTo>
                      <a:lnTo>
                        <a:pt x="113" y="870"/>
                      </a:lnTo>
                      <a:lnTo>
                        <a:pt x="249" y="926"/>
                      </a:lnTo>
                      <a:lnTo>
                        <a:pt x="431" y="997"/>
                      </a:lnTo>
                      <a:lnTo>
                        <a:pt x="539" y="1037"/>
                      </a:lnTo>
                      <a:lnTo>
                        <a:pt x="657" y="1081"/>
                      </a:lnTo>
                      <a:lnTo>
                        <a:pt x="784" y="1126"/>
                      </a:lnTo>
                      <a:lnTo>
                        <a:pt x="921" y="1173"/>
                      </a:lnTo>
                      <a:lnTo>
                        <a:pt x="1069" y="1221"/>
                      </a:lnTo>
                      <a:lnTo>
                        <a:pt x="1223" y="1270"/>
                      </a:lnTo>
                      <a:lnTo>
                        <a:pt x="1387" y="1319"/>
                      </a:lnTo>
                      <a:lnTo>
                        <a:pt x="1559" y="1369"/>
                      </a:lnTo>
                      <a:lnTo>
                        <a:pt x="1736" y="1418"/>
                      </a:lnTo>
                      <a:lnTo>
                        <a:pt x="1922" y="1465"/>
                      </a:lnTo>
                      <a:lnTo>
                        <a:pt x="2113" y="1512"/>
                      </a:lnTo>
                      <a:lnTo>
                        <a:pt x="2310" y="1555"/>
                      </a:lnTo>
                      <a:lnTo>
                        <a:pt x="2511" y="1597"/>
                      </a:lnTo>
                      <a:lnTo>
                        <a:pt x="2718" y="1635"/>
                      </a:lnTo>
                      <a:lnTo>
                        <a:pt x="2824" y="1654"/>
                      </a:lnTo>
                      <a:lnTo>
                        <a:pt x="2930" y="1672"/>
                      </a:lnTo>
                      <a:lnTo>
                        <a:pt x="3036" y="1687"/>
                      </a:lnTo>
                      <a:lnTo>
                        <a:pt x="3146" y="1703"/>
                      </a:lnTo>
                      <a:lnTo>
                        <a:pt x="3253" y="1717"/>
                      </a:lnTo>
                      <a:lnTo>
                        <a:pt x="3363" y="1731"/>
                      </a:lnTo>
                      <a:lnTo>
                        <a:pt x="3474" y="1743"/>
                      </a:lnTo>
                      <a:lnTo>
                        <a:pt x="3585" y="1753"/>
                      </a:lnTo>
                      <a:lnTo>
                        <a:pt x="3696" y="1764"/>
                      </a:lnTo>
                      <a:lnTo>
                        <a:pt x="3809" y="1771"/>
                      </a:lnTo>
                      <a:lnTo>
                        <a:pt x="3922" y="1778"/>
                      </a:lnTo>
                      <a:lnTo>
                        <a:pt x="4035" y="1785"/>
                      </a:lnTo>
                      <a:lnTo>
                        <a:pt x="4148" y="1788"/>
                      </a:lnTo>
                      <a:lnTo>
                        <a:pt x="4263" y="1790"/>
                      </a:lnTo>
                      <a:lnTo>
                        <a:pt x="4378" y="1790"/>
                      </a:lnTo>
                      <a:lnTo>
                        <a:pt x="4491" y="1790"/>
                      </a:lnTo>
                      <a:lnTo>
                        <a:pt x="4605" y="1786"/>
                      </a:lnTo>
                      <a:lnTo>
                        <a:pt x="4720" y="1783"/>
                      </a:lnTo>
                      <a:lnTo>
                        <a:pt x="4835" y="1776"/>
                      </a:lnTo>
                      <a:lnTo>
                        <a:pt x="4949" y="1767"/>
                      </a:lnTo>
                      <a:lnTo>
                        <a:pt x="4949" y="1767"/>
                      </a:lnTo>
                      <a:lnTo>
                        <a:pt x="5057" y="1759"/>
                      </a:lnTo>
                      <a:lnTo>
                        <a:pt x="5163" y="1746"/>
                      </a:lnTo>
                      <a:lnTo>
                        <a:pt x="5267" y="1734"/>
                      </a:lnTo>
                      <a:lnTo>
                        <a:pt x="5368" y="1720"/>
                      </a:lnTo>
                      <a:lnTo>
                        <a:pt x="5469" y="1705"/>
                      </a:lnTo>
                      <a:lnTo>
                        <a:pt x="5568" y="1689"/>
                      </a:lnTo>
                      <a:lnTo>
                        <a:pt x="5665" y="1672"/>
                      </a:lnTo>
                      <a:lnTo>
                        <a:pt x="5759" y="1653"/>
                      </a:lnTo>
                      <a:lnTo>
                        <a:pt x="5853" y="1632"/>
                      </a:lnTo>
                      <a:lnTo>
                        <a:pt x="5945" y="1611"/>
                      </a:lnTo>
                      <a:lnTo>
                        <a:pt x="6037" y="1588"/>
                      </a:lnTo>
                      <a:lnTo>
                        <a:pt x="6126" y="1564"/>
                      </a:lnTo>
                      <a:lnTo>
                        <a:pt x="6213" y="1540"/>
                      </a:lnTo>
                      <a:lnTo>
                        <a:pt x="6300" y="1513"/>
                      </a:lnTo>
                      <a:lnTo>
                        <a:pt x="6383" y="1487"/>
                      </a:lnTo>
                      <a:lnTo>
                        <a:pt x="6467" y="1461"/>
                      </a:lnTo>
                      <a:lnTo>
                        <a:pt x="6548" y="1432"/>
                      </a:lnTo>
                      <a:lnTo>
                        <a:pt x="6630" y="1404"/>
                      </a:lnTo>
                      <a:lnTo>
                        <a:pt x="6708" y="1374"/>
                      </a:lnTo>
                      <a:lnTo>
                        <a:pt x="6786" y="1343"/>
                      </a:lnTo>
                      <a:lnTo>
                        <a:pt x="6863" y="1312"/>
                      </a:lnTo>
                      <a:lnTo>
                        <a:pt x="6939" y="1281"/>
                      </a:lnTo>
                      <a:lnTo>
                        <a:pt x="7085" y="1216"/>
                      </a:lnTo>
                      <a:lnTo>
                        <a:pt x="7228" y="1150"/>
                      </a:lnTo>
                      <a:lnTo>
                        <a:pt x="7367" y="1081"/>
                      </a:lnTo>
                      <a:lnTo>
                        <a:pt x="7499" y="1011"/>
                      </a:lnTo>
                      <a:lnTo>
                        <a:pt x="7629" y="942"/>
                      </a:lnTo>
                      <a:lnTo>
                        <a:pt x="7756" y="870"/>
                      </a:lnTo>
                      <a:lnTo>
                        <a:pt x="7878" y="801"/>
                      </a:lnTo>
                      <a:lnTo>
                        <a:pt x="7996" y="730"/>
                      </a:lnTo>
                      <a:lnTo>
                        <a:pt x="8112" y="660"/>
                      </a:lnTo>
                      <a:lnTo>
                        <a:pt x="8337" y="524"/>
                      </a:lnTo>
                      <a:lnTo>
                        <a:pt x="8549" y="394"/>
                      </a:lnTo>
                      <a:lnTo>
                        <a:pt x="8653" y="333"/>
                      </a:lnTo>
                      <a:lnTo>
                        <a:pt x="8755" y="274"/>
                      </a:lnTo>
                      <a:lnTo>
                        <a:pt x="8854" y="219"/>
                      </a:lnTo>
                      <a:lnTo>
                        <a:pt x="8953" y="166"/>
                      </a:lnTo>
                      <a:lnTo>
                        <a:pt x="9051" y="118"/>
                      </a:lnTo>
                      <a:lnTo>
                        <a:pt x="9148" y="74"/>
                      </a:lnTo>
                      <a:lnTo>
                        <a:pt x="9197" y="53"/>
                      </a:lnTo>
                      <a:lnTo>
                        <a:pt x="9244" y="34"/>
                      </a:lnTo>
                      <a:lnTo>
                        <a:pt x="9292" y="17"/>
                      </a:lnTo>
                      <a:lnTo>
                        <a:pt x="9339" y="0"/>
                      </a:lnTo>
                      <a:lnTo>
                        <a:pt x="933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05" name="Freeform 8"/>
                <p:cNvSpPr>
                  <a:spLocks/>
                </p:cNvSpPr>
                <p:nvPr/>
              </p:nvSpPr>
              <p:spPr bwMode="auto">
                <a:xfrm>
                  <a:off x="795338" y="0"/>
                  <a:ext cx="7554913" cy="1363663"/>
                </a:xfrm>
                <a:custGeom>
                  <a:avLst/>
                  <a:gdLst/>
                  <a:ahLst/>
                  <a:cxnLst>
                    <a:cxn ang="0">
                      <a:pos x="9337" y="899"/>
                    </a:cxn>
                    <a:cxn ang="0">
                      <a:pos x="9428" y="874"/>
                    </a:cxn>
                    <a:cxn ang="0">
                      <a:pos x="9518" y="862"/>
                    </a:cxn>
                    <a:cxn ang="0">
                      <a:pos x="9466" y="860"/>
                    </a:cxn>
                    <a:cxn ang="0">
                      <a:pos x="9362" y="852"/>
                    </a:cxn>
                    <a:cxn ang="0">
                      <a:pos x="9200" y="827"/>
                    </a:cxn>
                    <a:cxn ang="0">
                      <a:pos x="8971" y="780"/>
                    </a:cxn>
                    <a:cxn ang="0">
                      <a:pos x="8727" y="720"/>
                    </a:cxn>
                    <a:cxn ang="0">
                      <a:pos x="8331" y="608"/>
                    </a:cxn>
                    <a:cxn ang="0">
                      <a:pos x="7891" y="481"/>
                    </a:cxn>
                    <a:cxn ang="0">
                      <a:pos x="7572" y="395"/>
                    </a:cxn>
                    <a:cxn ang="0">
                      <a:pos x="7229" y="308"/>
                    </a:cxn>
                    <a:cxn ang="0">
                      <a:pos x="6861" y="226"/>
                    </a:cxn>
                    <a:cxn ang="0">
                      <a:pos x="6466" y="153"/>
                    </a:cxn>
                    <a:cxn ang="0">
                      <a:pos x="6152" y="104"/>
                    </a:cxn>
                    <a:cxn ang="0">
                      <a:pos x="5933" y="76"/>
                    </a:cxn>
                    <a:cxn ang="0">
                      <a:pos x="5707" y="52"/>
                    </a:cxn>
                    <a:cxn ang="0">
                      <a:pos x="5474" y="31"/>
                    </a:cxn>
                    <a:cxn ang="0">
                      <a:pos x="5231" y="16"/>
                    </a:cxn>
                    <a:cxn ang="0">
                      <a:pos x="4982" y="5"/>
                    </a:cxn>
                    <a:cxn ang="0">
                      <a:pos x="4723" y="0"/>
                    </a:cxn>
                    <a:cxn ang="0">
                      <a:pos x="4456" y="0"/>
                    </a:cxn>
                    <a:cxn ang="0">
                      <a:pos x="4181" y="7"/>
                    </a:cxn>
                    <a:cxn ang="0">
                      <a:pos x="3896" y="19"/>
                    </a:cxn>
                    <a:cxn ang="0">
                      <a:pos x="3750" y="28"/>
                    </a:cxn>
                    <a:cxn ang="0">
                      <a:pos x="3463" y="52"/>
                    </a:cxn>
                    <a:cxn ang="0">
                      <a:pos x="3192" y="82"/>
                    </a:cxn>
                    <a:cxn ang="0">
                      <a:pos x="2935" y="118"/>
                    </a:cxn>
                    <a:cxn ang="0">
                      <a:pos x="2692" y="160"/>
                    </a:cxn>
                    <a:cxn ang="0">
                      <a:pos x="2461" y="209"/>
                    </a:cxn>
                    <a:cxn ang="0">
                      <a:pos x="2243" y="261"/>
                    </a:cxn>
                    <a:cxn ang="0">
                      <a:pos x="2038" y="316"/>
                    </a:cxn>
                    <a:cxn ang="0">
                      <a:pos x="1847" y="377"/>
                    </a:cxn>
                    <a:cxn ang="0">
                      <a:pos x="1666" y="441"/>
                    </a:cxn>
                    <a:cxn ang="0">
                      <a:pos x="1496" y="509"/>
                    </a:cxn>
                    <a:cxn ang="0">
                      <a:pos x="1338" y="579"/>
                    </a:cxn>
                    <a:cxn ang="0">
                      <a:pos x="1192" y="650"/>
                    </a:cxn>
                    <a:cxn ang="0">
                      <a:pos x="1055" y="721"/>
                    </a:cxn>
                    <a:cxn ang="0">
                      <a:pos x="928" y="796"/>
                    </a:cxn>
                    <a:cxn ang="0">
                      <a:pos x="811" y="869"/>
                    </a:cxn>
                    <a:cxn ang="0">
                      <a:pos x="705" y="944"/>
                    </a:cxn>
                    <a:cxn ang="0">
                      <a:pos x="606" y="1017"/>
                    </a:cxn>
                    <a:cxn ang="0">
                      <a:pos x="518" y="1090"/>
                    </a:cxn>
                    <a:cxn ang="0">
                      <a:pos x="436" y="1161"/>
                    </a:cxn>
                    <a:cxn ang="0">
                      <a:pos x="299" y="1295"/>
                    </a:cxn>
                    <a:cxn ang="0">
                      <a:pos x="191" y="1418"/>
                    </a:cxn>
                    <a:cxn ang="0">
                      <a:pos x="111" y="1526"/>
                    </a:cxn>
                    <a:cxn ang="0">
                      <a:pos x="54" y="1613"/>
                    </a:cxn>
                    <a:cxn ang="0">
                      <a:pos x="19" y="1677"/>
                    </a:cxn>
                    <a:cxn ang="0">
                      <a:pos x="0" y="1719"/>
                    </a:cxn>
                    <a:cxn ang="0">
                      <a:pos x="917" y="1674"/>
                    </a:cxn>
                    <a:cxn ang="0">
                      <a:pos x="3851" y="1514"/>
                    </a:cxn>
                    <a:cxn ang="0">
                      <a:pos x="4219" y="1491"/>
                    </a:cxn>
                    <a:cxn ang="0">
                      <a:pos x="4947" y="1441"/>
                    </a:cxn>
                    <a:cxn ang="0">
                      <a:pos x="5662" y="1382"/>
                    </a:cxn>
                    <a:cxn ang="0">
                      <a:pos x="6366" y="1312"/>
                    </a:cxn>
                    <a:cxn ang="0">
                      <a:pos x="7054" y="1234"/>
                    </a:cxn>
                    <a:cxn ang="0">
                      <a:pos x="7728" y="1149"/>
                    </a:cxn>
                    <a:cxn ang="0">
                      <a:pos x="8385" y="1055"/>
                    </a:cxn>
                    <a:cxn ang="0">
                      <a:pos x="9024" y="952"/>
                    </a:cxn>
                    <a:cxn ang="0">
                      <a:pos x="9337" y="899"/>
                    </a:cxn>
                  </a:cxnLst>
                  <a:rect l="0" t="0" r="r" b="b"/>
                  <a:pathLst>
                    <a:path w="9518" h="1719">
                      <a:moveTo>
                        <a:pt x="9337" y="899"/>
                      </a:moveTo>
                      <a:lnTo>
                        <a:pt x="9337" y="899"/>
                      </a:lnTo>
                      <a:lnTo>
                        <a:pt x="9382" y="885"/>
                      </a:lnTo>
                      <a:lnTo>
                        <a:pt x="9428" y="874"/>
                      </a:lnTo>
                      <a:lnTo>
                        <a:pt x="9473" y="867"/>
                      </a:lnTo>
                      <a:lnTo>
                        <a:pt x="9518" y="862"/>
                      </a:lnTo>
                      <a:lnTo>
                        <a:pt x="9518" y="862"/>
                      </a:lnTo>
                      <a:lnTo>
                        <a:pt x="9466" y="860"/>
                      </a:lnTo>
                      <a:lnTo>
                        <a:pt x="9414" y="857"/>
                      </a:lnTo>
                      <a:lnTo>
                        <a:pt x="9362" y="852"/>
                      </a:lnTo>
                      <a:lnTo>
                        <a:pt x="9308" y="845"/>
                      </a:lnTo>
                      <a:lnTo>
                        <a:pt x="9200" y="827"/>
                      </a:lnTo>
                      <a:lnTo>
                        <a:pt x="9087" y="806"/>
                      </a:lnTo>
                      <a:lnTo>
                        <a:pt x="8971" y="780"/>
                      </a:lnTo>
                      <a:lnTo>
                        <a:pt x="8851" y="753"/>
                      </a:lnTo>
                      <a:lnTo>
                        <a:pt x="8727" y="720"/>
                      </a:lnTo>
                      <a:lnTo>
                        <a:pt x="8600" y="685"/>
                      </a:lnTo>
                      <a:lnTo>
                        <a:pt x="8331" y="608"/>
                      </a:lnTo>
                      <a:lnTo>
                        <a:pt x="8043" y="525"/>
                      </a:lnTo>
                      <a:lnTo>
                        <a:pt x="7891" y="481"/>
                      </a:lnTo>
                      <a:lnTo>
                        <a:pt x="7735" y="438"/>
                      </a:lnTo>
                      <a:lnTo>
                        <a:pt x="7572" y="395"/>
                      </a:lnTo>
                      <a:lnTo>
                        <a:pt x="7403" y="351"/>
                      </a:lnTo>
                      <a:lnTo>
                        <a:pt x="7229" y="308"/>
                      </a:lnTo>
                      <a:lnTo>
                        <a:pt x="7049" y="266"/>
                      </a:lnTo>
                      <a:lnTo>
                        <a:pt x="6861" y="226"/>
                      </a:lnTo>
                      <a:lnTo>
                        <a:pt x="6666" y="189"/>
                      </a:lnTo>
                      <a:lnTo>
                        <a:pt x="6466" y="153"/>
                      </a:lnTo>
                      <a:lnTo>
                        <a:pt x="6258" y="120"/>
                      </a:lnTo>
                      <a:lnTo>
                        <a:pt x="6152" y="104"/>
                      </a:lnTo>
                      <a:lnTo>
                        <a:pt x="6044" y="90"/>
                      </a:lnTo>
                      <a:lnTo>
                        <a:pt x="5933" y="76"/>
                      </a:lnTo>
                      <a:lnTo>
                        <a:pt x="5822" y="64"/>
                      </a:lnTo>
                      <a:lnTo>
                        <a:pt x="5707" y="52"/>
                      </a:lnTo>
                      <a:lnTo>
                        <a:pt x="5592" y="42"/>
                      </a:lnTo>
                      <a:lnTo>
                        <a:pt x="5474" y="31"/>
                      </a:lnTo>
                      <a:lnTo>
                        <a:pt x="5354" y="23"/>
                      </a:lnTo>
                      <a:lnTo>
                        <a:pt x="5231" y="16"/>
                      </a:lnTo>
                      <a:lnTo>
                        <a:pt x="5107" y="10"/>
                      </a:lnTo>
                      <a:lnTo>
                        <a:pt x="4982" y="5"/>
                      </a:lnTo>
                      <a:lnTo>
                        <a:pt x="4854" y="2"/>
                      </a:lnTo>
                      <a:lnTo>
                        <a:pt x="4723" y="0"/>
                      </a:lnTo>
                      <a:lnTo>
                        <a:pt x="4591" y="0"/>
                      </a:lnTo>
                      <a:lnTo>
                        <a:pt x="4456" y="0"/>
                      </a:lnTo>
                      <a:lnTo>
                        <a:pt x="4318" y="2"/>
                      </a:lnTo>
                      <a:lnTo>
                        <a:pt x="4181" y="7"/>
                      </a:lnTo>
                      <a:lnTo>
                        <a:pt x="4039" y="12"/>
                      </a:lnTo>
                      <a:lnTo>
                        <a:pt x="3896" y="19"/>
                      </a:lnTo>
                      <a:lnTo>
                        <a:pt x="3750" y="28"/>
                      </a:lnTo>
                      <a:lnTo>
                        <a:pt x="3750" y="28"/>
                      </a:lnTo>
                      <a:lnTo>
                        <a:pt x="3606" y="38"/>
                      </a:lnTo>
                      <a:lnTo>
                        <a:pt x="3463" y="52"/>
                      </a:lnTo>
                      <a:lnTo>
                        <a:pt x="3326" y="66"/>
                      </a:lnTo>
                      <a:lnTo>
                        <a:pt x="3192" y="82"/>
                      </a:lnTo>
                      <a:lnTo>
                        <a:pt x="3062" y="99"/>
                      </a:lnTo>
                      <a:lnTo>
                        <a:pt x="2935" y="118"/>
                      </a:lnTo>
                      <a:lnTo>
                        <a:pt x="2812" y="139"/>
                      </a:lnTo>
                      <a:lnTo>
                        <a:pt x="2692" y="160"/>
                      </a:lnTo>
                      <a:lnTo>
                        <a:pt x="2575" y="184"/>
                      </a:lnTo>
                      <a:lnTo>
                        <a:pt x="2461" y="209"/>
                      </a:lnTo>
                      <a:lnTo>
                        <a:pt x="2351" y="233"/>
                      </a:lnTo>
                      <a:lnTo>
                        <a:pt x="2243" y="261"/>
                      </a:lnTo>
                      <a:lnTo>
                        <a:pt x="2139" y="289"/>
                      </a:lnTo>
                      <a:lnTo>
                        <a:pt x="2038" y="316"/>
                      </a:lnTo>
                      <a:lnTo>
                        <a:pt x="1941" y="348"/>
                      </a:lnTo>
                      <a:lnTo>
                        <a:pt x="1847" y="377"/>
                      </a:lnTo>
                      <a:lnTo>
                        <a:pt x="1755" y="410"/>
                      </a:lnTo>
                      <a:lnTo>
                        <a:pt x="1666" y="441"/>
                      </a:lnTo>
                      <a:lnTo>
                        <a:pt x="1579" y="474"/>
                      </a:lnTo>
                      <a:lnTo>
                        <a:pt x="1496" y="509"/>
                      </a:lnTo>
                      <a:lnTo>
                        <a:pt x="1416" y="544"/>
                      </a:lnTo>
                      <a:lnTo>
                        <a:pt x="1338" y="579"/>
                      </a:lnTo>
                      <a:lnTo>
                        <a:pt x="1263" y="614"/>
                      </a:lnTo>
                      <a:lnTo>
                        <a:pt x="1192" y="650"/>
                      </a:lnTo>
                      <a:lnTo>
                        <a:pt x="1122" y="685"/>
                      </a:lnTo>
                      <a:lnTo>
                        <a:pt x="1055" y="721"/>
                      </a:lnTo>
                      <a:lnTo>
                        <a:pt x="990" y="760"/>
                      </a:lnTo>
                      <a:lnTo>
                        <a:pt x="928" y="796"/>
                      </a:lnTo>
                      <a:lnTo>
                        <a:pt x="869" y="833"/>
                      </a:lnTo>
                      <a:lnTo>
                        <a:pt x="811" y="869"/>
                      </a:lnTo>
                      <a:lnTo>
                        <a:pt x="757" y="907"/>
                      </a:lnTo>
                      <a:lnTo>
                        <a:pt x="705" y="944"/>
                      </a:lnTo>
                      <a:lnTo>
                        <a:pt x="655" y="980"/>
                      </a:lnTo>
                      <a:lnTo>
                        <a:pt x="606" y="1017"/>
                      </a:lnTo>
                      <a:lnTo>
                        <a:pt x="561" y="1053"/>
                      </a:lnTo>
                      <a:lnTo>
                        <a:pt x="518" y="1090"/>
                      </a:lnTo>
                      <a:lnTo>
                        <a:pt x="476" y="1125"/>
                      </a:lnTo>
                      <a:lnTo>
                        <a:pt x="436" y="1161"/>
                      </a:lnTo>
                      <a:lnTo>
                        <a:pt x="365" y="1229"/>
                      </a:lnTo>
                      <a:lnTo>
                        <a:pt x="299" y="1295"/>
                      </a:lnTo>
                      <a:lnTo>
                        <a:pt x="241" y="1359"/>
                      </a:lnTo>
                      <a:lnTo>
                        <a:pt x="191" y="1418"/>
                      </a:lnTo>
                      <a:lnTo>
                        <a:pt x="147" y="1474"/>
                      </a:lnTo>
                      <a:lnTo>
                        <a:pt x="111" y="1526"/>
                      </a:lnTo>
                      <a:lnTo>
                        <a:pt x="80" y="1573"/>
                      </a:lnTo>
                      <a:lnTo>
                        <a:pt x="54" y="1613"/>
                      </a:lnTo>
                      <a:lnTo>
                        <a:pt x="33" y="1648"/>
                      </a:lnTo>
                      <a:lnTo>
                        <a:pt x="19" y="1677"/>
                      </a:lnTo>
                      <a:lnTo>
                        <a:pt x="8" y="1698"/>
                      </a:lnTo>
                      <a:lnTo>
                        <a:pt x="0" y="1719"/>
                      </a:lnTo>
                      <a:lnTo>
                        <a:pt x="0" y="1719"/>
                      </a:lnTo>
                      <a:lnTo>
                        <a:pt x="917" y="1674"/>
                      </a:lnTo>
                      <a:lnTo>
                        <a:pt x="1866" y="1623"/>
                      </a:lnTo>
                      <a:lnTo>
                        <a:pt x="3851" y="1514"/>
                      </a:lnTo>
                      <a:lnTo>
                        <a:pt x="3851" y="1514"/>
                      </a:lnTo>
                      <a:lnTo>
                        <a:pt x="4219" y="1491"/>
                      </a:lnTo>
                      <a:lnTo>
                        <a:pt x="4584" y="1467"/>
                      </a:lnTo>
                      <a:lnTo>
                        <a:pt x="4947" y="1441"/>
                      </a:lnTo>
                      <a:lnTo>
                        <a:pt x="5305" y="1413"/>
                      </a:lnTo>
                      <a:lnTo>
                        <a:pt x="5662" y="1382"/>
                      </a:lnTo>
                      <a:lnTo>
                        <a:pt x="6016" y="1347"/>
                      </a:lnTo>
                      <a:lnTo>
                        <a:pt x="6366" y="1312"/>
                      </a:lnTo>
                      <a:lnTo>
                        <a:pt x="6711" y="1274"/>
                      </a:lnTo>
                      <a:lnTo>
                        <a:pt x="7054" y="1234"/>
                      </a:lnTo>
                      <a:lnTo>
                        <a:pt x="7393" y="1192"/>
                      </a:lnTo>
                      <a:lnTo>
                        <a:pt x="7728" y="1149"/>
                      </a:lnTo>
                      <a:lnTo>
                        <a:pt x="8058" y="1102"/>
                      </a:lnTo>
                      <a:lnTo>
                        <a:pt x="8385" y="1055"/>
                      </a:lnTo>
                      <a:lnTo>
                        <a:pt x="8706" y="1005"/>
                      </a:lnTo>
                      <a:lnTo>
                        <a:pt x="9024" y="952"/>
                      </a:lnTo>
                      <a:lnTo>
                        <a:pt x="9337" y="899"/>
                      </a:lnTo>
                      <a:lnTo>
                        <a:pt x="9337" y="899"/>
                      </a:lnTo>
                      <a:close/>
                    </a:path>
                  </a:pathLst>
                </a:custGeom>
                <a:gradFill flip="none" rotWithShape="1">
                  <a:gsLst>
                    <a:gs pos="0">
                      <a:srgbClr val="84BC76"/>
                    </a:gs>
                    <a:gs pos="100000">
                      <a:srgbClr val="2F6C1C"/>
                    </a:gs>
                  </a:gsLst>
                  <a:lin ang="516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201" name="Group 168"/>
              <p:cNvGrpSpPr/>
              <p:nvPr/>
            </p:nvGrpSpPr>
            <p:grpSpPr>
              <a:xfrm rot="14856880">
                <a:off x="4309108" y="3275124"/>
                <a:ext cx="340137" cy="167559"/>
                <a:chOff x="793750" y="0"/>
                <a:chExt cx="7556501" cy="2116991"/>
              </a:xfrm>
            </p:grpSpPr>
            <p:sp>
              <p:nvSpPr>
                <p:cNvPr id="202" name="Freeform 7"/>
                <p:cNvSpPr>
                  <a:spLocks/>
                </p:cNvSpPr>
                <p:nvPr/>
              </p:nvSpPr>
              <p:spPr bwMode="auto">
                <a:xfrm>
                  <a:off x="793750" y="696178"/>
                  <a:ext cx="7413625" cy="1420813"/>
                </a:xfrm>
                <a:custGeom>
                  <a:avLst/>
                  <a:gdLst/>
                  <a:ahLst/>
                  <a:cxnLst>
                    <a:cxn ang="0">
                      <a:pos x="9339" y="0"/>
                    </a:cxn>
                    <a:cxn ang="0">
                      <a:pos x="8708" y="106"/>
                    </a:cxn>
                    <a:cxn ang="0">
                      <a:pos x="8060" y="203"/>
                    </a:cxn>
                    <a:cxn ang="0">
                      <a:pos x="7395" y="293"/>
                    </a:cxn>
                    <a:cxn ang="0">
                      <a:pos x="6713" y="375"/>
                    </a:cxn>
                    <a:cxn ang="0">
                      <a:pos x="6018" y="448"/>
                    </a:cxn>
                    <a:cxn ang="0">
                      <a:pos x="5307" y="514"/>
                    </a:cxn>
                    <a:cxn ang="0">
                      <a:pos x="4586" y="568"/>
                    </a:cxn>
                    <a:cxn ang="0">
                      <a:pos x="3853" y="615"/>
                    </a:cxn>
                    <a:cxn ang="0">
                      <a:pos x="1868" y="724"/>
                    </a:cxn>
                    <a:cxn ang="0">
                      <a:pos x="2" y="820"/>
                    </a:cxn>
                    <a:cxn ang="0">
                      <a:pos x="0" y="822"/>
                    </a:cxn>
                    <a:cxn ang="0">
                      <a:pos x="113" y="870"/>
                    </a:cxn>
                    <a:cxn ang="0">
                      <a:pos x="431" y="997"/>
                    </a:cxn>
                    <a:cxn ang="0">
                      <a:pos x="657" y="1081"/>
                    </a:cxn>
                    <a:cxn ang="0">
                      <a:pos x="921" y="1173"/>
                    </a:cxn>
                    <a:cxn ang="0">
                      <a:pos x="1223" y="1270"/>
                    </a:cxn>
                    <a:cxn ang="0">
                      <a:pos x="1559" y="1369"/>
                    </a:cxn>
                    <a:cxn ang="0">
                      <a:pos x="1922" y="1465"/>
                    </a:cxn>
                    <a:cxn ang="0">
                      <a:pos x="2310" y="1555"/>
                    </a:cxn>
                    <a:cxn ang="0">
                      <a:pos x="2718" y="1635"/>
                    </a:cxn>
                    <a:cxn ang="0">
                      <a:pos x="2930" y="1672"/>
                    </a:cxn>
                    <a:cxn ang="0">
                      <a:pos x="3146" y="1703"/>
                    </a:cxn>
                    <a:cxn ang="0">
                      <a:pos x="3363" y="1731"/>
                    </a:cxn>
                    <a:cxn ang="0">
                      <a:pos x="3585" y="1753"/>
                    </a:cxn>
                    <a:cxn ang="0">
                      <a:pos x="3809" y="1771"/>
                    </a:cxn>
                    <a:cxn ang="0">
                      <a:pos x="4035" y="1785"/>
                    </a:cxn>
                    <a:cxn ang="0">
                      <a:pos x="4263" y="1790"/>
                    </a:cxn>
                    <a:cxn ang="0">
                      <a:pos x="4491" y="1790"/>
                    </a:cxn>
                    <a:cxn ang="0">
                      <a:pos x="4720" y="1783"/>
                    </a:cxn>
                    <a:cxn ang="0">
                      <a:pos x="4949" y="1767"/>
                    </a:cxn>
                    <a:cxn ang="0">
                      <a:pos x="5057" y="1759"/>
                    </a:cxn>
                    <a:cxn ang="0">
                      <a:pos x="5267" y="1734"/>
                    </a:cxn>
                    <a:cxn ang="0">
                      <a:pos x="5469" y="1705"/>
                    </a:cxn>
                    <a:cxn ang="0">
                      <a:pos x="5665" y="1672"/>
                    </a:cxn>
                    <a:cxn ang="0">
                      <a:pos x="5853" y="1632"/>
                    </a:cxn>
                    <a:cxn ang="0">
                      <a:pos x="6037" y="1588"/>
                    </a:cxn>
                    <a:cxn ang="0">
                      <a:pos x="6213" y="1540"/>
                    </a:cxn>
                    <a:cxn ang="0">
                      <a:pos x="6383" y="1487"/>
                    </a:cxn>
                    <a:cxn ang="0">
                      <a:pos x="6548" y="1432"/>
                    </a:cxn>
                    <a:cxn ang="0">
                      <a:pos x="6708" y="1374"/>
                    </a:cxn>
                    <a:cxn ang="0">
                      <a:pos x="6863" y="1312"/>
                    </a:cxn>
                    <a:cxn ang="0">
                      <a:pos x="7085" y="1216"/>
                    </a:cxn>
                    <a:cxn ang="0">
                      <a:pos x="7367" y="1081"/>
                    </a:cxn>
                    <a:cxn ang="0">
                      <a:pos x="7629" y="942"/>
                    </a:cxn>
                    <a:cxn ang="0">
                      <a:pos x="7878" y="801"/>
                    </a:cxn>
                    <a:cxn ang="0">
                      <a:pos x="8112" y="660"/>
                    </a:cxn>
                    <a:cxn ang="0">
                      <a:pos x="8549" y="394"/>
                    </a:cxn>
                    <a:cxn ang="0">
                      <a:pos x="8755" y="274"/>
                    </a:cxn>
                    <a:cxn ang="0">
                      <a:pos x="8953" y="166"/>
                    </a:cxn>
                    <a:cxn ang="0">
                      <a:pos x="9148" y="74"/>
                    </a:cxn>
                    <a:cxn ang="0">
                      <a:pos x="9244" y="34"/>
                    </a:cxn>
                    <a:cxn ang="0">
                      <a:pos x="9339" y="0"/>
                    </a:cxn>
                  </a:cxnLst>
                  <a:rect l="0" t="0" r="r" b="b"/>
                  <a:pathLst>
                    <a:path w="9339" h="1790">
                      <a:moveTo>
                        <a:pt x="9339" y="0"/>
                      </a:moveTo>
                      <a:lnTo>
                        <a:pt x="9339" y="0"/>
                      </a:lnTo>
                      <a:lnTo>
                        <a:pt x="9026" y="53"/>
                      </a:lnTo>
                      <a:lnTo>
                        <a:pt x="8708" y="106"/>
                      </a:lnTo>
                      <a:lnTo>
                        <a:pt x="8387" y="156"/>
                      </a:lnTo>
                      <a:lnTo>
                        <a:pt x="8060" y="203"/>
                      </a:lnTo>
                      <a:lnTo>
                        <a:pt x="7730" y="250"/>
                      </a:lnTo>
                      <a:lnTo>
                        <a:pt x="7395" y="293"/>
                      </a:lnTo>
                      <a:lnTo>
                        <a:pt x="7056" y="335"/>
                      </a:lnTo>
                      <a:lnTo>
                        <a:pt x="6713" y="375"/>
                      </a:lnTo>
                      <a:lnTo>
                        <a:pt x="6368" y="413"/>
                      </a:lnTo>
                      <a:lnTo>
                        <a:pt x="6018" y="448"/>
                      </a:lnTo>
                      <a:lnTo>
                        <a:pt x="5664" y="483"/>
                      </a:lnTo>
                      <a:lnTo>
                        <a:pt x="5307" y="514"/>
                      </a:lnTo>
                      <a:lnTo>
                        <a:pt x="4949" y="542"/>
                      </a:lnTo>
                      <a:lnTo>
                        <a:pt x="4586" y="568"/>
                      </a:lnTo>
                      <a:lnTo>
                        <a:pt x="4221" y="592"/>
                      </a:lnTo>
                      <a:lnTo>
                        <a:pt x="3853" y="615"/>
                      </a:lnTo>
                      <a:lnTo>
                        <a:pt x="3853" y="615"/>
                      </a:lnTo>
                      <a:lnTo>
                        <a:pt x="1868" y="724"/>
                      </a:lnTo>
                      <a:lnTo>
                        <a:pt x="919" y="775"/>
                      </a:lnTo>
                      <a:lnTo>
                        <a:pt x="2" y="820"/>
                      </a:lnTo>
                      <a:lnTo>
                        <a:pt x="0" y="822"/>
                      </a:lnTo>
                      <a:lnTo>
                        <a:pt x="0" y="822"/>
                      </a:lnTo>
                      <a:lnTo>
                        <a:pt x="30" y="834"/>
                      </a:lnTo>
                      <a:lnTo>
                        <a:pt x="113" y="870"/>
                      </a:lnTo>
                      <a:lnTo>
                        <a:pt x="249" y="926"/>
                      </a:lnTo>
                      <a:lnTo>
                        <a:pt x="431" y="997"/>
                      </a:lnTo>
                      <a:lnTo>
                        <a:pt x="539" y="1037"/>
                      </a:lnTo>
                      <a:lnTo>
                        <a:pt x="657" y="1081"/>
                      </a:lnTo>
                      <a:lnTo>
                        <a:pt x="784" y="1126"/>
                      </a:lnTo>
                      <a:lnTo>
                        <a:pt x="921" y="1173"/>
                      </a:lnTo>
                      <a:lnTo>
                        <a:pt x="1069" y="1221"/>
                      </a:lnTo>
                      <a:lnTo>
                        <a:pt x="1223" y="1270"/>
                      </a:lnTo>
                      <a:lnTo>
                        <a:pt x="1387" y="1319"/>
                      </a:lnTo>
                      <a:lnTo>
                        <a:pt x="1559" y="1369"/>
                      </a:lnTo>
                      <a:lnTo>
                        <a:pt x="1736" y="1418"/>
                      </a:lnTo>
                      <a:lnTo>
                        <a:pt x="1922" y="1465"/>
                      </a:lnTo>
                      <a:lnTo>
                        <a:pt x="2113" y="1512"/>
                      </a:lnTo>
                      <a:lnTo>
                        <a:pt x="2310" y="1555"/>
                      </a:lnTo>
                      <a:lnTo>
                        <a:pt x="2511" y="1597"/>
                      </a:lnTo>
                      <a:lnTo>
                        <a:pt x="2718" y="1635"/>
                      </a:lnTo>
                      <a:lnTo>
                        <a:pt x="2824" y="1654"/>
                      </a:lnTo>
                      <a:lnTo>
                        <a:pt x="2930" y="1672"/>
                      </a:lnTo>
                      <a:lnTo>
                        <a:pt x="3036" y="1687"/>
                      </a:lnTo>
                      <a:lnTo>
                        <a:pt x="3146" y="1703"/>
                      </a:lnTo>
                      <a:lnTo>
                        <a:pt x="3253" y="1717"/>
                      </a:lnTo>
                      <a:lnTo>
                        <a:pt x="3363" y="1731"/>
                      </a:lnTo>
                      <a:lnTo>
                        <a:pt x="3474" y="1743"/>
                      </a:lnTo>
                      <a:lnTo>
                        <a:pt x="3585" y="1753"/>
                      </a:lnTo>
                      <a:lnTo>
                        <a:pt x="3696" y="1764"/>
                      </a:lnTo>
                      <a:lnTo>
                        <a:pt x="3809" y="1771"/>
                      </a:lnTo>
                      <a:lnTo>
                        <a:pt x="3922" y="1778"/>
                      </a:lnTo>
                      <a:lnTo>
                        <a:pt x="4035" y="1785"/>
                      </a:lnTo>
                      <a:lnTo>
                        <a:pt x="4148" y="1788"/>
                      </a:lnTo>
                      <a:lnTo>
                        <a:pt x="4263" y="1790"/>
                      </a:lnTo>
                      <a:lnTo>
                        <a:pt x="4378" y="1790"/>
                      </a:lnTo>
                      <a:lnTo>
                        <a:pt x="4491" y="1790"/>
                      </a:lnTo>
                      <a:lnTo>
                        <a:pt x="4605" y="1786"/>
                      </a:lnTo>
                      <a:lnTo>
                        <a:pt x="4720" y="1783"/>
                      </a:lnTo>
                      <a:lnTo>
                        <a:pt x="4835" y="1776"/>
                      </a:lnTo>
                      <a:lnTo>
                        <a:pt x="4949" y="1767"/>
                      </a:lnTo>
                      <a:lnTo>
                        <a:pt x="4949" y="1767"/>
                      </a:lnTo>
                      <a:lnTo>
                        <a:pt x="5057" y="1759"/>
                      </a:lnTo>
                      <a:lnTo>
                        <a:pt x="5163" y="1746"/>
                      </a:lnTo>
                      <a:lnTo>
                        <a:pt x="5267" y="1734"/>
                      </a:lnTo>
                      <a:lnTo>
                        <a:pt x="5368" y="1720"/>
                      </a:lnTo>
                      <a:lnTo>
                        <a:pt x="5469" y="1705"/>
                      </a:lnTo>
                      <a:lnTo>
                        <a:pt x="5568" y="1689"/>
                      </a:lnTo>
                      <a:lnTo>
                        <a:pt x="5665" y="1672"/>
                      </a:lnTo>
                      <a:lnTo>
                        <a:pt x="5759" y="1653"/>
                      </a:lnTo>
                      <a:lnTo>
                        <a:pt x="5853" y="1632"/>
                      </a:lnTo>
                      <a:lnTo>
                        <a:pt x="5945" y="1611"/>
                      </a:lnTo>
                      <a:lnTo>
                        <a:pt x="6037" y="1588"/>
                      </a:lnTo>
                      <a:lnTo>
                        <a:pt x="6126" y="1564"/>
                      </a:lnTo>
                      <a:lnTo>
                        <a:pt x="6213" y="1540"/>
                      </a:lnTo>
                      <a:lnTo>
                        <a:pt x="6300" y="1513"/>
                      </a:lnTo>
                      <a:lnTo>
                        <a:pt x="6383" y="1487"/>
                      </a:lnTo>
                      <a:lnTo>
                        <a:pt x="6467" y="1461"/>
                      </a:lnTo>
                      <a:lnTo>
                        <a:pt x="6548" y="1432"/>
                      </a:lnTo>
                      <a:lnTo>
                        <a:pt x="6630" y="1404"/>
                      </a:lnTo>
                      <a:lnTo>
                        <a:pt x="6708" y="1374"/>
                      </a:lnTo>
                      <a:lnTo>
                        <a:pt x="6786" y="1343"/>
                      </a:lnTo>
                      <a:lnTo>
                        <a:pt x="6863" y="1312"/>
                      </a:lnTo>
                      <a:lnTo>
                        <a:pt x="6939" y="1281"/>
                      </a:lnTo>
                      <a:lnTo>
                        <a:pt x="7085" y="1216"/>
                      </a:lnTo>
                      <a:lnTo>
                        <a:pt x="7228" y="1150"/>
                      </a:lnTo>
                      <a:lnTo>
                        <a:pt x="7367" y="1081"/>
                      </a:lnTo>
                      <a:lnTo>
                        <a:pt x="7499" y="1011"/>
                      </a:lnTo>
                      <a:lnTo>
                        <a:pt x="7629" y="942"/>
                      </a:lnTo>
                      <a:lnTo>
                        <a:pt x="7756" y="870"/>
                      </a:lnTo>
                      <a:lnTo>
                        <a:pt x="7878" y="801"/>
                      </a:lnTo>
                      <a:lnTo>
                        <a:pt x="7996" y="730"/>
                      </a:lnTo>
                      <a:lnTo>
                        <a:pt x="8112" y="660"/>
                      </a:lnTo>
                      <a:lnTo>
                        <a:pt x="8337" y="524"/>
                      </a:lnTo>
                      <a:lnTo>
                        <a:pt x="8549" y="394"/>
                      </a:lnTo>
                      <a:lnTo>
                        <a:pt x="8653" y="333"/>
                      </a:lnTo>
                      <a:lnTo>
                        <a:pt x="8755" y="274"/>
                      </a:lnTo>
                      <a:lnTo>
                        <a:pt x="8854" y="219"/>
                      </a:lnTo>
                      <a:lnTo>
                        <a:pt x="8953" y="166"/>
                      </a:lnTo>
                      <a:lnTo>
                        <a:pt x="9051" y="118"/>
                      </a:lnTo>
                      <a:lnTo>
                        <a:pt x="9148" y="74"/>
                      </a:lnTo>
                      <a:lnTo>
                        <a:pt x="9197" y="53"/>
                      </a:lnTo>
                      <a:lnTo>
                        <a:pt x="9244" y="34"/>
                      </a:lnTo>
                      <a:lnTo>
                        <a:pt x="9292" y="17"/>
                      </a:lnTo>
                      <a:lnTo>
                        <a:pt x="9339" y="0"/>
                      </a:lnTo>
                      <a:lnTo>
                        <a:pt x="933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03" name="Freeform 8"/>
                <p:cNvSpPr>
                  <a:spLocks/>
                </p:cNvSpPr>
                <p:nvPr/>
              </p:nvSpPr>
              <p:spPr bwMode="auto">
                <a:xfrm>
                  <a:off x="795338" y="0"/>
                  <a:ext cx="7554913" cy="1363663"/>
                </a:xfrm>
                <a:custGeom>
                  <a:avLst/>
                  <a:gdLst/>
                  <a:ahLst/>
                  <a:cxnLst>
                    <a:cxn ang="0">
                      <a:pos x="9337" y="899"/>
                    </a:cxn>
                    <a:cxn ang="0">
                      <a:pos x="9428" y="874"/>
                    </a:cxn>
                    <a:cxn ang="0">
                      <a:pos x="9518" y="862"/>
                    </a:cxn>
                    <a:cxn ang="0">
                      <a:pos x="9466" y="860"/>
                    </a:cxn>
                    <a:cxn ang="0">
                      <a:pos x="9362" y="852"/>
                    </a:cxn>
                    <a:cxn ang="0">
                      <a:pos x="9200" y="827"/>
                    </a:cxn>
                    <a:cxn ang="0">
                      <a:pos x="8971" y="780"/>
                    </a:cxn>
                    <a:cxn ang="0">
                      <a:pos x="8727" y="720"/>
                    </a:cxn>
                    <a:cxn ang="0">
                      <a:pos x="8331" y="608"/>
                    </a:cxn>
                    <a:cxn ang="0">
                      <a:pos x="7891" y="481"/>
                    </a:cxn>
                    <a:cxn ang="0">
                      <a:pos x="7572" y="395"/>
                    </a:cxn>
                    <a:cxn ang="0">
                      <a:pos x="7229" y="308"/>
                    </a:cxn>
                    <a:cxn ang="0">
                      <a:pos x="6861" y="226"/>
                    </a:cxn>
                    <a:cxn ang="0">
                      <a:pos x="6466" y="153"/>
                    </a:cxn>
                    <a:cxn ang="0">
                      <a:pos x="6152" y="104"/>
                    </a:cxn>
                    <a:cxn ang="0">
                      <a:pos x="5933" y="76"/>
                    </a:cxn>
                    <a:cxn ang="0">
                      <a:pos x="5707" y="52"/>
                    </a:cxn>
                    <a:cxn ang="0">
                      <a:pos x="5474" y="31"/>
                    </a:cxn>
                    <a:cxn ang="0">
                      <a:pos x="5231" y="16"/>
                    </a:cxn>
                    <a:cxn ang="0">
                      <a:pos x="4982" y="5"/>
                    </a:cxn>
                    <a:cxn ang="0">
                      <a:pos x="4723" y="0"/>
                    </a:cxn>
                    <a:cxn ang="0">
                      <a:pos x="4456" y="0"/>
                    </a:cxn>
                    <a:cxn ang="0">
                      <a:pos x="4181" y="7"/>
                    </a:cxn>
                    <a:cxn ang="0">
                      <a:pos x="3896" y="19"/>
                    </a:cxn>
                    <a:cxn ang="0">
                      <a:pos x="3750" y="28"/>
                    </a:cxn>
                    <a:cxn ang="0">
                      <a:pos x="3463" y="52"/>
                    </a:cxn>
                    <a:cxn ang="0">
                      <a:pos x="3192" y="82"/>
                    </a:cxn>
                    <a:cxn ang="0">
                      <a:pos x="2935" y="118"/>
                    </a:cxn>
                    <a:cxn ang="0">
                      <a:pos x="2692" y="160"/>
                    </a:cxn>
                    <a:cxn ang="0">
                      <a:pos x="2461" y="209"/>
                    </a:cxn>
                    <a:cxn ang="0">
                      <a:pos x="2243" y="261"/>
                    </a:cxn>
                    <a:cxn ang="0">
                      <a:pos x="2038" y="316"/>
                    </a:cxn>
                    <a:cxn ang="0">
                      <a:pos x="1847" y="377"/>
                    </a:cxn>
                    <a:cxn ang="0">
                      <a:pos x="1666" y="441"/>
                    </a:cxn>
                    <a:cxn ang="0">
                      <a:pos x="1496" y="509"/>
                    </a:cxn>
                    <a:cxn ang="0">
                      <a:pos x="1338" y="579"/>
                    </a:cxn>
                    <a:cxn ang="0">
                      <a:pos x="1192" y="650"/>
                    </a:cxn>
                    <a:cxn ang="0">
                      <a:pos x="1055" y="721"/>
                    </a:cxn>
                    <a:cxn ang="0">
                      <a:pos x="928" y="796"/>
                    </a:cxn>
                    <a:cxn ang="0">
                      <a:pos x="811" y="869"/>
                    </a:cxn>
                    <a:cxn ang="0">
                      <a:pos x="705" y="944"/>
                    </a:cxn>
                    <a:cxn ang="0">
                      <a:pos x="606" y="1017"/>
                    </a:cxn>
                    <a:cxn ang="0">
                      <a:pos x="518" y="1090"/>
                    </a:cxn>
                    <a:cxn ang="0">
                      <a:pos x="436" y="1161"/>
                    </a:cxn>
                    <a:cxn ang="0">
                      <a:pos x="299" y="1295"/>
                    </a:cxn>
                    <a:cxn ang="0">
                      <a:pos x="191" y="1418"/>
                    </a:cxn>
                    <a:cxn ang="0">
                      <a:pos x="111" y="1526"/>
                    </a:cxn>
                    <a:cxn ang="0">
                      <a:pos x="54" y="1613"/>
                    </a:cxn>
                    <a:cxn ang="0">
                      <a:pos x="19" y="1677"/>
                    </a:cxn>
                    <a:cxn ang="0">
                      <a:pos x="0" y="1719"/>
                    </a:cxn>
                    <a:cxn ang="0">
                      <a:pos x="917" y="1674"/>
                    </a:cxn>
                    <a:cxn ang="0">
                      <a:pos x="3851" y="1514"/>
                    </a:cxn>
                    <a:cxn ang="0">
                      <a:pos x="4219" y="1491"/>
                    </a:cxn>
                    <a:cxn ang="0">
                      <a:pos x="4947" y="1441"/>
                    </a:cxn>
                    <a:cxn ang="0">
                      <a:pos x="5662" y="1382"/>
                    </a:cxn>
                    <a:cxn ang="0">
                      <a:pos x="6366" y="1312"/>
                    </a:cxn>
                    <a:cxn ang="0">
                      <a:pos x="7054" y="1234"/>
                    </a:cxn>
                    <a:cxn ang="0">
                      <a:pos x="7728" y="1149"/>
                    </a:cxn>
                    <a:cxn ang="0">
                      <a:pos x="8385" y="1055"/>
                    </a:cxn>
                    <a:cxn ang="0">
                      <a:pos x="9024" y="952"/>
                    </a:cxn>
                    <a:cxn ang="0">
                      <a:pos x="9337" y="899"/>
                    </a:cxn>
                  </a:cxnLst>
                  <a:rect l="0" t="0" r="r" b="b"/>
                  <a:pathLst>
                    <a:path w="9518" h="1719">
                      <a:moveTo>
                        <a:pt x="9337" y="899"/>
                      </a:moveTo>
                      <a:lnTo>
                        <a:pt x="9337" y="899"/>
                      </a:lnTo>
                      <a:lnTo>
                        <a:pt x="9382" y="885"/>
                      </a:lnTo>
                      <a:lnTo>
                        <a:pt x="9428" y="874"/>
                      </a:lnTo>
                      <a:lnTo>
                        <a:pt x="9473" y="867"/>
                      </a:lnTo>
                      <a:lnTo>
                        <a:pt x="9518" y="862"/>
                      </a:lnTo>
                      <a:lnTo>
                        <a:pt x="9518" y="862"/>
                      </a:lnTo>
                      <a:lnTo>
                        <a:pt x="9466" y="860"/>
                      </a:lnTo>
                      <a:lnTo>
                        <a:pt x="9414" y="857"/>
                      </a:lnTo>
                      <a:lnTo>
                        <a:pt x="9362" y="852"/>
                      </a:lnTo>
                      <a:lnTo>
                        <a:pt x="9308" y="845"/>
                      </a:lnTo>
                      <a:lnTo>
                        <a:pt x="9200" y="827"/>
                      </a:lnTo>
                      <a:lnTo>
                        <a:pt x="9087" y="806"/>
                      </a:lnTo>
                      <a:lnTo>
                        <a:pt x="8971" y="780"/>
                      </a:lnTo>
                      <a:lnTo>
                        <a:pt x="8851" y="753"/>
                      </a:lnTo>
                      <a:lnTo>
                        <a:pt x="8727" y="720"/>
                      </a:lnTo>
                      <a:lnTo>
                        <a:pt x="8600" y="685"/>
                      </a:lnTo>
                      <a:lnTo>
                        <a:pt x="8331" y="608"/>
                      </a:lnTo>
                      <a:lnTo>
                        <a:pt x="8043" y="525"/>
                      </a:lnTo>
                      <a:lnTo>
                        <a:pt x="7891" y="481"/>
                      </a:lnTo>
                      <a:lnTo>
                        <a:pt x="7735" y="438"/>
                      </a:lnTo>
                      <a:lnTo>
                        <a:pt x="7572" y="395"/>
                      </a:lnTo>
                      <a:lnTo>
                        <a:pt x="7403" y="351"/>
                      </a:lnTo>
                      <a:lnTo>
                        <a:pt x="7229" y="308"/>
                      </a:lnTo>
                      <a:lnTo>
                        <a:pt x="7049" y="266"/>
                      </a:lnTo>
                      <a:lnTo>
                        <a:pt x="6861" y="226"/>
                      </a:lnTo>
                      <a:lnTo>
                        <a:pt x="6666" y="189"/>
                      </a:lnTo>
                      <a:lnTo>
                        <a:pt x="6466" y="153"/>
                      </a:lnTo>
                      <a:lnTo>
                        <a:pt x="6258" y="120"/>
                      </a:lnTo>
                      <a:lnTo>
                        <a:pt x="6152" y="104"/>
                      </a:lnTo>
                      <a:lnTo>
                        <a:pt x="6044" y="90"/>
                      </a:lnTo>
                      <a:lnTo>
                        <a:pt x="5933" y="76"/>
                      </a:lnTo>
                      <a:lnTo>
                        <a:pt x="5822" y="64"/>
                      </a:lnTo>
                      <a:lnTo>
                        <a:pt x="5707" y="52"/>
                      </a:lnTo>
                      <a:lnTo>
                        <a:pt x="5592" y="42"/>
                      </a:lnTo>
                      <a:lnTo>
                        <a:pt x="5474" y="31"/>
                      </a:lnTo>
                      <a:lnTo>
                        <a:pt x="5354" y="23"/>
                      </a:lnTo>
                      <a:lnTo>
                        <a:pt x="5231" y="16"/>
                      </a:lnTo>
                      <a:lnTo>
                        <a:pt x="5107" y="10"/>
                      </a:lnTo>
                      <a:lnTo>
                        <a:pt x="4982" y="5"/>
                      </a:lnTo>
                      <a:lnTo>
                        <a:pt x="4854" y="2"/>
                      </a:lnTo>
                      <a:lnTo>
                        <a:pt x="4723" y="0"/>
                      </a:lnTo>
                      <a:lnTo>
                        <a:pt x="4591" y="0"/>
                      </a:lnTo>
                      <a:lnTo>
                        <a:pt x="4456" y="0"/>
                      </a:lnTo>
                      <a:lnTo>
                        <a:pt x="4318" y="2"/>
                      </a:lnTo>
                      <a:lnTo>
                        <a:pt x="4181" y="7"/>
                      </a:lnTo>
                      <a:lnTo>
                        <a:pt x="4039" y="12"/>
                      </a:lnTo>
                      <a:lnTo>
                        <a:pt x="3896" y="19"/>
                      </a:lnTo>
                      <a:lnTo>
                        <a:pt x="3750" y="28"/>
                      </a:lnTo>
                      <a:lnTo>
                        <a:pt x="3750" y="28"/>
                      </a:lnTo>
                      <a:lnTo>
                        <a:pt x="3606" y="38"/>
                      </a:lnTo>
                      <a:lnTo>
                        <a:pt x="3463" y="52"/>
                      </a:lnTo>
                      <a:lnTo>
                        <a:pt x="3326" y="66"/>
                      </a:lnTo>
                      <a:lnTo>
                        <a:pt x="3192" y="82"/>
                      </a:lnTo>
                      <a:lnTo>
                        <a:pt x="3062" y="99"/>
                      </a:lnTo>
                      <a:lnTo>
                        <a:pt x="2935" y="118"/>
                      </a:lnTo>
                      <a:lnTo>
                        <a:pt x="2812" y="139"/>
                      </a:lnTo>
                      <a:lnTo>
                        <a:pt x="2692" y="160"/>
                      </a:lnTo>
                      <a:lnTo>
                        <a:pt x="2575" y="184"/>
                      </a:lnTo>
                      <a:lnTo>
                        <a:pt x="2461" y="209"/>
                      </a:lnTo>
                      <a:lnTo>
                        <a:pt x="2351" y="233"/>
                      </a:lnTo>
                      <a:lnTo>
                        <a:pt x="2243" y="261"/>
                      </a:lnTo>
                      <a:lnTo>
                        <a:pt x="2139" y="289"/>
                      </a:lnTo>
                      <a:lnTo>
                        <a:pt x="2038" y="316"/>
                      </a:lnTo>
                      <a:lnTo>
                        <a:pt x="1941" y="348"/>
                      </a:lnTo>
                      <a:lnTo>
                        <a:pt x="1847" y="377"/>
                      </a:lnTo>
                      <a:lnTo>
                        <a:pt x="1755" y="410"/>
                      </a:lnTo>
                      <a:lnTo>
                        <a:pt x="1666" y="441"/>
                      </a:lnTo>
                      <a:lnTo>
                        <a:pt x="1579" y="474"/>
                      </a:lnTo>
                      <a:lnTo>
                        <a:pt x="1496" y="509"/>
                      </a:lnTo>
                      <a:lnTo>
                        <a:pt x="1416" y="544"/>
                      </a:lnTo>
                      <a:lnTo>
                        <a:pt x="1338" y="579"/>
                      </a:lnTo>
                      <a:lnTo>
                        <a:pt x="1263" y="614"/>
                      </a:lnTo>
                      <a:lnTo>
                        <a:pt x="1192" y="650"/>
                      </a:lnTo>
                      <a:lnTo>
                        <a:pt x="1122" y="685"/>
                      </a:lnTo>
                      <a:lnTo>
                        <a:pt x="1055" y="721"/>
                      </a:lnTo>
                      <a:lnTo>
                        <a:pt x="990" y="760"/>
                      </a:lnTo>
                      <a:lnTo>
                        <a:pt x="928" y="796"/>
                      </a:lnTo>
                      <a:lnTo>
                        <a:pt x="869" y="833"/>
                      </a:lnTo>
                      <a:lnTo>
                        <a:pt x="811" y="869"/>
                      </a:lnTo>
                      <a:lnTo>
                        <a:pt x="757" y="907"/>
                      </a:lnTo>
                      <a:lnTo>
                        <a:pt x="705" y="944"/>
                      </a:lnTo>
                      <a:lnTo>
                        <a:pt x="655" y="980"/>
                      </a:lnTo>
                      <a:lnTo>
                        <a:pt x="606" y="1017"/>
                      </a:lnTo>
                      <a:lnTo>
                        <a:pt x="561" y="1053"/>
                      </a:lnTo>
                      <a:lnTo>
                        <a:pt x="518" y="1090"/>
                      </a:lnTo>
                      <a:lnTo>
                        <a:pt x="476" y="1125"/>
                      </a:lnTo>
                      <a:lnTo>
                        <a:pt x="436" y="1161"/>
                      </a:lnTo>
                      <a:lnTo>
                        <a:pt x="365" y="1229"/>
                      </a:lnTo>
                      <a:lnTo>
                        <a:pt x="299" y="1295"/>
                      </a:lnTo>
                      <a:lnTo>
                        <a:pt x="241" y="1359"/>
                      </a:lnTo>
                      <a:lnTo>
                        <a:pt x="191" y="1418"/>
                      </a:lnTo>
                      <a:lnTo>
                        <a:pt x="147" y="1474"/>
                      </a:lnTo>
                      <a:lnTo>
                        <a:pt x="111" y="1526"/>
                      </a:lnTo>
                      <a:lnTo>
                        <a:pt x="80" y="1573"/>
                      </a:lnTo>
                      <a:lnTo>
                        <a:pt x="54" y="1613"/>
                      </a:lnTo>
                      <a:lnTo>
                        <a:pt x="33" y="1648"/>
                      </a:lnTo>
                      <a:lnTo>
                        <a:pt x="19" y="1677"/>
                      </a:lnTo>
                      <a:lnTo>
                        <a:pt x="8" y="1698"/>
                      </a:lnTo>
                      <a:lnTo>
                        <a:pt x="0" y="1719"/>
                      </a:lnTo>
                      <a:lnTo>
                        <a:pt x="0" y="1719"/>
                      </a:lnTo>
                      <a:lnTo>
                        <a:pt x="917" y="1674"/>
                      </a:lnTo>
                      <a:lnTo>
                        <a:pt x="1866" y="1623"/>
                      </a:lnTo>
                      <a:lnTo>
                        <a:pt x="3851" y="1514"/>
                      </a:lnTo>
                      <a:lnTo>
                        <a:pt x="3851" y="1514"/>
                      </a:lnTo>
                      <a:lnTo>
                        <a:pt x="4219" y="1491"/>
                      </a:lnTo>
                      <a:lnTo>
                        <a:pt x="4584" y="1467"/>
                      </a:lnTo>
                      <a:lnTo>
                        <a:pt x="4947" y="1441"/>
                      </a:lnTo>
                      <a:lnTo>
                        <a:pt x="5305" y="1413"/>
                      </a:lnTo>
                      <a:lnTo>
                        <a:pt x="5662" y="1382"/>
                      </a:lnTo>
                      <a:lnTo>
                        <a:pt x="6016" y="1347"/>
                      </a:lnTo>
                      <a:lnTo>
                        <a:pt x="6366" y="1312"/>
                      </a:lnTo>
                      <a:lnTo>
                        <a:pt x="6711" y="1274"/>
                      </a:lnTo>
                      <a:lnTo>
                        <a:pt x="7054" y="1234"/>
                      </a:lnTo>
                      <a:lnTo>
                        <a:pt x="7393" y="1192"/>
                      </a:lnTo>
                      <a:lnTo>
                        <a:pt x="7728" y="1149"/>
                      </a:lnTo>
                      <a:lnTo>
                        <a:pt x="8058" y="1102"/>
                      </a:lnTo>
                      <a:lnTo>
                        <a:pt x="8385" y="1055"/>
                      </a:lnTo>
                      <a:lnTo>
                        <a:pt x="8706" y="1005"/>
                      </a:lnTo>
                      <a:lnTo>
                        <a:pt x="9024" y="952"/>
                      </a:lnTo>
                      <a:lnTo>
                        <a:pt x="9337" y="899"/>
                      </a:lnTo>
                      <a:lnTo>
                        <a:pt x="9337" y="899"/>
                      </a:lnTo>
                      <a:close/>
                    </a:path>
                  </a:pathLst>
                </a:custGeom>
                <a:gradFill flip="none" rotWithShape="1">
                  <a:gsLst>
                    <a:gs pos="0">
                      <a:srgbClr val="84BC76"/>
                    </a:gs>
                    <a:gs pos="100000">
                      <a:srgbClr val="2F6C1C"/>
                    </a:gs>
                  </a:gsLst>
                  <a:lin ang="516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grpSp>
      <p:grpSp>
        <p:nvGrpSpPr>
          <p:cNvPr id="442" name="Group 441">
            <a:extLst>
              <a:ext uri="{C183D7F6-B498-43B3-948B-1728B52AA6E4}">
                <adec:decorative xmlns:adec="http://schemas.microsoft.com/office/drawing/2017/decorative" val="1"/>
              </a:ext>
            </a:extLst>
          </p:cNvPr>
          <p:cNvGrpSpPr/>
          <p:nvPr/>
        </p:nvGrpSpPr>
        <p:grpSpPr>
          <a:xfrm>
            <a:off x="3457740" y="3129218"/>
            <a:ext cx="961860" cy="3287903"/>
            <a:chOff x="3610140" y="3341974"/>
            <a:chExt cx="961860" cy="3287903"/>
          </a:xfrm>
        </p:grpSpPr>
        <p:grpSp>
          <p:nvGrpSpPr>
            <p:cNvPr id="439" name="Group 438"/>
            <p:cNvGrpSpPr/>
            <p:nvPr/>
          </p:nvGrpSpPr>
          <p:grpSpPr>
            <a:xfrm>
              <a:off x="3737331" y="5360827"/>
              <a:ext cx="499533" cy="1269050"/>
              <a:chOff x="3737331" y="5360827"/>
              <a:chExt cx="499533" cy="1269050"/>
            </a:xfrm>
          </p:grpSpPr>
          <p:grpSp>
            <p:nvGrpSpPr>
              <p:cNvPr id="389" name="Group 93"/>
              <p:cNvGrpSpPr/>
              <p:nvPr/>
            </p:nvGrpSpPr>
            <p:grpSpPr>
              <a:xfrm rot="186992">
                <a:off x="3737331" y="5459153"/>
                <a:ext cx="499533" cy="1170724"/>
                <a:chOff x="1346198" y="3640666"/>
                <a:chExt cx="755162" cy="3117518"/>
              </a:xfrm>
            </p:grpSpPr>
            <p:sp>
              <p:nvSpPr>
                <p:cNvPr id="391" name="Freeform 7"/>
                <p:cNvSpPr>
                  <a:spLocks/>
                </p:cNvSpPr>
                <p:nvPr/>
              </p:nvSpPr>
              <p:spPr bwMode="auto">
                <a:xfrm>
                  <a:off x="1740430" y="3674533"/>
                  <a:ext cx="318052" cy="3083651"/>
                </a:xfrm>
                <a:custGeom>
                  <a:avLst/>
                  <a:gdLst/>
                  <a:ahLst/>
                  <a:cxnLst>
                    <a:cxn ang="0">
                      <a:pos x="105" y="161"/>
                    </a:cxn>
                    <a:cxn ang="0">
                      <a:pos x="107" y="164"/>
                    </a:cxn>
                    <a:cxn ang="0">
                      <a:pos x="184" y="518"/>
                    </a:cxn>
                    <a:cxn ang="0">
                      <a:pos x="183" y="1119"/>
                    </a:cxn>
                    <a:cxn ang="0">
                      <a:pos x="300" y="1431"/>
                    </a:cxn>
                    <a:cxn ang="0">
                      <a:pos x="300" y="1433"/>
                    </a:cxn>
                    <a:cxn ang="0">
                      <a:pos x="352" y="1890"/>
                    </a:cxn>
                    <a:cxn ang="0">
                      <a:pos x="351" y="2256"/>
                    </a:cxn>
                    <a:cxn ang="0">
                      <a:pos x="394" y="2456"/>
                    </a:cxn>
                    <a:cxn ang="0">
                      <a:pos x="394" y="2458"/>
                    </a:cxn>
                    <a:cxn ang="0">
                      <a:pos x="349" y="2733"/>
                    </a:cxn>
                    <a:cxn ang="0">
                      <a:pos x="351" y="3132"/>
                    </a:cxn>
                    <a:cxn ang="0">
                      <a:pos x="391" y="3474"/>
                    </a:cxn>
                    <a:cxn ang="0">
                      <a:pos x="346" y="3820"/>
                    </a:cxn>
                    <a:cxn ang="0">
                      <a:pos x="389" y="3474"/>
                    </a:cxn>
                    <a:cxn ang="0">
                      <a:pos x="346" y="3132"/>
                    </a:cxn>
                    <a:cxn ang="0">
                      <a:pos x="342" y="2733"/>
                    </a:cxn>
                    <a:cxn ang="0">
                      <a:pos x="342" y="2732"/>
                    </a:cxn>
                    <a:cxn ang="0">
                      <a:pos x="386" y="2458"/>
                    </a:cxn>
                    <a:cxn ang="0">
                      <a:pos x="340" y="2256"/>
                    </a:cxn>
                    <a:cxn ang="0">
                      <a:pos x="339" y="1891"/>
                    </a:cxn>
                    <a:cxn ang="0">
                      <a:pos x="284" y="1434"/>
                    </a:cxn>
                    <a:cxn ang="0">
                      <a:pos x="165" y="1122"/>
                    </a:cxn>
                    <a:cxn ang="0">
                      <a:pos x="164" y="1119"/>
                    </a:cxn>
                    <a:cxn ang="0">
                      <a:pos x="163" y="521"/>
                    </a:cxn>
                    <a:cxn ang="0">
                      <a:pos x="83" y="172"/>
                    </a:cxn>
                    <a:cxn ang="0">
                      <a:pos x="1" y="19"/>
                    </a:cxn>
                    <a:cxn ang="0">
                      <a:pos x="0" y="9"/>
                    </a:cxn>
                    <a:cxn ang="0">
                      <a:pos x="7" y="1"/>
                    </a:cxn>
                    <a:cxn ang="0">
                      <a:pos x="11" y="0"/>
                    </a:cxn>
                    <a:cxn ang="0">
                      <a:pos x="21" y="2"/>
                    </a:cxn>
                    <a:cxn ang="0">
                      <a:pos x="24" y="7"/>
                    </a:cxn>
                  </a:cxnLst>
                  <a:rect l="0" t="0" r="r" b="b"/>
                  <a:pathLst>
                    <a:path w="394" h="3820">
                      <a:moveTo>
                        <a:pt x="24" y="7"/>
                      </a:moveTo>
                      <a:lnTo>
                        <a:pt x="105" y="161"/>
                      </a:lnTo>
                      <a:lnTo>
                        <a:pt x="105" y="162"/>
                      </a:lnTo>
                      <a:lnTo>
                        <a:pt x="107" y="164"/>
                      </a:lnTo>
                      <a:lnTo>
                        <a:pt x="184" y="516"/>
                      </a:lnTo>
                      <a:lnTo>
                        <a:pt x="184" y="518"/>
                      </a:lnTo>
                      <a:lnTo>
                        <a:pt x="184" y="519"/>
                      </a:lnTo>
                      <a:lnTo>
                        <a:pt x="183" y="1119"/>
                      </a:lnTo>
                      <a:lnTo>
                        <a:pt x="182" y="1116"/>
                      </a:lnTo>
                      <a:lnTo>
                        <a:pt x="300" y="1431"/>
                      </a:lnTo>
                      <a:lnTo>
                        <a:pt x="300" y="1432"/>
                      </a:lnTo>
                      <a:lnTo>
                        <a:pt x="300" y="1433"/>
                      </a:lnTo>
                      <a:lnTo>
                        <a:pt x="352" y="1890"/>
                      </a:lnTo>
                      <a:lnTo>
                        <a:pt x="352" y="1890"/>
                      </a:lnTo>
                      <a:lnTo>
                        <a:pt x="352" y="1891"/>
                      </a:lnTo>
                      <a:lnTo>
                        <a:pt x="351" y="2256"/>
                      </a:lnTo>
                      <a:lnTo>
                        <a:pt x="350" y="2254"/>
                      </a:lnTo>
                      <a:lnTo>
                        <a:pt x="394" y="2456"/>
                      </a:lnTo>
                      <a:lnTo>
                        <a:pt x="394" y="2457"/>
                      </a:lnTo>
                      <a:lnTo>
                        <a:pt x="394" y="2458"/>
                      </a:lnTo>
                      <a:lnTo>
                        <a:pt x="349" y="2733"/>
                      </a:lnTo>
                      <a:lnTo>
                        <a:pt x="349" y="2733"/>
                      </a:lnTo>
                      <a:lnTo>
                        <a:pt x="351" y="3132"/>
                      </a:lnTo>
                      <a:lnTo>
                        <a:pt x="351" y="3132"/>
                      </a:lnTo>
                      <a:lnTo>
                        <a:pt x="391" y="3474"/>
                      </a:lnTo>
                      <a:lnTo>
                        <a:pt x="391" y="3474"/>
                      </a:lnTo>
                      <a:lnTo>
                        <a:pt x="391" y="3474"/>
                      </a:lnTo>
                      <a:lnTo>
                        <a:pt x="346" y="3820"/>
                      </a:lnTo>
                      <a:lnTo>
                        <a:pt x="389" y="3474"/>
                      </a:lnTo>
                      <a:lnTo>
                        <a:pt x="389" y="3474"/>
                      </a:lnTo>
                      <a:lnTo>
                        <a:pt x="346" y="3132"/>
                      </a:lnTo>
                      <a:lnTo>
                        <a:pt x="346" y="3132"/>
                      </a:lnTo>
                      <a:lnTo>
                        <a:pt x="346" y="3132"/>
                      </a:lnTo>
                      <a:lnTo>
                        <a:pt x="342" y="2733"/>
                      </a:lnTo>
                      <a:lnTo>
                        <a:pt x="342" y="2733"/>
                      </a:lnTo>
                      <a:lnTo>
                        <a:pt x="342" y="2732"/>
                      </a:lnTo>
                      <a:lnTo>
                        <a:pt x="386" y="2456"/>
                      </a:lnTo>
                      <a:lnTo>
                        <a:pt x="386" y="2458"/>
                      </a:lnTo>
                      <a:lnTo>
                        <a:pt x="340" y="2257"/>
                      </a:lnTo>
                      <a:lnTo>
                        <a:pt x="340" y="2256"/>
                      </a:lnTo>
                      <a:lnTo>
                        <a:pt x="340" y="2256"/>
                      </a:lnTo>
                      <a:lnTo>
                        <a:pt x="339" y="1891"/>
                      </a:lnTo>
                      <a:lnTo>
                        <a:pt x="339" y="1891"/>
                      </a:lnTo>
                      <a:lnTo>
                        <a:pt x="284" y="1434"/>
                      </a:lnTo>
                      <a:lnTo>
                        <a:pt x="286" y="1437"/>
                      </a:lnTo>
                      <a:lnTo>
                        <a:pt x="165" y="1122"/>
                      </a:lnTo>
                      <a:lnTo>
                        <a:pt x="164" y="1120"/>
                      </a:lnTo>
                      <a:lnTo>
                        <a:pt x="164" y="1119"/>
                      </a:lnTo>
                      <a:lnTo>
                        <a:pt x="162" y="519"/>
                      </a:lnTo>
                      <a:lnTo>
                        <a:pt x="163" y="521"/>
                      </a:lnTo>
                      <a:lnTo>
                        <a:pt x="82" y="170"/>
                      </a:lnTo>
                      <a:lnTo>
                        <a:pt x="83" y="172"/>
                      </a:lnTo>
                      <a:lnTo>
                        <a:pt x="1" y="19"/>
                      </a:lnTo>
                      <a:lnTo>
                        <a:pt x="1" y="19"/>
                      </a:lnTo>
                      <a:lnTo>
                        <a:pt x="0" y="13"/>
                      </a:lnTo>
                      <a:lnTo>
                        <a:pt x="0" y="9"/>
                      </a:lnTo>
                      <a:lnTo>
                        <a:pt x="3" y="4"/>
                      </a:lnTo>
                      <a:lnTo>
                        <a:pt x="7" y="1"/>
                      </a:lnTo>
                      <a:lnTo>
                        <a:pt x="7" y="1"/>
                      </a:lnTo>
                      <a:lnTo>
                        <a:pt x="11" y="0"/>
                      </a:lnTo>
                      <a:lnTo>
                        <a:pt x="17" y="0"/>
                      </a:lnTo>
                      <a:lnTo>
                        <a:pt x="21" y="2"/>
                      </a:lnTo>
                      <a:lnTo>
                        <a:pt x="24" y="7"/>
                      </a:lnTo>
                      <a:lnTo>
                        <a:pt x="24" y="7"/>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392" name="Freeform 5"/>
                <p:cNvSpPr>
                  <a:spLocks/>
                </p:cNvSpPr>
                <p:nvPr/>
              </p:nvSpPr>
              <p:spPr bwMode="auto">
                <a:xfrm>
                  <a:off x="1452034" y="3640666"/>
                  <a:ext cx="169025" cy="2623558"/>
                </a:xfrm>
                <a:custGeom>
                  <a:avLst/>
                  <a:gdLst/>
                  <a:ahLst/>
                  <a:cxnLst>
                    <a:cxn ang="0">
                      <a:pos x="53" y="517"/>
                    </a:cxn>
                    <a:cxn ang="0">
                      <a:pos x="69" y="664"/>
                    </a:cxn>
                    <a:cxn ang="0">
                      <a:pos x="74" y="774"/>
                    </a:cxn>
                    <a:cxn ang="0">
                      <a:pos x="73" y="849"/>
                    </a:cxn>
                    <a:cxn ang="0">
                      <a:pos x="64" y="923"/>
                    </a:cxn>
                    <a:cxn ang="0">
                      <a:pos x="54" y="960"/>
                    </a:cxn>
                    <a:cxn ang="0">
                      <a:pos x="37" y="1011"/>
                    </a:cxn>
                    <a:cxn ang="0">
                      <a:pos x="33" y="1063"/>
                    </a:cxn>
                    <a:cxn ang="0">
                      <a:pos x="36" y="1100"/>
                    </a:cxn>
                    <a:cxn ang="0">
                      <a:pos x="53" y="1209"/>
                    </a:cxn>
                    <a:cxn ang="0">
                      <a:pos x="56" y="1247"/>
                    </a:cxn>
                    <a:cxn ang="0">
                      <a:pos x="51" y="1284"/>
                    </a:cxn>
                    <a:cxn ang="0">
                      <a:pos x="43" y="1320"/>
                    </a:cxn>
                    <a:cxn ang="0">
                      <a:pos x="34" y="1392"/>
                    </a:cxn>
                    <a:cxn ang="0">
                      <a:pos x="30" y="1466"/>
                    </a:cxn>
                    <a:cxn ang="0">
                      <a:pos x="30" y="1576"/>
                    </a:cxn>
                    <a:cxn ang="0">
                      <a:pos x="32" y="1687"/>
                    </a:cxn>
                    <a:cxn ang="0">
                      <a:pos x="28" y="1908"/>
                    </a:cxn>
                    <a:cxn ang="0">
                      <a:pos x="21" y="2054"/>
                    </a:cxn>
                    <a:cxn ang="0">
                      <a:pos x="8" y="2201"/>
                    </a:cxn>
                    <a:cxn ang="0">
                      <a:pos x="4" y="2274"/>
                    </a:cxn>
                    <a:cxn ang="0">
                      <a:pos x="10" y="2329"/>
                    </a:cxn>
                    <a:cxn ang="0">
                      <a:pos x="20" y="2364"/>
                    </a:cxn>
                    <a:cxn ang="0">
                      <a:pos x="38" y="2417"/>
                    </a:cxn>
                    <a:cxn ang="0">
                      <a:pos x="52" y="2489"/>
                    </a:cxn>
                    <a:cxn ang="0">
                      <a:pos x="63" y="2562"/>
                    </a:cxn>
                    <a:cxn ang="0">
                      <a:pos x="82" y="2782"/>
                    </a:cxn>
                    <a:cxn ang="0">
                      <a:pos x="82" y="2782"/>
                    </a:cxn>
                    <a:cxn ang="0">
                      <a:pos x="60" y="2562"/>
                    </a:cxn>
                    <a:cxn ang="0">
                      <a:pos x="50" y="2489"/>
                    </a:cxn>
                    <a:cxn ang="0">
                      <a:pos x="34" y="2418"/>
                    </a:cxn>
                    <a:cxn ang="0">
                      <a:pos x="16" y="2366"/>
                    </a:cxn>
                    <a:cxn ang="0">
                      <a:pos x="6" y="2330"/>
                    </a:cxn>
                    <a:cxn ang="0">
                      <a:pos x="0" y="2274"/>
                    </a:cxn>
                    <a:cxn ang="0">
                      <a:pos x="2" y="2201"/>
                    </a:cxn>
                    <a:cxn ang="0">
                      <a:pos x="13" y="2054"/>
                    </a:cxn>
                    <a:cxn ang="0">
                      <a:pos x="20" y="1907"/>
                    </a:cxn>
                    <a:cxn ang="0">
                      <a:pos x="21" y="1687"/>
                    </a:cxn>
                    <a:cxn ang="0">
                      <a:pos x="19" y="1577"/>
                    </a:cxn>
                    <a:cxn ang="0">
                      <a:pos x="18" y="1466"/>
                    </a:cxn>
                    <a:cxn ang="0">
                      <a:pos x="21" y="1391"/>
                    </a:cxn>
                    <a:cxn ang="0">
                      <a:pos x="29" y="1318"/>
                    </a:cxn>
                    <a:cxn ang="0">
                      <a:pos x="38" y="1281"/>
                    </a:cxn>
                    <a:cxn ang="0">
                      <a:pos x="41" y="1247"/>
                    </a:cxn>
                    <a:cxn ang="0">
                      <a:pos x="32" y="1174"/>
                    </a:cxn>
                    <a:cxn ang="0">
                      <a:pos x="20" y="1102"/>
                    </a:cxn>
                    <a:cxn ang="0">
                      <a:pos x="17" y="1046"/>
                    </a:cxn>
                    <a:cxn ang="0">
                      <a:pos x="20" y="1008"/>
                    </a:cxn>
                    <a:cxn ang="0">
                      <a:pos x="28" y="980"/>
                    </a:cxn>
                    <a:cxn ang="0">
                      <a:pos x="38" y="953"/>
                    </a:cxn>
                    <a:cxn ang="0">
                      <a:pos x="51" y="902"/>
                    </a:cxn>
                    <a:cxn ang="0">
                      <a:pos x="57" y="812"/>
                    </a:cxn>
                    <a:cxn ang="0">
                      <a:pos x="54" y="739"/>
                    </a:cxn>
                    <a:cxn ang="0">
                      <a:pos x="42" y="592"/>
                    </a:cxn>
                    <a:cxn ang="0">
                      <a:pos x="32" y="516"/>
                    </a:cxn>
                    <a:cxn ang="0">
                      <a:pos x="161" y="4"/>
                    </a:cxn>
                    <a:cxn ang="0">
                      <a:pos x="174" y="0"/>
                    </a:cxn>
                    <a:cxn ang="0">
                      <a:pos x="182" y="6"/>
                    </a:cxn>
                    <a:cxn ang="0">
                      <a:pos x="184" y="16"/>
                    </a:cxn>
                  </a:cxnLst>
                  <a:rect l="0" t="0" r="r" b="b"/>
                  <a:pathLst>
                    <a:path w="184" h="2856">
                      <a:moveTo>
                        <a:pt x="183" y="16"/>
                      </a:moveTo>
                      <a:lnTo>
                        <a:pt x="53" y="521"/>
                      </a:lnTo>
                      <a:lnTo>
                        <a:pt x="53" y="517"/>
                      </a:lnTo>
                      <a:lnTo>
                        <a:pt x="53" y="517"/>
                      </a:lnTo>
                      <a:lnTo>
                        <a:pt x="62" y="590"/>
                      </a:lnTo>
                      <a:lnTo>
                        <a:pt x="69" y="664"/>
                      </a:lnTo>
                      <a:lnTo>
                        <a:pt x="72" y="701"/>
                      </a:lnTo>
                      <a:lnTo>
                        <a:pt x="73" y="738"/>
                      </a:lnTo>
                      <a:lnTo>
                        <a:pt x="74" y="774"/>
                      </a:lnTo>
                      <a:lnTo>
                        <a:pt x="74" y="812"/>
                      </a:lnTo>
                      <a:lnTo>
                        <a:pt x="74" y="812"/>
                      </a:lnTo>
                      <a:lnTo>
                        <a:pt x="73" y="849"/>
                      </a:lnTo>
                      <a:lnTo>
                        <a:pt x="71" y="887"/>
                      </a:lnTo>
                      <a:lnTo>
                        <a:pt x="68" y="904"/>
                      </a:lnTo>
                      <a:lnTo>
                        <a:pt x="64" y="923"/>
                      </a:lnTo>
                      <a:lnTo>
                        <a:pt x="60" y="942"/>
                      </a:lnTo>
                      <a:lnTo>
                        <a:pt x="54" y="960"/>
                      </a:lnTo>
                      <a:lnTo>
                        <a:pt x="54" y="960"/>
                      </a:lnTo>
                      <a:lnTo>
                        <a:pt x="47" y="977"/>
                      </a:lnTo>
                      <a:lnTo>
                        <a:pt x="40" y="993"/>
                      </a:lnTo>
                      <a:lnTo>
                        <a:pt x="37" y="1011"/>
                      </a:lnTo>
                      <a:lnTo>
                        <a:pt x="34" y="1028"/>
                      </a:lnTo>
                      <a:lnTo>
                        <a:pt x="33" y="1046"/>
                      </a:lnTo>
                      <a:lnTo>
                        <a:pt x="33" y="1063"/>
                      </a:lnTo>
                      <a:lnTo>
                        <a:pt x="34" y="1082"/>
                      </a:lnTo>
                      <a:lnTo>
                        <a:pt x="36" y="1100"/>
                      </a:lnTo>
                      <a:lnTo>
                        <a:pt x="36" y="1100"/>
                      </a:lnTo>
                      <a:lnTo>
                        <a:pt x="41" y="1136"/>
                      </a:lnTo>
                      <a:lnTo>
                        <a:pt x="48" y="1172"/>
                      </a:lnTo>
                      <a:lnTo>
                        <a:pt x="53" y="1209"/>
                      </a:lnTo>
                      <a:lnTo>
                        <a:pt x="54" y="1228"/>
                      </a:lnTo>
                      <a:lnTo>
                        <a:pt x="56" y="1247"/>
                      </a:lnTo>
                      <a:lnTo>
                        <a:pt x="56" y="1247"/>
                      </a:lnTo>
                      <a:lnTo>
                        <a:pt x="54" y="1266"/>
                      </a:lnTo>
                      <a:lnTo>
                        <a:pt x="53" y="1276"/>
                      </a:lnTo>
                      <a:lnTo>
                        <a:pt x="51" y="1284"/>
                      </a:lnTo>
                      <a:lnTo>
                        <a:pt x="51" y="1284"/>
                      </a:lnTo>
                      <a:lnTo>
                        <a:pt x="47" y="1302"/>
                      </a:lnTo>
                      <a:lnTo>
                        <a:pt x="43" y="1320"/>
                      </a:lnTo>
                      <a:lnTo>
                        <a:pt x="43" y="1320"/>
                      </a:lnTo>
                      <a:lnTo>
                        <a:pt x="38" y="1357"/>
                      </a:lnTo>
                      <a:lnTo>
                        <a:pt x="34" y="1392"/>
                      </a:lnTo>
                      <a:lnTo>
                        <a:pt x="34" y="1392"/>
                      </a:lnTo>
                      <a:lnTo>
                        <a:pt x="32" y="1429"/>
                      </a:lnTo>
                      <a:lnTo>
                        <a:pt x="30" y="1466"/>
                      </a:lnTo>
                      <a:lnTo>
                        <a:pt x="30" y="1539"/>
                      </a:lnTo>
                      <a:lnTo>
                        <a:pt x="30" y="1539"/>
                      </a:lnTo>
                      <a:lnTo>
                        <a:pt x="30" y="1576"/>
                      </a:lnTo>
                      <a:lnTo>
                        <a:pt x="31" y="1612"/>
                      </a:lnTo>
                      <a:lnTo>
                        <a:pt x="31" y="1612"/>
                      </a:lnTo>
                      <a:lnTo>
                        <a:pt x="32" y="1687"/>
                      </a:lnTo>
                      <a:lnTo>
                        <a:pt x="32" y="1687"/>
                      </a:lnTo>
                      <a:lnTo>
                        <a:pt x="30" y="1833"/>
                      </a:lnTo>
                      <a:lnTo>
                        <a:pt x="28" y="1908"/>
                      </a:lnTo>
                      <a:lnTo>
                        <a:pt x="26" y="1981"/>
                      </a:lnTo>
                      <a:lnTo>
                        <a:pt x="26" y="1981"/>
                      </a:lnTo>
                      <a:lnTo>
                        <a:pt x="21" y="2054"/>
                      </a:lnTo>
                      <a:lnTo>
                        <a:pt x="14" y="2128"/>
                      </a:lnTo>
                      <a:lnTo>
                        <a:pt x="14" y="2128"/>
                      </a:lnTo>
                      <a:lnTo>
                        <a:pt x="8" y="2201"/>
                      </a:lnTo>
                      <a:lnTo>
                        <a:pt x="6" y="2238"/>
                      </a:lnTo>
                      <a:lnTo>
                        <a:pt x="4" y="2274"/>
                      </a:lnTo>
                      <a:lnTo>
                        <a:pt x="4" y="2274"/>
                      </a:lnTo>
                      <a:lnTo>
                        <a:pt x="6" y="2293"/>
                      </a:lnTo>
                      <a:lnTo>
                        <a:pt x="7" y="2311"/>
                      </a:lnTo>
                      <a:lnTo>
                        <a:pt x="10" y="2329"/>
                      </a:lnTo>
                      <a:lnTo>
                        <a:pt x="14" y="2347"/>
                      </a:lnTo>
                      <a:lnTo>
                        <a:pt x="14" y="2347"/>
                      </a:lnTo>
                      <a:lnTo>
                        <a:pt x="20" y="2364"/>
                      </a:lnTo>
                      <a:lnTo>
                        <a:pt x="27" y="2381"/>
                      </a:lnTo>
                      <a:lnTo>
                        <a:pt x="33" y="2399"/>
                      </a:lnTo>
                      <a:lnTo>
                        <a:pt x="38" y="2417"/>
                      </a:lnTo>
                      <a:lnTo>
                        <a:pt x="38" y="2417"/>
                      </a:lnTo>
                      <a:lnTo>
                        <a:pt x="47" y="2452"/>
                      </a:lnTo>
                      <a:lnTo>
                        <a:pt x="52" y="2489"/>
                      </a:lnTo>
                      <a:lnTo>
                        <a:pt x="58" y="2526"/>
                      </a:lnTo>
                      <a:lnTo>
                        <a:pt x="63" y="2562"/>
                      </a:lnTo>
                      <a:lnTo>
                        <a:pt x="63" y="2562"/>
                      </a:lnTo>
                      <a:lnTo>
                        <a:pt x="71" y="2634"/>
                      </a:lnTo>
                      <a:lnTo>
                        <a:pt x="78" y="2708"/>
                      </a:lnTo>
                      <a:lnTo>
                        <a:pt x="82" y="2782"/>
                      </a:lnTo>
                      <a:lnTo>
                        <a:pt x="87" y="2856"/>
                      </a:lnTo>
                      <a:lnTo>
                        <a:pt x="87" y="2856"/>
                      </a:lnTo>
                      <a:lnTo>
                        <a:pt x="82" y="2782"/>
                      </a:lnTo>
                      <a:lnTo>
                        <a:pt x="76" y="2709"/>
                      </a:lnTo>
                      <a:lnTo>
                        <a:pt x="69" y="2636"/>
                      </a:lnTo>
                      <a:lnTo>
                        <a:pt x="60" y="2562"/>
                      </a:lnTo>
                      <a:lnTo>
                        <a:pt x="60" y="2562"/>
                      </a:lnTo>
                      <a:lnTo>
                        <a:pt x="56" y="2526"/>
                      </a:lnTo>
                      <a:lnTo>
                        <a:pt x="50" y="2489"/>
                      </a:lnTo>
                      <a:lnTo>
                        <a:pt x="42" y="2453"/>
                      </a:lnTo>
                      <a:lnTo>
                        <a:pt x="34" y="2418"/>
                      </a:lnTo>
                      <a:lnTo>
                        <a:pt x="34" y="2418"/>
                      </a:lnTo>
                      <a:lnTo>
                        <a:pt x="29" y="2400"/>
                      </a:lnTo>
                      <a:lnTo>
                        <a:pt x="22" y="2383"/>
                      </a:lnTo>
                      <a:lnTo>
                        <a:pt x="16" y="2366"/>
                      </a:lnTo>
                      <a:lnTo>
                        <a:pt x="10" y="2348"/>
                      </a:lnTo>
                      <a:lnTo>
                        <a:pt x="10" y="2348"/>
                      </a:lnTo>
                      <a:lnTo>
                        <a:pt x="6" y="2330"/>
                      </a:lnTo>
                      <a:lnTo>
                        <a:pt x="2" y="2312"/>
                      </a:lnTo>
                      <a:lnTo>
                        <a:pt x="0" y="2293"/>
                      </a:lnTo>
                      <a:lnTo>
                        <a:pt x="0" y="2274"/>
                      </a:lnTo>
                      <a:lnTo>
                        <a:pt x="0" y="2274"/>
                      </a:lnTo>
                      <a:lnTo>
                        <a:pt x="0" y="2238"/>
                      </a:lnTo>
                      <a:lnTo>
                        <a:pt x="2" y="2201"/>
                      </a:lnTo>
                      <a:lnTo>
                        <a:pt x="9" y="2128"/>
                      </a:lnTo>
                      <a:lnTo>
                        <a:pt x="9" y="2128"/>
                      </a:lnTo>
                      <a:lnTo>
                        <a:pt x="13" y="2054"/>
                      </a:lnTo>
                      <a:lnTo>
                        <a:pt x="18" y="1981"/>
                      </a:lnTo>
                      <a:lnTo>
                        <a:pt x="18" y="1981"/>
                      </a:lnTo>
                      <a:lnTo>
                        <a:pt x="20" y="1907"/>
                      </a:lnTo>
                      <a:lnTo>
                        <a:pt x="21" y="1833"/>
                      </a:lnTo>
                      <a:lnTo>
                        <a:pt x="21" y="1687"/>
                      </a:lnTo>
                      <a:lnTo>
                        <a:pt x="21" y="1687"/>
                      </a:lnTo>
                      <a:lnTo>
                        <a:pt x="20" y="1613"/>
                      </a:lnTo>
                      <a:lnTo>
                        <a:pt x="20" y="1613"/>
                      </a:lnTo>
                      <a:lnTo>
                        <a:pt x="19" y="1577"/>
                      </a:lnTo>
                      <a:lnTo>
                        <a:pt x="18" y="1539"/>
                      </a:lnTo>
                      <a:lnTo>
                        <a:pt x="18" y="1539"/>
                      </a:lnTo>
                      <a:lnTo>
                        <a:pt x="18" y="1466"/>
                      </a:lnTo>
                      <a:lnTo>
                        <a:pt x="19" y="1429"/>
                      </a:lnTo>
                      <a:lnTo>
                        <a:pt x="21" y="1391"/>
                      </a:lnTo>
                      <a:lnTo>
                        <a:pt x="21" y="1391"/>
                      </a:lnTo>
                      <a:lnTo>
                        <a:pt x="24" y="1354"/>
                      </a:lnTo>
                      <a:lnTo>
                        <a:pt x="29" y="1318"/>
                      </a:lnTo>
                      <a:lnTo>
                        <a:pt x="29" y="1318"/>
                      </a:lnTo>
                      <a:lnTo>
                        <a:pt x="33" y="1299"/>
                      </a:lnTo>
                      <a:lnTo>
                        <a:pt x="38" y="1281"/>
                      </a:lnTo>
                      <a:lnTo>
                        <a:pt x="38" y="1281"/>
                      </a:lnTo>
                      <a:lnTo>
                        <a:pt x="40" y="1264"/>
                      </a:lnTo>
                      <a:lnTo>
                        <a:pt x="41" y="1247"/>
                      </a:lnTo>
                      <a:lnTo>
                        <a:pt x="41" y="1247"/>
                      </a:lnTo>
                      <a:lnTo>
                        <a:pt x="40" y="1229"/>
                      </a:lnTo>
                      <a:lnTo>
                        <a:pt x="38" y="1211"/>
                      </a:lnTo>
                      <a:lnTo>
                        <a:pt x="32" y="1174"/>
                      </a:lnTo>
                      <a:lnTo>
                        <a:pt x="26" y="1139"/>
                      </a:lnTo>
                      <a:lnTo>
                        <a:pt x="20" y="1102"/>
                      </a:lnTo>
                      <a:lnTo>
                        <a:pt x="20" y="1102"/>
                      </a:lnTo>
                      <a:lnTo>
                        <a:pt x="18" y="1083"/>
                      </a:lnTo>
                      <a:lnTo>
                        <a:pt x="17" y="1064"/>
                      </a:lnTo>
                      <a:lnTo>
                        <a:pt x="17" y="1046"/>
                      </a:lnTo>
                      <a:lnTo>
                        <a:pt x="18" y="1027"/>
                      </a:lnTo>
                      <a:lnTo>
                        <a:pt x="18" y="1027"/>
                      </a:lnTo>
                      <a:lnTo>
                        <a:pt x="20" y="1008"/>
                      </a:lnTo>
                      <a:lnTo>
                        <a:pt x="24" y="989"/>
                      </a:lnTo>
                      <a:lnTo>
                        <a:pt x="24" y="989"/>
                      </a:lnTo>
                      <a:lnTo>
                        <a:pt x="28" y="980"/>
                      </a:lnTo>
                      <a:lnTo>
                        <a:pt x="31" y="970"/>
                      </a:lnTo>
                      <a:lnTo>
                        <a:pt x="38" y="953"/>
                      </a:lnTo>
                      <a:lnTo>
                        <a:pt x="38" y="953"/>
                      </a:lnTo>
                      <a:lnTo>
                        <a:pt x="43" y="937"/>
                      </a:lnTo>
                      <a:lnTo>
                        <a:pt x="48" y="920"/>
                      </a:lnTo>
                      <a:lnTo>
                        <a:pt x="51" y="902"/>
                      </a:lnTo>
                      <a:lnTo>
                        <a:pt x="53" y="884"/>
                      </a:lnTo>
                      <a:lnTo>
                        <a:pt x="56" y="848"/>
                      </a:lnTo>
                      <a:lnTo>
                        <a:pt x="57" y="812"/>
                      </a:lnTo>
                      <a:lnTo>
                        <a:pt x="57" y="812"/>
                      </a:lnTo>
                      <a:lnTo>
                        <a:pt x="56" y="776"/>
                      </a:lnTo>
                      <a:lnTo>
                        <a:pt x="54" y="739"/>
                      </a:lnTo>
                      <a:lnTo>
                        <a:pt x="52" y="702"/>
                      </a:lnTo>
                      <a:lnTo>
                        <a:pt x="50" y="666"/>
                      </a:lnTo>
                      <a:lnTo>
                        <a:pt x="42" y="592"/>
                      </a:lnTo>
                      <a:lnTo>
                        <a:pt x="32" y="520"/>
                      </a:lnTo>
                      <a:lnTo>
                        <a:pt x="32" y="518"/>
                      </a:lnTo>
                      <a:lnTo>
                        <a:pt x="32" y="516"/>
                      </a:lnTo>
                      <a:lnTo>
                        <a:pt x="159" y="9"/>
                      </a:lnTo>
                      <a:lnTo>
                        <a:pt x="159" y="9"/>
                      </a:lnTo>
                      <a:lnTo>
                        <a:pt x="161" y="4"/>
                      </a:lnTo>
                      <a:lnTo>
                        <a:pt x="164" y="1"/>
                      </a:lnTo>
                      <a:lnTo>
                        <a:pt x="169" y="0"/>
                      </a:lnTo>
                      <a:lnTo>
                        <a:pt x="174" y="0"/>
                      </a:lnTo>
                      <a:lnTo>
                        <a:pt x="174" y="0"/>
                      </a:lnTo>
                      <a:lnTo>
                        <a:pt x="179" y="2"/>
                      </a:lnTo>
                      <a:lnTo>
                        <a:pt x="182" y="6"/>
                      </a:lnTo>
                      <a:lnTo>
                        <a:pt x="184" y="10"/>
                      </a:lnTo>
                      <a:lnTo>
                        <a:pt x="184" y="16"/>
                      </a:lnTo>
                      <a:lnTo>
                        <a:pt x="184" y="16"/>
                      </a:lnTo>
                      <a:lnTo>
                        <a:pt x="183" y="16"/>
                      </a:lnTo>
                      <a:lnTo>
                        <a:pt x="183" y="16"/>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393" name="Freeform 6"/>
                <p:cNvSpPr>
                  <a:spLocks/>
                </p:cNvSpPr>
                <p:nvPr/>
              </p:nvSpPr>
              <p:spPr bwMode="auto">
                <a:xfrm rot="400286">
                  <a:off x="1517122" y="3676651"/>
                  <a:ext cx="584238" cy="2470150"/>
                </a:xfrm>
                <a:custGeom>
                  <a:avLst/>
                  <a:gdLst/>
                  <a:ahLst/>
                  <a:cxnLst>
                    <a:cxn ang="0">
                      <a:pos x="26" y="13"/>
                    </a:cxn>
                    <a:cxn ang="0">
                      <a:pos x="25" y="244"/>
                    </a:cxn>
                    <a:cxn ang="0">
                      <a:pos x="23" y="239"/>
                    </a:cxn>
                    <a:cxn ang="0">
                      <a:pos x="166" y="496"/>
                    </a:cxn>
                    <a:cxn ang="0">
                      <a:pos x="165" y="495"/>
                    </a:cxn>
                    <a:cxn ang="0">
                      <a:pos x="285" y="635"/>
                    </a:cxn>
                    <a:cxn ang="0">
                      <a:pos x="286" y="638"/>
                    </a:cxn>
                    <a:cxn ang="0">
                      <a:pos x="287" y="639"/>
                    </a:cxn>
                    <a:cxn ang="0">
                      <a:pos x="385" y="911"/>
                    </a:cxn>
                    <a:cxn ang="0">
                      <a:pos x="386" y="912"/>
                    </a:cxn>
                    <a:cxn ang="0">
                      <a:pos x="386" y="914"/>
                    </a:cxn>
                    <a:cxn ang="0">
                      <a:pos x="354" y="1351"/>
                    </a:cxn>
                    <a:cxn ang="0">
                      <a:pos x="354" y="1350"/>
                    </a:cxn>
                    <a:cxn ang="0">
                      <a:pos x="401" y="1665"/>
                    </a:cxn>
                    <a:cxn ang="0">
                      <a:pos x="400" y="1663"/>
                    </a:cxn>
                    <a:cxn ang="0">
                      <a:pos x="567" y="1939"/>
                    </a:cxn>
                    <a:cxn ang="0">
                      <a:pos x="567" y="1939"/>
                    </a:cxn>
                    <a:cxn ang="0">
                      <a:pos x="567" y="1940"/>
                    </a:cxn>
                    <a:cxn ang="0">
                      <a:pos x="567" y="1940"/>
                    </a:cxn>
                    <a:cxn ang="0">
                      <a:pos x="586" y="2041"/>
                    </a:cxn>
                    <a:cxn ang="0">
                      <a:pos x="603" y="2142"/>
                    </a:cxn>
                    <a:cxn ang="0">
                      <a:pos x="636" y="2345"/>
                    </a:cxn>
                    <a:cxn ang="0">
                      <a:pos x="636" y="2345"/>
                    </a:cxn>
                    <a:cxn ang="0">
                      <a:pos x="636" y="2345"/>
                    </a:cxn>
                    <a:cxn ang="0">
                      <a:pos x="635" y="2689"/>
                    </a:cxn>
                    <a:cxn ang="0">
                      <a:pos x="633" y="2345"/>
                    </a:cxn>
                    <a:cxn ang="0">
                      <a:pos x="633" y="2345"/>
                    </a:cxn>
                    <a:cxn ang="0">
                      <a:pos x="633" y="2345"/>
                    </a:cxn>
                    <a:cxn ang="0">
                      <a:pos x="598" y="2143"/>
                    </a:cxn>
                    <a:cxn ang="0">
                      <a:pos x="580" y="2042"/>
                    </a:cxn>
                    <a:cxn ang="0">
                      <a:pos x="560" y="1941"/>
                    </a:cxn>
                    <a:cxn ang="0">
                      <a:pos x="562" y="1942"/>
                    </a:cxn>
                    <a:cxn ang="0">
                      <a:pos x="393" y="1669"/>
                    </a:cxn>
                    <a:cxn ang="0">
                      <a:pos x="391" y="1668"/>
                    </a:cxn>
                    <a:cxn ang="0">
                      <a:pos x="391" y="1666"/>
                    </a:cxn>
                    <a:cxn ang="0">
                      <a:pos x="341" y="1352"/>
                    </a:cxn>
                    <a:cxn ang="0">
                      <a:pos x="341" y="1351"/>
                    </a:cxn>
                    <a:cxn ang="0">
                      <a:pos x="341" y="1351"/>
                    </a:cxn>
                    <a:cxn ang="0">
                      <a:pos x="369" y="913"/>
                    </a:cxn>
                    <a:cxn ang="0">
                      <a:pos x="369" y="916"/>
                    </a:cxn>
                    <a:cxn ang="0">
                      <a:pos x="269" y="645"/>
                    </a:cxn>
                    <a:cxn ang="0">
                      <a:pos x="270" y="649"/>
                    </a:cxn>
                    <a:cxn ang="0">
                      <a:pos x="148" y="509"/>
                    </a:cxn>
                    <a:cxn ang="0">
                      <a:pos x="148" y="508"/>
                    </a:cxn>
                    <a:cxn ang="0">
                      <a:pos x="147" y="506"/>
                    </a:cxn>
                    <a:cxn ang="0">
                      <a:pos x="3" y="250"/>
                    </a:cxn>
                    <a:cxn ang="0">
                      <a:pos x="0" y="248"/>
                    </a:cxn>
                    <a:cxn ang="0">
                      <a:pos x="0" y="244"/>
                    </a:cxn>
                    <a:cxn ang="0">
                      <a:pos x="0" y="13"/>
                    </a:cxn>
                    <a:cxn ang="0">
                      <a:pos x="0" y="13"/>
                    </a:cxn>
                    <a:cxn ang="0">
                      <a:pos x="0" y="8"/>
                    </a:cxn>
                    <a:cxn ang="0">
                      <a:pos x="4" y="4"/>
                    </a:cxn>
                    <a:cxn ang="0">
                      <a:pos x="8" y="1"/>
                    </a:cxn>
                    <a:cxn ang="0">
                      <a:pos x="13" y="0"/>
                    </a:cxn>
                    <a:cxn ang="0">
                      <a:pos x="13" y="0"/>
                    </a:cxn>
                    <a:cxn ang="0">
                      <a:pos x="18" y="1"/>
                    </a:cxn>
                    <a:cxn ang="0">
                      <a:pos x="21" y="4"/>
                    </a:cxn>
                    <a:cxn ang="0">
                      <a:pos x="25" y="8"/>
                    </a:cxn>
                    <a:cxn ang="0">
                      <a:pos x="26" y="13"/>
                    </a:cxn>
                    <a:cxn ang="0">
                      <a:pos x="26" y="13"/>
                    </a:cxn>
                    <a:cxn ang="0">
                      <a:pos x="26" y="13"/>
                    </a:cxn>
                    <a:cxn ang="0">
                      <a:pos x="26" y="13"/>
                    </a:cxn>
                  </a:cxnLst>
                  <a:rect l="0" t="0" r="r" b="b"/>
                  <a:pathLst>
                    <a:path w="636" h="2689">
                      <a:moveTo>
                        <a:pt x="26" y="13"/>
                      </a:moveTo>
                      <a:lnTo>
                        <a:pt x="25" y="244"/>
                      </a:lnTo>
                      <a:lnTo>
                        <a:pt x="23" y="239"/>
                      </a:lnTo>
                      <a:lnTo>
                        <a:pt x="166" y="496"/>
                      </a:lnTo>
                      <a:lnTo>
                        <a:pt x="165" y="495"/>
                      </a:lnTo>
                      <a:lnTo>
                        <a:pt x="285" y="635"/>
                      </a:lnTo>
                      <a:lnTo>
                        <a:pt x="286" y="638"/>
                      </a:lnTo>
                      <a:lnTo>
                        <a:pt x="287" y="639"/>
                      </a:lnTo>
                      <a:lnTo>
                        <a:pt x="385" y="911"/>
                      </a:lnTo>
                      <a:lnTo>
                        <a:pt x="386" y="912"/>
                      </a:lnTo>
                      <a:lnTo>
                        <a:pt x="386" y="914"/>
                      </a:lnTo>
                      <a:lnTo>
                        <a:pt x="354" y="1351"/>
                      </a:lnTo>
                      <a:lnTo>
                        <a:pt x="354" y="1350"/>
                      </a:lnTo>
                      <a:lnTo>
                        <a:pt x="401" y="1665"/>
                      </a:lnTo>
                      <a:lnTo>
                        <a:pt x="400" y="1663"/>
                      </a:lnTo>
                      <a:lnTo>
                        <a:pt x="567" y="1939"/>
                      </a:lnTo>
                      <a:lnTo>
                        <a:pt x="567" y="1939"/>
                      </a:lnTo>
                      <a:lnTo>
                        <a:pt x="567" y="1940"/>
                      </a:lnTo>
                      <a:lnTo>
                        <a:pt x="567" y="1940"/>
                      </a:lnTo>
                      <a:lnTo>
                        <a:pt x="586" y="2041"/>
                      </a:lnTo>
                      <a:lnTo>
                        <a:pt x="603" y="2142"/>
                      </a:lnTo>
                      <a:lnTo>
                        <a:pt x="636" y="2345"/>
                      </a:lnTo>
                      <a:lnTo>
                        <a:pt x="636" y="2345"/>
                      </a:lnTo>
                      <a:lnTo>
                        <a:pt x="636" y="2345"/>
                      </a:lnTo>
                      <a:lnTo>
                        <a:pt x="635" y="2689"/>
                      </a:lnTo>
                      <a:lnTo>
                        <a:pt x="633" y="2345"/>
                      </a:lnTo>
                      <a:lnTo>
                        <a:pt x="633" y="2345"/>
                      </a:lnTo>
                      <a:lnTo>
                        <a:pt x="633" y="2345"/>
                      </a:lnTo>
                      <a:lnTo>
                        <a:pt x="598" y="2143"/>
                      </a:lnTo>
                      <a:lnTo>
                        <a:pt x="580" y="2042"/>
                      </a:lnTo>
                      <a:lnTo>
                        <a:pt x="560" y="1941"/>
                      </a:lnTo>
                      <a:lnTo>
                        <a:pt x="562" y="1942"/>
                      </a:lnTo>
                      <a:lnTo>
                        <a:pt x="393" y="1669"/>
                      </a:lnTo>
                      <a:lnTo>
                        <a:pt x="391" y="1668"/>
                      </a:lnTo>
                      <a:lnTo>
                        <a:pt x="391" y="1666"/>
                      </a:lnTo>
                      <a:lnTo>
                        <a:pt x="341" y="1352"/>
                      </a:lnTo>
                      <a:lnTo>
                        <a:pt x="341" y="1351"/>
                      </a:lnTo>
                      <a:lnTo>
                        <a:pt x="341" y="1351"/>
                      </a:lnTo>
                      <a:lnTo>
                        <a:pt x="369" y="913"/>
                      </a:lnTo>
                      <a:lnTo>
                        <a:pt x="369" y="916"/>
                      </a:lnTo>
                      <a:lnTo>
                        <a:pt x="269" y="645"/>
                      </a:lnTo>
                      <a:lnTo>
                        <a:pt x="270" y="649"/>
                      </a:lnTo>
                      <a:lnTo>
                        <a:pt x="148" y="509"/>
                      </a:lnTo>
                      <a:lnTo>
                        <a:pt x="148" y="508"/>
                      </a:lnTo>
                      <a:lnTo>
                        <a:pt x="147" y="506"/>
                      </a:lnTo>
                      <a:lnTo>
                        <a:pt x="3" y="250"/>
                      </a:lnTo>
                      <a:lnTo>
                        <a:pt x="0" y="248"/>
                      </a:lnTo>
                      <a:lnTo>
                        <a:pt x="0" y="244"/>
                      </a:lnTo>
                      <a:lnTo>
                        <a:pt x="0" y="13"/>
                      </a:lnTo>
                      <a:lnTo>
                        <a:pt x="0" y="13"/>
                      </a:lnTo>
                      <a:lnTo>
                        <a:pt x="0" y="8"/>
                      </a:lnTo>
                      <a:lnTo>
                        <a:pt x="4" y="4"/>
                      </a:lnTo>
                      <a:lnTo>
                        <a:pt x="8" y="1"/>
                      </a:lnTo>
                      <a:lnTo>
                        <a:pt x="13" y="0"/>
                      </a:lnTo>
                      <a:lnTo>
                        <a:pt x="13" y="0"/>
                      </a:lnTo>
                      <a:lnTo>
                        <a:pt x="18" y="1"/>
                      </a:lnTo>
                      <a:lnTo>
                        <a:pt x="21" y="4"/>
                      </a:lnTo>
                      <a:lnTo>
                        <a:pt x="25" y="8"/>
                      </a:lnTo>
                      <a:lnTo>
                        <a:pt x="26" y="13"/>
                      </a:lnTo>
                      <a:lnTo>
                        <a:pt x="26" y="13"/>
                      </a:lnTo>
                      <a:lnTo>
                        <a:pt x="26" y="13"/>
                      </a:lnTo>
                      <a:lnTo>
                        <a:pt x="26" y="13"/>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394" name="Freeform 8"/>
                <p:cNvSpPr>
                  <a:spLocks/>
                </p:cNvSpPr>
                <p:nvPr/>
              </p:nvSpPr>
              <p:spPr bwMode="auto">
                <a:xfrm>
                  <a:off x="1837266" y="4109509"/>
                  <a:ext cx="155327" cy="657224"/>
                </a:xfrm>
                <a:custGeom>
                  <a:avLst/>
                  <a:gdLst/>
                  <a:ahLst/>
                  <a:cxnLst>
                    <a:cxn ang="0">
                      <a:pos x="175" y="17"/>
                    </a:cxn>
                    <a:cxn ang="0">
                      <a:pos x="130" y="143"/>
                    </a:cxn>
                    <a:cxn ang="0">
                      <a:pos x="130" y="144"/>
                    </a:cxn>
                    <a:cxn ang="0">
                      <a:pos x="129" y="146"/>
                    </a:cxn>
                    <a:cxn ang="0">
                      <a:pos x="86" y="194"/>
                    </a:cxn>
                    <a:cxn ang="0">
                      <a:pos x="88" y="188"/>
                    </a:cxn>
                    <a:cxn ang="0">
                      <a:pos x="84" y="418"/>
                    </a:cxn>
                    <a:cxn ang="0">
                      <a:pos x="84" y="419"/>
                    </a:cxn>
                    <a:cxn ang="0">
                      <a:pos x="83" y="420"/>
                    </a:cxn>
                    <a:cxn ang="0">
                      <a:pos x="33" y="489"/>
                    </a:cxn>
                    <a:cxn ang="0">
                      <a:pos x="33" y="489"/>
                    </a:cxn>
                    <a:cxn ang="0">
                      <a:pos x="4" y="537"/>
                    </a:cxn>
                    <a:cxn ang="0">
                      <a:pos x="4" y="537"/>
                    </a:cxn>
                    <a:cxn ang="0">
                      <a:pos x="3" y="614"/>
                    </a:cxn>
                    <a:cxn ang="0">
                      <a:pos x="0" y="537"/>
                    </a:cxn>
                    <a:cxn ang="0">
                      <a:pos x="0" y="536"/>
                    </a:cxn>
                    <a:cxn ang="0">
                      <a:pos x="1" y="536"/>
                    </a:cxn>
                    <a:cxn ang="0">
                      <a:pos x="28" y="487"/>
                    </a:cxn>
                    <a:cxn ang="0">
                      <a:pos x="28" y="486"/>
                    </a:cxn>
                    <a:cxn ang="0">
                      <a:pos x="28" y="486"/>
                    </a:cxn>
                    <a:cxn ang="0">
                      <a:pos x="76" y="416"/>
                    </a:cxn>
                    <a:cxn ang="0">
                      <a:pos x="75" y="418"/>
                    </a:cxn>
                    <a:cxn ang="0">
                      <a:pos x="70" y="188"/>
                    </a:cxn>
                    <a:cxn ang="0">
                      <a:pos x="70" y="185"/>
                    </a:cxn>
                    <a:cxn ang="0">
                      <a:pos x="73" y="183"/>
                    </a:cxn>
                    <a:cxn ang="0">
                      <a:pos x="114" y="133"/>
                    </a:cxn>
                    <a:cxn ang="0">
                      <a:pos x="111" y="136"/>
                    </a:cxn>
                    <a:cxn ang="0">
                      <a:pos x="150" y="9"/>
                    </a:cxn>
                    <a:cxn ang="0">
                      <a:pos x="150" y="9"/>
                    </a:cxn>
                    <a:cxn ang="0">
                      <a:pos x="154" y="5"/>
                    </a:cxn>
                    <a:cxn ang="0">
                      <a:pos x="157" y="2"/>
                    </a:cxn>
                    <a:cxn ang="0">
                      <a:pos x="161" y="0"/>
                    </a:cxn>
                    <a:cxn ang="0">
                      <a:pos x="167" y="0"/>
                    </a:cxn>
                    <a:cxn ang="0">
                      <a:pos x="167" y="0"/>
                    </a:cxn>
                    <a:cxn ang="0">
                      <a:pos x="171" y="3"/>
                    </a:cxn>
                    <a:cxn ang="0">
                      <a:pos x="175" y="7"/>
                    </a:cxn>
                    <a:cxn ang="0">
                      <a:pos x="176" y="12"/>
                    </a:cxn>
                    <a:cxn ang="0">
                      <a:pos x="175" y="17"/>
                    </a:cxn>
                    <a:cxn ang="0">
                      <a:pos x="175" y="17"/>
                    </a:cxn>
                    <a:cxn ang="0">
                      <a:pos x="175" y="17"/>
                    </a:cxn>
                    <a:cxn ang="0">
                      <a:pos x="175" y="17"/>
                    </a:cxn>
                  </a:cxnLst>
                  <a:rect l="0" t="0" r="r" b="b"/>
                  <a:pathLst>
                    <a:path w="176" h="614">
                      <a:moveTo>
                        <a:pt x="175" y="17"/>
                      </a:moveTo>
                      <a:lnTo>
                        <a:pt x="130" y="143"/>
                      </a:lnTo>
                      <a:lnTo>
                        <a:pt x="130" y="144"/>
                      </a:lnTo>
                      <a:lnTo>
                        <a:pt x="129" y="146"/>
                      </a:lnTo>
                      <a:lnTo>
                        <a:pt x="86" y="194"/>
                      </a:lnTo>
                      <a:lnTo>
                        <a:pt x="88" y="188"/>
                      </a:lnTo>
                      <a:lnTo>
                        <a:pt x="84" y="418"/>
                      </a:lnTo>
                      <a:lnTo>
                        <a:pt x="84" y="419"/>
                      </a:lnTo>
                      <a:lnTo>
                        <a:pt x="83" y="420"/>
                      </a:lnTo>
                      <a:lnTo>
                        <a:pt x="33" y="489"/>
                      </a:lnTo>
                      <a:lnTo>
                        <a:pt x="33" y="489"/>
                      </a:lnTo>
                      <a:lnTo>
                        <a:pt x="4" y="537"/>
                      </a:lnTo>
                      <a:lnTo>
                        <a:pt x="4" y="537"/>
                      </a:lnTo>
                      <a:lnTo>
                        <a:pt x="3" y="614"/>
                      </a:lnTo>
                      <a:lnTo>
                        <a:pt x="0" y="537"/>
                      </a:lnTo>
                      <a:lnTo>
                        <a:pt x="0" y="536"/>
                      </a:lnTo>
                      <a:lnTo>
                        <a:pt x="1" y="536"/>
                      </a:lnTo>
                      <a:lnTo>
                        <a:pt x="28" y="487"/>
                      </a:lnTo>
                      <a:lnTo>
                        <a:pt x="28" y="486"/>
                      </a:lnTo>
                      <a:lnTo>
                        <a:pt x="28" y="486"/>
                      </a:lnTo>
                      <a:lnTo>
                        <a:pt x="76" y="416"/>
                      </a:lnTo>
                      <a:lnTo>
                        <a:pt x="75" y="418"/>
                      </a:lnTo>
                      <a:lnTo>
                        <a:pt x="70" y="188"/>
                      </a:lnTo>
                      <a:lnTo>
                        <a:pt x="70" y="185"/>
                      </a:lnTo>
                      <a:lnTo>
                        <a:pt x="73" y="183"/>
                      </a:lnTo>
                      <a:lnTo>
                        <a:pt x="114" y="133"/>
                      </a:lnTo>
                      <a:lnTo>
                        <a:pt x="111" y="136"/>
                      </a:lnTo>
                      <a:lnTo>
                        <a:pt x="150" y="9"/>
                      </a:lnTo>
                      <a:lnTo>
                        <a:pt x="150" y="9"/>
                      </a:lnTo>
                      <a:lnTo>
                        <a:pt x="154" y="5"/>
                      </a:lnTo>
                      <a:lnTo>
                        <a:pt x="157" y="2"/>
                      </a:lnTo>
                      <a:lnTo>
                        <a:pt x="161" y="0"/>
                      </a:lnTo>
                      <a:lnTo>
                        <a:pt x="167" y="0"/>
                      </a:lnTo>
                      <a:lnTo>
                        <a:pt x="167" y="0"/>
                      </a:lnTo>
                      <a:lnTo>
                        <a:pt x="171" y="3"/>
                      </a:lnTo>
                      <a:lnTo>
                        <a:pt x="175" y="7"/>
                      </a:lnTo>
                      <a:lnTo>
                        <a:pt x="176" y="12"/>
                      </a:lnTo>
                      <a:lnTo>
                        <a:pt x="175" y="17"/>
                      </a:lnTo>
                      <a:lnTo>
                        <a:pt x="175" y="17"/>
                      </a:lnTo>
                      <a:lnTo>
                        <a:pt x="175" y="17"/>
                      </a:lnTo>
                      <a:lnTo>
                        <a:pt x="175" y="17"/>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395" name="Freeform 7"/>
                <p:cNvSpPr>
                  <a:spLocks/>
                </p:cNvSpPr>
                <p:nvPr/>
              </p:nvSpPr>
              <p:spPr bwMode="auto">
                <a:xfrm rot="21316019" flipH="1">
                  <a:off x="1500486" y="3662715"/>
                  <a:ext cx="268985" cy="2560804"/>
                </a:xfrm>
                <a:custGeom>
                  <a:avLst/>
                  <a:gdLst/>
                  <a:ahLst/>
                  <a:cxnLst>
                    <a:cxn ang="0">
                      <a:pos x="105" y="161"/>
                    </a:cxn>
                    <a:cxn ang="0">
                      <a:pos x="107" y="164"/>
                    </a:cxn>
                    <a:cxn ang="0">
                      <a:pos x="184" y="518"/>
                    </a:cxn>
                    <a:cxn ang="0">
                      <a:pos x="183" y="1119"/>
                    </a:cxn>
                    <a:cxn ang="0">
                      <a:pos x="300" y="1431"/>
                    </a:cxn>
                    <a:cxn ang="0">
                      <a:pos x="300" y="1433"/>
                    </a:cxn>
                    <a:cxn ang="0">
                      <a:pos x="352" y="1890"/>
                    </a:cxn>
                    <a:cxn ang="0">
                      <a:pos x="351" y="2256"/>
                    </a:cxn>
                    <a:cxn ang="0">
                      <a:pos x="394" y="2456"/>
                    </a:cxn>
                    <a:cxn ang="0">
                      <a:pos x="394" y="2458"/>
                    </a:cxn>
                    <a:cxn ang="0">
                      <a:pos x="349" y="2733"/>
                    </a:cxn>
                    <a:cxn ang="0">
                      <a:pos x="351" y="3132"/>
                    </a:cxn>
                    <a:cxn ang="0">
                      <a:pos x="391" y="3474"/>
                    </a:cxn>
                    <a:cxn ang="0">
                      <a:pos x="346" y="3820"/>
                    </a:cxn>
                    <a:cxn ang="0">
                      <a:pos x="389" y="3474"/>
                    </a:cxn>
                    <a:cxn ang="0">
                      <a:pos x="346" y="3132"/>
                    </a:cxn>
                    <a:cxn ang="0">
                      <a:pos x="342" y="2733"/>
                    </a:cxn>
                    <a:cxn ang="0">
                      <a:pos x="342" y="2732"/>
                    </a:cxn>
                    <a:cxn ang="0">
                      <a:pos x="386" y="2458"/>
                    </a:cxn>
                    <a:cxn ang="0">
                      <a:pos x="340" y="2256"/>
                    </a:cxn>
                    <a:cxn ang="0">
                      <a:pos x="339" y="1891"/>
                    </a:cxn>
                    <a:cxn ang="0">
                      <a:pos x="284" y="1434"/>
                    </a:cxn>
                    <a:cxn ang="0">
                      <a:pos x="165" y="1122"/>
                    </a:cxn>
                    <a:cxn ang="0">
                      <a:pos x="164" y="1119"/>
                    </a:cxn>
                    <a:cxn ang="0">
                      <a:pos x="163" y="521"/>
                    </a:cxn>
                    <a:cxn ang="0">
                      <a:pos x="83" y="172"/>
                    </a:cxn>
                    <a:cxn ang="0">
                      <a:pos x="1" y="19"/>
                    </a:cxn>
                    <a:cxn ang="0">
                      <a:pos x="0" y="9"/>
                    </a:cxn>
                    <a:cxn ang="0">
                      <a:pos x="7" y="1"/>
                    </a:cxn>
                    <a:cxn ang="0">
                      <a:pos x="11" y="0"/>
                    </a:cxn>
                    <a:cxn ang="0">
                      <a:pos x="21" y="2"/>
                    </a:cxn>
                    <a:cxn ang="0">
                      <a:pos x="24" y="7"/>
                    </a:cxn>
                  </a:cxnLst>
                  <a:rect l="0" t="0" r="r" b="b"/>
                  <a:pathLst>
                    <a:path w="394" h="3820">
                      <a:moveTo>
                        <a:pt x="24" y="7"/>
                      </a:moveTo>
                      <a:lnTo>
                        <a:pt x="105" y="161"/>
                      </a:lnTo>
                      <a:lnTo>
                        <a:pt x="105" y="162"/>
                      </a:lnTo>
                      <a:lnTo>
                        <a:pt x="107" y="164"/>
                      </a:lnTo>
                      <a:lnTo>
                        <a:pt x="184" y="516"/>
                      </a:lnTo>
                      <a:lnTo>
                        <a:pt x="184" y="518"/>
                      </a:lnTo>
                      <a:lnTo>
                        <a:pt x="184" y="519"/>
                      </a:lnTo>
                      <a:lnTo>
                        <a:pt x="183" y="1119"/>
                      </a:lnTo>
                      <a:lnTo>
                        <a:pt x="182" y="1116"/>
                      </a:lnTo>
                      <a:lnTo>
                        <a:pt x="300" y="1431"/>
                      </a:lnTo>
                      <a:lnTo>
                        <a:pt x="300" y="1432"/>
                      </a:lnTo>
                      <a:lnTo>
                        <a:pt x="300" y="1433"/>
                      </a:lnTo>
                      <a:lnTo>
                        <a:pt x="352" y="1890"/>
                      </a:lnTo>
                      <a:lnTo>
                        <a:pt x="352" y="1890"/>
                      </a:lnTo>
                      <a:lnTo>
                        <a:pt x="352" y="1891"/>
                      </a:lnTo>
                      <a:lnTo>
                        <a:pt x="351" y="2256"/>
                      </a:lnTo>
                      <a:lnTo>
                        <a:pt x="350" y="2254"/>
                      </a:lnTo>
                      <a:lnTo>
                        <a:pt x="394" y="2456"/>
                      </a:lnTo>
                      <a:lnTo>
                        <a:pt x="394" y="2457"/>
                      </a:lnTo>
                      <a:lnTo>
                        <a:pt x="394" y="2458"/>
                      </a:lnTo>
                      <a:lnTo>
                        <a:pt x="349" y="2733"/>
                      </a:lnTo>
                      <a:lnTo>
                        <a:pt x="349" y="2733"/>
                      </a:lnTo>
                      <a:lnTo>
                        <a:pt x="351" y="3132"/>
                      </a:lnTo>
                      <a:lnTo>
                        <a:pt x="351" y="3132"/>
                      </a:lnTo>
                      <a:lnTo>
                        <a:pt x="391" y="3474"/>
                      </a:lnTo>
                      <a:lnTo>
                        <a:pt x="391" y="3474"/>
                      </a:lnTo>
                      <a:lnTo>
                        <a:pt x="391" y="3474"/>
                      </a:lnTo>
                      <a:lnTo>
                        <a:pt x="346" y="3820"/>
                      </a:lnTo>
                      <a:lnTo>
                        <a:pt x="389" y="3474"/>
                      </a:lnTo>
                      <a:lnTo>
                        <a:pt x="389" y="3474"/>
                      </a:lnTo>
                      <a:lnTo>
                        <a:pt x="346" y="3132"/>
                      </a:lnTo>
                      <a:lnTo>
                        <a:pt x="346" y="3132"/>
                      </a:lnTo>
                      <a:lnTo>
                        <a:pt x="346" y="3132"/>
                      </a:lnTo>
                      <a:lnTo>
                        <a:pt x="342" y="2733"/>
                      </a:lnTo>
                      <a:lnTo>
                        <a:pt x="342" y="2733"/>
                      </a:lnTo>
                      <a:lnTo>
                        <a:pt x="342" y="2732"/>
                      </a:lnTo>
                      <a:lnTo>
                        <a:pt x="386" y="2456"/>
                      </a:lnTo>
                      <a:lnTo>
                        <a:pt x="386" y="2458"/>
                      </a:lnTo>
                      <a:lnTo>
                        <a:pt x="340" y="2257"/>
                      </a:lnTo>
                      <a:lnTo>
                        <a:pt x="340" y="2256"/>
                      </a:lnTo>
                      <a:lnTo>
                        <a:pt x="340" y="2256"/>
                      </a:lnTo>
                      <a:lnTo>
                        <a:pt x="339" y="1891"/>
                      </a:lnTo>
                      <a:lnTo>
                        <a:pt x="339" y="1891"/>
                      </a:lnTo>
                      <a:lnTo>
                        <a:pt x="284" y="1434"/>
                      </a:lnTo>
                      <a:lnTo>
                        <a:pt x="286" y="1437"/>
                      </a:lnTo>
                      <a:lnTo>
                        <a:pt x="165" y="1122"/>
                      </a:lnTo>
                      <a:lnTo>
                        <a:pt x="164" y="1120"/>
                      </a:lnTo>
                      <a:lnTo>
                        <a:pt x="164" y="1119"/>
                      </a:lnTo>
                      <a:lnTo>
                        <a:pt x="162" y="519"/>
                      </a:lnTo>
                      <a:lnTo>
                        <a:pt x="163" y="521"/>
                      </a:lnTo>
                      <a:lnTo>
                        <a:pt x="82" y="170"/>
                      </a:lnTo>
                      <a:lnTo>
                        <a:pt x="83" y="172"/>
                      </a:lnTo>
                      <a:lnTo>
                        <a:pt x="1" y="19"/>
                      </a:lnTo>
                      <a:lnTo>
                        <a:pt x="1" y="19"/>
                      </a:lnTo>
                      <a:lnTo>
                        <a:pt x="0" y="13"/>
                      </a:lnTo>
                      <a:lnTo>
                        <a:pt x="0" y="9"/>
                      </a:lnTo>
                      <a:lnTo>
                        <a:pt x="3" y="4"/>
                      </a:lnTo>
                      <a:lnTo>
                        <a:pt x="7" y="1"/>
                      </a:lnTo>
                      <a:lnTo>
                        <a:pt x="7" y="1"/>
                      </a:lnTo>
                      <a:lnTo>
                        <a:pt x="11" y="0"/>
                      </a:lnTo>
                      <a:lnTo>
                        <a:pt x="17" y="0"/>
                      </a:lnTo>
                      <a:lnTo>
                        <a:pt x="21" y="2"/>
                      </a:lnTo>
                      <a:lnTo>
                        <a:pt x="24" y="7"/>
                      </a:lnTo>
                      <a:lnTo>
                        <a:pt x="24" y="7"/>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396" name="Freeform 5"/>
                <p:cNvSpPr>
                  <a:spLocks/>
                </p:cNvSpPr>
                <p:nvPr/>
              </p:nvSpPr>
              <p:spPr bwMode="auto">
                <a:xfrm flipH="1">
                  <a:off x="1854508" y="3640666"/>
                  <a:ext cx="169025" cy="2623558"/>
                </a:xfrm>
                <a:custGeom>
                  <a:avLst/>
                  <a:gdLst/>
                  <a:ahLst/>
                  <a:cxnLst>
                    <a:cxn ang="0">
                      <a:pos x="53" y="517"/>
                    </a:cxn>
                    <a:cxn ang="0">
                      <a:pos x="69" y="664"/>
                    </a:cxn>
                    <a:cxn ang="0">
                      <a:pos x="74" y="774"/>
                    </a:cxn>
                    <a:cxn ang="0">
                      <a:pos x="73" y="849"/>
                    </a:cxn>
                    <a:cxn ang="0">
                      <a:pos x="64" y="923"/>
                    </a:cxn>
                    <a:cxn ang="0">
                      <a:pos x="54" y="960"/>
                    </a:cxn>
                    <a:cxn ang="0">
                      <a:pos x="37" y="1011"/>
                    </a:cxn>
                    <a:cxn ang="0">
                      <a:pos x="33" y="1063"/>
                    </a:cxn>
                    <a:cxn ang="0">
                      <a:pos x="36" y="1100"/>
                    </a:cxn>
                    <a:cxn ang="0">
                      <a:pos x="53" y="1209"/>
                    </a:cxn>
                    <a:cxn ang="0">
                      <a:pos x="56" y="1247"/>
                    </a:cxn>
                    <a:cxn ang="0">
                      <a:pos x="51" y="1284"/>
                    </a:cxn>
                    <a:cxn ang="0">
                      <a:pos x="43" y="1320"/>
                    </a:cxn>
                    <a:cxn ang="0">
                      <a:pos x="34" y="1392"/>
                    </a:cxn>
                    <a:cxn ang="0">
                      <a:pos x="30" y="1466"/>
                    </a:cxn>
                    <a:cxn ang="0">
                      <a:pos x="30" y="1576"/>
                    </a:cxn>
                    <a:cxn ang="0">
                      <a:pos x="32" y="1687"/>
                    </a:cxn>
                    <a:cxn ang="0">
                      <a:pos x="28" y="1908"/>
                    </a:cxn>
                    <a:cxn ang="0">
                      <a:pos x="21" y="2054"/>
                    </a:cxn>
                    <a:cxn ang="0">
                      <a:pos x="8" y="2201"/>
                    </a:cxn>
                    <a:cxn ang="0">
                      <a:pos x="4" y="2274"/>
                    </a:cxn>
                    <a:cxn ang="0">
                      <a:pos x="10" y="2329"/>
                    </a:cxn>
                    <a:cxn ang="0">
                      <a:pos x="20" y="2364"/>
                    </a:cxn>
                    <a:cxn ang="0">
                      <a:pos x="38" y="2417"/>
                    </a:cxn>
                    <a:cxn ang="0">
                      <a:pos x="52" y="2489"/>
                    </a:cxn>
                    <a:cxn ang="0">
                      <a:pos x="63" y="2562"/>
                    </a:cxn>
                    <a:cxn ang="0">
                      <a:pos x="82" y="2782"/>
                    </a:cxn>
                    <a:cxn ang="0">
                      <a:pos x="82" y="2782"/>
                    </a:cxn>
                    <a:cxn ang="0">
                      <a:pos x="60" y="2562"/>
                    </a:cxn>
                    <a:cxn ang="0">
                      <a:pos x="50" y="2489"/>
                    </a:cxn>
                    <a:cxn ang="0">
                      <a:pos x="34" y="2418"/>
                    </a:cxn>
                    <a:cxn ang="0">
                      <a:pos x="16" y="2366"/>
                    </a:cxn>
                    <a:cxn ang="0">
                      <a:pos x="6" y="2330"/>
                    </a:cxn>
                    <a:cxn ang="0">
                      <a:pos x="0" y="2274"/>
                    </a:cxn>
                    <a:cxn ang="0">
                      <a:pos x="2" y="2201"/>
                    </a:cxn>
                    <a:cxn ang="0">
                      <a:pos x="13" y="2054"/>
                    </a:cxn>
                    <a:cxn ang="0">
                      <a:pos x="20" y="1907"/>
                    </a:cxn>
                    <a:cxn ang="0">
                      <a:pos x="21" y="1687"/>
                    </a:cxn>
                    <a:cxn ang="0">
                      <a:pos x="19" y="1577"/>
                    </a:cxn>
                    <a:cxn ang="0">
                      <a:pos x="18" y="1466"/>
                    </a:cxn>
                    <a:cxn ang="0">
                      <a:pos x="21" y="1391"/>
                    </a:cxn>
                    <a:cxn ang="0">
                      <a:pos x="29" y="1318"/>
                    </a:cxn>
                    <a:cxn ang="0">
                      <a:pos x="38" y="1281"/>
                    </a:cxn>
                    <a:cxn ang="0">
                      <a:pos x="41" y="1247"/>
                    </a:cxn>
                    <a:cxn ang="0">
                      <a:pos x="32" y="1174"/>
                    </a:cxn>
                    <a:cxn ang="0">
                      <a:pos x="20" y="1102"/>
                    </a:cxn>
                    <a:cxn ang="0">
                      <a:pos x="17" y="1046"/>
                    </a:cxn>
                    <a:cxn ang="0">
                      <a:pos x="20" y="1008"/>
                    </a:cxn>
                    <a:cxn ang="0">
                      <a:pos x="28" y="980"/>
                    </a:cxn>
                    <a:cxn ang="0">
                      <a:pos x="38" y="953"/>
                    </a:cxn>
                    <a:cxn ang="0">
                      <a:pos x="51" y="902"/>
                    </a:cxn>
                    <a:cxn ang="0">
                      <a:pos x="57" y="812"/>
                    </a:cxn>
                    <a:cxn ang="0">
                      <a:pos x="54" y="739"/>
                    </a:cxn>
                    <a:cxn ang="0">
                      <a:pos x="42" y="592"/>
                    </a:cxn>
                    <a:cxn ang="0">
                      <a:pos x="32" y="516"/>
                    </a:cxn>
                    <a:cxn ang="0">
                      <a:pos x="161" y="4"/>
                    </a:cxn>
                    <a:cxn ang="0">
                      <a:pos x="174" y="0"/>
                    </a:cxn>
                    <a:cxn ang="0">
                      <a:pos x="182" y="6"/>
                    </a:cxn>
                    <a:cxn ang="0">
                      <a:pos x="184" y="16"/>
                    </a:cxn>
                  </a:cxnLst>
                  <a:rect l="0" t="0" r="r" b="b"/>
                  <a:pathLst>
                    <a:path w="184" h="2856">
                      <a:moveTo>
                        <a:pt x="183" y="16"/>
                      </a:moveTo>
                      <a:lnTo>
                        <a:pt x="53" y="521"/>
                      </a:lnTo>
                      <a:lnTo>
                        <a:pt x="53" y="517"/>
                      </a:lnTo>
                      <a:lnTo>
                        <a:pt x="53" y="517"/>
                      </a:lnTo>
                      <a:lnTo>
                        <a:pt x="62" y="590"/>
                      </a:lnTo>
                      <a:lnTo>
                        <a:pt x="69" y="664"/>
                      </a:lnTo>
                      <a:lnTo>
                        <a:pt x="72" y="701"/>
                      </a:lnTo>
                      <a:lnTo>
                        <a:pt x="73" y="738"/>
                      </a:lnTo>
                      <a:lnTo>
                        <a:pt x="74" y="774"/>
                      </a:lnTo>
                      <a:lnTo>
                        <a:pt x="74" y="812"/>
                      </a:lnTo>
                      <a:lnTo>
                        <a:pt x="74" y="812"/>
                      </a:lnTo>
                      <a:lnTo>
                        <a:pt x="73" y="849"/>
                      </a:lnTo>
                      <a:lnTo>
                        <a:pt x="71" y="887"/>
                      </a:lnTo>
                      <a:lnTo>
                        <a:pt x="68" y="904"/>
                      </a:lnTo>
                      <a:lnTo>
                        <a:pt x="64" y="923"/>
                      </a:lnTo>
                      <a:lnTo>
                        <a:pt x="60" y="942"/>
                      </a:lnTo>
                      <a:lnTo>
                        <a:pt x="54" y="960"/>
                      </a:lnTo>
                      <a:lnTo>
                        <a:pt x="54" y="960"/>
                      </a:lnTo>
                      <a:lnTo>
                        <a:pt x="47" y="977"/>
                      </a:lnTo>
                      <a:lnTo>
                        <a:pt x="40" y="993"/>
                      </a:lnTo>
                      <a:lnTo>
                        <a:pt x="37" y="1011"/>
                      </a:lnTo>
                      <a:lnTo>
                        <a:pt x="34" y="1028"/>
                      </a:lnTo>
                      <a:lnTo>
                        <a:pt x="33" y="1046"/>
                      </a:lnTo>
                      <a:lnTo>
                        <a:pt x="33" y="1063"/>
                      </a:lnTo>
                      <a:lnTo>
                        <a:pt x="34" y="1082"/>
                      </a:lnTo>
                      <a:lnTo>
                        <a:pt x="36" y="1100"/>
                      </a:lnTo>
                      <a:lnTo>
                        <a:pt x="36" y="1100"/>
                      </a:lnTo>
                      <a:lnTo>
                        <a:pt x="41" y="1136"/>
                      </a:lnTo>
                      <a:lnTo>
                        <a:pt x="48" y="1172"/>
                      </a:lnTo>
                      <a:lnTo>
                        <a:pt x="53" y="1209"/>
                      </a:lnTo>
                      <a:lnTo>
                        <a:pt x="54" y="1228"/>
                      </a:lnTo>
                      <a:lnTo>
                        <a:pt x="56" y="1247"/>
                      </a:lnTo>
                      <a:lnTo>
                        <a:pt x="56" y="1247"/>
                      </a:lnTo>
                      <a:lnTo>
                        <a:pt x="54" y="1266"/>
                      </a:lnTo>
                      <a:lnTo>
                        <a:pt x="53" y="1276"/>
                      </a:lnTo>
                      <a:lnTo>
                        <a:pt x="51" y="1284"/>
                      </a:lnTo>
                      <a:lnTo>
                        <a:pt x="51" y="1284"/>
                      </a:lnTo>
                      <a:lnTo>
                        <a:pt x="47" y="1302"/>
                      </a:lnTo>
                      <a:lnTo>
                        <a:pt x="43" y="1320"/>
                      </a:lnTo>
                      <a:lnTo>
                        <a:pt x="43" y="1320"/>
                      </a:lnTo>
                      <a:lnTo>
                        <a:pt x="38" y="1357"/>
                      </a:lnTo>
                      <a:lnTo>
                        <a:pt x="34" y="1392"/>
                      </a:lnTo>
                      <a:lnTo>
                        <a:pt x="34" y="1392"/>
                      </a:lnTo>
                      <a:lnTo>
                        <a:pt x="32" y="1429"/>
                      </a:lnTo>
                      <a:lnTo>
                        <a:pt x="30" y="1466"/>
                      </a:lnTo>
                      <a:lnTo>
                        <a:pt x="30" y="1539"/>
                      </a:lnTo>
                      <a:lnTo>
                        <a:pt x="30" y="1539"/>
                      </a:lnTo>
                      <a:lnTo>
                        <a:pt x="30" y="1576"/>
                      </a:lnTo>
                      <a:lnTo>
                        <a:pt x="31" y="1612"/>
                      </a:lnTo>
                      <a:lnTo>
                        <a:pt x="31" y="1612"/>
                      </a:lnTo>
                      <a:lnTo>
                        <a:pt x="32" y="1687"/>
                      </a:lnTo>
                      <a:lnTo>
                        <a:pt x="32" y="1687"/>
                      </a:lnTo>
                      <a:lnTo>
                        <a:pt x="30" y="1833"/>
                      </a:lnTo>
                      <a:lnTo>
                        <a:pt x="28" y="1908"/>
                      </a:lnTo>
                      <a:lnTo>
                        <a:pt x="26" y="1981"/>
                      </a:lnTo>
                      <a:lnTo>
                        <a:pt x="26" y="1981"/>
                      </a:lnTo>
                      <a:lnTo>
                        <a:pt x="21" y="2054"/>
                      </a:lnTo>
                      <a:lnTo>
                        <a:pt x="14" y="2128"/>
                      </a:lnTo>
                      <a:lnTo>
                        <a:pt x="14" y="2128"/>
                      </a:lnTo>
                      <a:lnTo>
                        <a:pt x="8" y="2201"/>
                      </a:lnTo>
                      <a:lnTo>
                        <a:pt x="6" y="2238"/>
                      </a:lnTo>
                      <a:lnTo>
                        <a:pt x="4" y="2274"/>
                      </a:lnTo>
                      <a:lnTo>
                        <a:pt x="4" y="2274"/>
                      </a:lnTo>
                      <a:lnTo>
                        <a:pt x="6" y="2293"/>
                      </a:lnTo>
                      <a:lnTo>
                        <a:pt x="7" y="2311"/>
                      </a:lnTo>
                      <a:lnTo>
                        <a:pt x="10" y="2329"/>
                      </a:lnTo>
                      <a:lnTo>
                        <a:pt x="14" y="2347"/>
                      </a:lnTo>
                      <a:lnTo>
                        <a:pt x="14" y="2347"/>
                      </a:lnTo>
                      <a:lnTo>
                        <a:pt x="20" y="2364"/>
                      </a:lnTo>
                      <a:lnTo>
                        <a:pt x="27" y="2381"/>
                      </a:lnTo>
                      <a:lnTo>
                        <a:pt x="33" y="2399"/>
                      </a:lnTo>
                      <a:lnTo>
                        <a:pt x="38" y="2417"/>
                      </a:lnTo>
                      <a:lnTo>
                        <a:pt x="38" y="2417"/>
                      </a:lnTo>
                      <a:lnTo>
                        <a:pt x="47" y="2452"/>
                      </a:lnTo>
                      <a:lnTo>
                        <a:pt x="52" y="2489"/>
                      </a:lnTo>
                      <a:lnTo>
                        <a:pt x="58" y="2526"/>
                      </a:lnTo>
                      <a:lnTo>
                        <a:pt x="63" y="2562"/>
                      </a:lnTo>
                      <a:lnTo>
                        <a:pt x="63" y="2562"/>
                      </a:lnTo>
                      <a:lnTo>
                        <a:pt x="71" y="2634"/>
                      </a:lnTo>
                      <a:lnTo>
                        <a:pt x="78" y="2708"/>
                      </a:lnTo>
                      <a:lnTo>
                        <a:pt x="82" y="2782"/>
                      </a:lnTo>
                      <a:lnTo>
                        <a:pt x="87" y="2856"/>
                      </a:lnTo>
                      <a:lnTo>
                        <a:pt x="87" y="2856"/>
                      </a:lnTo>
                      <a:lnTo>
                        <a:pt x="82" y="2782"/>
                      </a:lnTo>
                      <a:lnTo>
                        <a:pt x="76" y="2709"/>
                      </a:lnTo>
                      <a:lnTo>
                        <a:pt x="69" y="2636"/>
                      </a:lnTo>
                      <a:lnTo>
                        <a:pt x="60" y="2562"/>
                      </a:lnTo>
                      <a:lnTo>
                        <a:pt x="60" y="2562"/>
                      </a:lnTo>
                      <a:lnTo>
                        <a:pt x="56" y="2526"/>
                      </a:lnTo>
                      <a:lnTo>
                        <a:pt x="50" y="2489"/>
                      </a:lnTo>
                      <a:lnTo>
                        <a:pt x="42" y="2453"/>
                      </a:lnTo>
                      <a:lnTo>
                        <a:pt x="34" y="2418"/>
                      </a:lnTo>
                      <a:lnTo>
                        <a:pt x="34" y="2418"/>
                      </a:lnTo>
                      <a:lnTo>
                        <a:pt x="29" y="2400"/>
                      </a:lnTo>
                      <a:lnTo>
                        <a:pt x="22" y="2383"/>
                      </a:lnTo>
                      <a:lnTo>
                        <a:pt x="16" y="2366"/>
                      </a:lnTo>
                      <a:lnTo>
                        <a:pt x="10" y="2348"/>
                      </a:lnTo>
                      <a:lnTo>
                        <a:pt x="10" y="2348"/>
                      </a:lnTo>
                      <a:lnTo>
                        <a:pt x="6" y="2330"/>
                      </a:lnTo>
                      <a:lnTo>
                        <a:pt x="2" y="2312"/>
                      </a:lnTo>
                      <a:lnTo>
                        <a:pt x="0" y="2293"/>
                      </a:lnTo>
                      <a:lnTo>
                        <a:pt x="0" y="2274"/>
                      </a:lnTo>
                      <a:lnTo>
                        <a:pt x="0" y="2274"/>
                      </a:lnTo>
                      <a:lnTo>
                        <a:pt x="0" y="2238"/>
                      </a:lnTo>
                      <a:lnTo>
                        <a:pt x="2" y="2201"/>
                      </a:lnTo>
                      <a:lnTo>
                        <a:pt x="9" y="2128"/>
                      </a:lnTo>
                      <a:lnTo>
                        <a:pt x="9" y="2128"/>
                      </a:lnTo>
                      <a:lnTo>
                        <a:pt x="13" y="2054"/>
                      </a:lnTo>
                      <a:lnTo>
                        <a:pt x="18" y="1981"/>
                      </a:lnTo>
                      <a:lnTo>
                        <a:pt x="18" y="1981"/>
                      </a:lnTo>
                      <a:lnTo>
                        <a:pt x="20" y="1907"/>
                      </a:lnTo>
                      <a:lnTo>
                        <a:pt x="21" y="1833"/>
                      </a:lnTo>
                      <a:lnTo>
                        <a:pt x="21" y="1687"/>
                      </a:lnTo>
                      <a:lnTo>
                        <a:pt x="21" y="1687"/>
                      </a:lnTo>
                      <a:lnTo>
                        <a:pt x="20" y="1613"/>
                      </a:lnTo>
                      <a:lnTo>
                        <a:pt x="20" y="1613"/>
                      </a:lnTo>
                      <a:lnTo>
                        <a:pt x="19" y="1577"/>
                      </a:lnTo>
                      <a:lnTo>
                        <a:pt x="18" y="1539"/>
                      </a:lnTo>
                      <a:lnTo>
                        <a:pt x="18" y="1539"/>
                      </a:lnTo>
                      <a:lnTo>
                        <a:pt x="18" y="1466"/>
                      </a:lnTo>
                      <a:lnTo>
                        <a:pt x="19" y="1429"/>
                      </a:lnTo>
                      <a:lnTo>
                        <a:pt x="21" y="1391"/>
                      </a:lnTo>
                      <a:lnTo>
                        <a:pt x="21" y="1391"/>
                      </a:lnTo>
                      <a:lnTo>
                        <a:pt x="24" y="1354"/>
                      </a:lnTo>
                      <a:lnTo>
                        <a:pt x="29" y="1318"/>
                      </a:lnTo>
                      <a:lnTo>
                        <a:pt x="29" y="1318"/>
                      </a:lnTo>
                      <a:lnTo>
                        <a:pt x="33" y="1299"/>
                      </a:lnTo>
                      <a:lnTo>
                        <a:pt x="38" y="1281"/>
                      </a:lnTo>
                      <a:lnTo>
                        <a:pt x="38" y="1281"/>
                      </a:lnTo>
                      <a:lnTo>
                        <a:pt x="40" y="1264"/>
                      </a:lnTo>
                      <a:lnTo>
                        <a:pt x="41" y="1247"/>
                      </a:lnTo>
                      <a:lnTo>
                        <a:pt x="41" y="1247"/>
                      </a:lnTo>
                      <a:lnTo>
                        <a:pt x="40" y="1229"/>
                      </a:lnTo>
                      <a:lnTo>
                        <a:pt x="38" y="1211"/>
                      </a:lnTo>
                      <a:lnTo>
                        <a:pt x="32" y="1174"/>
                      </a:lnTo>
                      <a:lnTo>
                        <a:pt x="26" y="1139"/>
                      </a:lnTo>
                      <a:lnTo>
                        <a:pt x="20" y="1102"/>
                      </a:lnTo>
                      <a:lnTo>
                        <a:pt x="20" y="1102"/>
                      </a:lnTo>
                      <a:lnTo>
                        <a:pt x="18" y="1083"/>
                      </a:lnTo>
                      <a:lnTo>
                        <a:pt x="17" y="1064"/>
                      </a:lnTo>
                      <a:lnTo>
                        <a:pt x="17" y="1046"/>
                      </a:lnTo>
                      <a:lnTo>
                        <a:pt x="18" y="1027"/>
                      </a:lnTo>
                      <a:lnTo>
                        <a:pt x="18" y="1027"/>
                      </a:lnTo>
                      <a:lnTo>
                        <a:pt x="20" y="1008"/>
                      </a:lnTo>
                      <a:lnTo>
                        <a:pt x="24" y="989"/>
                      </a:lnTo>
                      <a:lnTo>
                        <a:pt x="24" y="989"/>
                      </a:lnTo>
                      <a:lnTo>
                        <a:pt x="28" y="980"/>
                      </a:lnTo>
                      <a:lnTo>
                        <a:pt x="31" y="970"/>
                      </a:lnTo>
                      <a:lnTo>
                        <a:pt x="38" y="953"/>
                      </a:lnTo>
                      <a:lnTo>
                        <a:pt x="38" y="953"/>
                      </a:lnTo>
                      <a:lnTo>
                        <a:pt x="43" y="937"/>
                      </a:lnTo>
                      <a:lnTo>
                        <a:pt x="48" y="920"/>
                      </a:lnTo>
                      <a:lnTo>
                        <a:pt x="51" y="902"/>
                      </a:lnTo>
                      <a:lnTo>
                        <a:pt x="53" y="884"/>
                      </a:lnTo>
                      <a:lnTo>
                        <a:pt x="56" y="848"/>
                      </a:lnTo>
                      <a:lnTo>
                        <a:pt x="57" y="812"/>
                      </a:lnTo>
                      <a:lnTo>
                        <a:pt x="57" y="812"/>
                      </a:lnTo>
                      <a:lnTo>
                        <a:pt x="56" y="776"/>
                      </a:lnTo>
                      <a:lnTo>
                        <a:pt x="54" y="739"/>
                      </a:lnTo>
                      <a:lnTo>
                        <a:pt x="52" y="702"/>
                      </a:lnTo>
                      <a:lnTo>
                        <a:pt x="50" y="666"/>
                      </a:lnTo>
                      <a:lnTo>
                        <a:pt x="42" y="592"/>
                      </a:lnTo>
                      <a:lnTo>
                        <a:pt x="32" y="520"/>
                      </a:lnTo>
                      <a:lnTo>
                        <a:pt x="32" y="518"/>
                      </a:lnTo>
                      <a:lnTo>
                        <a:pt x="32" y="516"/>
                      </a:lnTo>
                      <a:lnTo>
                        <a:pt x="159" y="9"/>
                      </a:lnTo>
                      <a:lnTo>
                        <a:pt x="159" y="9"/>
                      </a:lnTo>
                      <a:lnTo>
                        <a:pt x="161" y="4"/>
                      </a:lnTo>
                      <a:lnTo>
                        <a:pt x="164" y="1"/>
                      </a:lnTo>
                      <a:lnTo>
                        <a:pt x="169" y="0"/>
                      </a:lnTo>
                      <a:lnTo>
                        <a:pt x="174" y="0"/>
                      </a:lnTo>
                      <a:lnTo>
                        <a:pt x="174" y="0"/>
                      </a:lnTo>
                      <a:lnTo>
                        <a:pt x="179" y="2"/>
                      </a:lnTo>
                      <a:lnTo>
                        <a:pt x="182" y="6"/>
                      </a:lnTo>
                      <a:lnTo>
                        <a:pt x="184" y="10"/>
                      </a:lnTo>
                      <a:lnTo>
                        <a:pt x="184" y="16"/>
                      </a:lnTo>
                      <a:lnTo>
                        <a:pt x="184" y="16"/>
                      </a:lnTo>
                      <a:lnTo>
                        <a:pt x="183" y="16"/>
                      </a:lnTo>
                      <a:lnTo>
                        <a:pt x="183" y="16"/>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397" name="Freeform 8"/>
                <p:cNvSpPr>
                  <a:spLocks/>
                </p:cNvSpPr>
                <p:nvPr/>
              </p:nvSpPr>
              <p:spPr bwMode="auto">
                <a:xfrm>
                  <a:off x="1346198" y="4101042"/>
                  <a:ext cx="155327" cy="657224"/>
                </a:xfrm>
                <a:custGeom>
                  <a:avLst/>
                  <a:gdLst/>
                  <a:ahLst/>
                  <a:cxnLst>
                    <a:cxn ang="0">
                      <a:pos x="175" y="17"/>
                    </a:cxn>
                    <a:cxn ang="0">
                      <a:pos x="130" y="143"/>
                    </a:cxn>
                    <a:cxn ang="0">
                      <a:pos x="130" y="144"/>
                    </a:cxn>
                    <a:cxn ang="0">
                      <a:pos x="129" y="146"/>
                    </a:cxn>
                    <a:cxn ang="0">
                      <a:pos x="86" y="194"/>
                    </a:cxn>
                    <a:cxn ang="0">
                      <a:pos x="88" y="188"/>
                    </a:cxn>
                    <a:cxn ang="0">
                      <a:pos x="84" y="418"/>
                    </a:cxn>
                    <a:cxn ang="0">
                      <a:pos x="84" y="419"/>
                    </a:cxn>
                    <a:cxn ang="0">
                      <a:pos x="83" y="420"/>
                    </a:cxn>
                    <a:cxn ang="0">
                      <a:pos x="33" y="489"/>
                    </a:cxn>
                    <a:cxn ang="0">
                      <a:pos x="33" y="489"/>
                    </a:cxn>
                    <a:cxn ang="0">
                      <a:pos x="4" y="537"/>
                    </a:cxn>
                    <a:cxn ang="0">
                      <a:pos x="4" y="537"/>
                    </a:cxn>
                    <a:cxn ang="0">
                      <a:pos x="3" y="614"/>
                    </a:cxn>
                    <a:cxn ang="0">
                      <a:pos x="0" y="537"/>
                    </a:cxn>
                    <a:cxn ang="0">
                      <a:pos x="0" y="536"/>
                    </a:cxn>
                    <a:cxn ang="0">
                      <a:pos x="1" y="536"/>
                    </a:cxn>
                    <a:cxn ang="0">
                      <a:pos x="28" y="487"/>
                    </a:cxn>
                    <a:cxn ang="0">
                      <a:pos x="28" y="486"/>
                    </a:cxn>
                    <a:cxn ang="0">
                      <a:pos x="28" y="486"/>
                    </a:cxn>
                    <a:cxn ang="0">
                      <a:pos x="76" y="416"/>
                    </a:cxn>
                    <a:cxn ang="0">
                      <a:pos x="75" y="418"/>
                    </a:cxn>
                    <a:cxn ang="0">
                      <a:pos x="70" y="188"/>
                    </a:cxn>
                    <a:cxn ang="0">
                      <a:pos x="70" y="185"/>
                    </a:cxn>
                    <a:cxn ang="0">
                      <a:pos x="73" y="183"/>
                    </a:cxn>
                    <a:cxn ang="0">
                      <a:pos x="114" y="133"/>
                    </a:cxn>
                    <a:cxn ang="0">
                      <a:pos x="111" y="136"/>
                    </a:cxn>
                    <a:cxn ang="0">
                      <a:pos x="150" y="9"/>
                    </a:cxn>
                    <a:cxn ang="0">
                      <a:pos x="150" y="9"/>
                    </a:cxn>
                    <a:cxn ang="0">
                      <a:pos x="154" y="5"/>
                    </a:cxn>
                    <a:cxn ang="0">
                      <a:pos x="157" y="2"/>
                    </a:cxn>
                    <a:cxn ang="0">
                      <a:pos x="161" y="0"/>
                    </a:cxn>
                    <a:cxn ang="0">
                      <a:pos x="167" y="0"/>
                    </a:cxn>
                    <a:cxn ang="0">
                      <a:pos x="167" y="0"/>
                    </a:cxn>
                    <a:cxn ang="0">
                      <a:pos x="171" y="3"/>
                    </a:cxn>
                    <a:cxn ang="0">
                      <a:pos x="175" y="7"/>
                    </a:cxn>
                    <a:cxn ang="0">
                      <a:pos x="176" y="12"/>
                    </a:cxn>
                    <a:cxn ang="0">
                      <a:pos x="175" y="17"/>
                    </a:cxn>
                    <a:cxn ang="0">
                      <a:pos x="175" y="17"/>
                    </a:cxn>
                    <a:cxn ang="0">
                      <a:pos x="175" y="17"/>
                    </a:cxn>
                    <a:cxn ang="0">
                      <a:pos x="175" y="17"/>
                    </a:cxn>
                  </a:cxnLst>
                  <a:rect l="0" t="0" r="r" b="b"/>
                  <a:pathLst>
                    <a:path w="176" h="614">
                      <a:moveTo>
                        <a:pt x="175" y="17"/>
                      </a:moveTo>
                      <a:lnTo>
                        <a:pt x="130" y="143"/>
                      </a:lnTo>
                      <a:lnTo>
                        <a:pt x="130" y="144"/>
                      </a:lnTo>
                      <a:lnTo>
                        <a:pt x="129" y="146"/>
                      </a:lnTo>
                      <a:lnTo>
                        <a:pt x="86" y="194"/>
                      </a:lnTo>
                      <a:lnTo>
                        <a:pt x="88" y="188"/>
                      </a:lnTo>
                      <a:lnTo>
                        <a:pt x="84" y="418"/>
                      </a:lnTo>
                      <a:lnTo>
                        <a:pt x="84" y="419"/>
                      </a:lnTo>
                      <a:lnTo>
                        <a:pt x="83" y="420"/>
                      </a:lnTo>
                      <a:lnTo>
                        <a:pt x="33" y="489"/>
                      </a:lnTo>
                      <a:lnTo>
                        <a:pt x="33" y="489"/>
                      </a:lnTo>
                      <a:lnTo>
                        <a:pt x="4" y="537"/>
                      </a:lnTo>
                      <a:lnTo>
                        <a:pt x="4" y="537"/>
                      </a:lnTo>
                      <a:lnTo>
                        <a:pt x="3" y="614"/>
                      </a:lnTo>
                      <a:lnTo>
                        <a:pt x="0" y="537"/>
                      </a:lnTo>
                      <a:lnTo>
                        <a:pt x="0" y="536"/>
                      </a:lnTo>
                      <a:lnTo>
                        <a:pt x="1" y="536"/>
                      </a:lnTo>
                      <a:lnTo>
                        <a:pt x="28" y="487"/>
                      </a:lnTo>
                      <a:lnTo>
                        <a:pt x="28" y="486"/>
                      </a:lnTo>
                      <a:lnTo>
                        <a:pt x="28" y="486"/>
                      </a:lnTo>
                      <a:lnTo>
                        <a:pt x="76" y="416"/>
                      </a:lnTo>
                      <a:lnTo>
                        <a:pt x="75" y="418"/>
                      </a:lnTo>
                      <a:lnTo>
                        <a:pt x="70" y="188"/>
                      </a:lnTo>
                      <a:lnTo>
                        <a:pt x="70" y="185"/>
                      </a:lnTo>
                      <a:lnTo>
                        <a:pt x="73" y="183"/>
                      </a:lnTo>
                      <a:lnTo>
                        <a:pt x="114" y="133"/>
                      </a:lnTo>
                      <a:lnTo>
                        <a:pt x="111" y="136"/>
                      </a:lnTo>
                      <a:lnTo>
                        <a:pt x="150" y="9"/>
                      </a:lnTo>
                      <a:lnTo>
                        <a:pt x="150" y="9"/>
                      </a:lnTo>
                      <a:lnTo>
                        <a:pt x="154" y="5"/>
                      </a:lnTo>
                      <a:lnTo>
                        <a:pt x="157" y="2"/>
                      </a:lnTo>
                      <a:lnTo>
                        <a:pt x="161" y="0"/>
                      </a:lnTo>
                      <a:lnTo>
                        <a:pt x="167" y="0"/>
                      </a:lnTo>
                      <a:lnTo>
                        <a:pt x="167" y="0"/>
                      </a:lnTo>
                      <a:lnTo>
                        <a:pt x="171" y="3"/>
                      </a:lnTo>
                      <a:lnTo>
                        <a:pt x="175" y="7"/>
                      </a:lnTo>
                      <a:lnTo>
                        <a:pt x="176" y="12"/>
                      </a:lnTo>
                      <a:lnTo>
                        <a:pt x="175" y="17"/>
                      </a:lnTo>
                      <a:lnTo>
                        <a:pt x="175" y="17"/>
                      </a:lnTo>
                      <a:lnTo>
                        <a:pt x="175" y="17"/>
                      </a:lnTo>
                      <a:lnTo>
                        <a:pt x="175" y="17"/>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398" name="Freeform 8"/>
                <p:cNvSpPr>
                  <a:spLocks/>
                </p:cNvSpPr>
                <p:nvPr/>
              </p:nvSpPr>
              <p:spPr bwMode="auto">
                <a:xfrm rot="308441" flipH="1">
                  <a:off x="1634063" y="3662892"/>
                  <a:ext cx="194736" cy="1359958"/>
                </a:xfrm>
                <a:custGeom>
                  <a:avLst/>
                  <a:gdLst/>
                  <a:ahLst/>
                  <a:cxnLst>
                    <a:cxn ang="0">
                      <a:pos x="175" y="17"/>
                    </a:cxn>
                    <a:cxn ang="0">
                      <a:pos x="130" y="143"/>
                    </a:cxn>
                    <a:cxn ang="0">
                      <a:pos x="130" y="144"/>
                    </a:cxn>
                    <a:cxn ang="0">
                      <a:pos x="129" y="146"/>
                    </a:cxn>
                    <a:cxn ang="0">
                      <a:pos x="86" y="194"/>
                    </a:cxn>
                    <a:cxn ang="0">
                      <a:pos x="88" y="188"/>
                    </a:cxn>
                    <a:cxn ang="0">
                      <a:pos x="84" y="418"/>
                    </a:cxn>
                    <a:cxn ang="0">
                      <a:pos x="84" y="419"/>
                    </a:cxn>
                    <a:cxn ang="0">
                      <a:pos x="83" y="420"/>
                    </a:cxn>
                    <a:cxn ang="0">
                      <a:pos x="33" y="489"/>
                    </a:cxn>
                    <a:cxn ang="0">
                      <a:pos x="33" y="489"/>
                    </a:cxn>
                    <a:cxn ang="0">
                      <a:pos x="4" y="537"/>
                    </a:cxn>
                    <a:cxn ang="0">
                      <a:pos x="4" y="537"/>
                    </a:cxn>
                    <a:cxn ang="0">
                      <a:pos x="3" y="614"/>
                    </a:cxn>
                    <a:cxn ang="0">
                      <a:pos x="0" y="537"/>
                    </a:cxn>
                    <a:cxn ang="0">
                      <a:pos x="0" y="536"/>
                    </a:cxn>
                    <a:cxn ang="0">
                      <a:pos x="1" y="536"/>
                    </a:cxn>
                    <a:cxn ang="0">
                      <a:pos x="28" y="487"/>
                    </a:cxn>
                    <a:cxn ang="0">
                      <a:pos x="28" y="486"/>
                    </a:cxn>
                    <a:cxn ang="0">
                      <a:pos x="28" y="486"/>
                    </a:cxn>
                    <a:cxn ang="0">
                      <a:pos x="76" y="416"/>
                    </a:cxn>
                    <a:cxn ang="0">
                      <a:pos x="75" y="418"/>
                    </a:cxn>
                    <a:cxn ang="0">
                      <a:pos x="70" y="188"/>
                    </a:cxn>
                    <a:cxn ang="0">
                      <a:pos x="70" y="185"/>
                    </a:cxn>
                    <a:cxn ang="0">
                      <a:pos x="73" y="183"/>
                    </a:cxn>
                    <a:cxn ang="0">
                      <a:pos x="114" y="133"/>
                    </a:cxn>
                    <a:cxn ang="0">
                      <a:pos x="111" y="136"/>
                    </a:cxn>
                    <a:cxn ang="0">
                      <a:pos x="150" y="9"/>
                    </a:cxn>
                    <a:cxn ang="0">
                      <a:pos x="150" y="9"/>
                    </a:cxn>
                    <a:cxn ang="0">
                      <a:pos x="154" y="5"/>
                    </a:cxn>
                    <a:cxn ang="0">
                      <a:pos x="157" y="2"/>
                    </a:cxn>
                    <a:cxn ang="0">
                      <a:pos x="161" y="0"/>
                    </a:cxn>
                    <a:cxn ang="0">
                      <a:pos x="167" y="0"/>
                    </a:cxn>
                    <a:cxn ang="0">
                      <a:pos x="167" y="0"/>
                    </a:cxn>
                    <a:cxn ang="0">
                      <a:pos x="171" y="3"/>
                    </a:cxn>
                    <a:cxn ang="0">
                      <a:pos x="175" y="7"/>
                    </a:cxn>
                    <a:cxn ang="0">
                      <a:pos x="176" y="12"/>
                    </a:cxn>
                    <a:cxn ang="0">
                      <a:pos x="175" y="17"/>
                    </a:cxn>
                    <a:cxn ang="0">
                      <a:pos x="175" y="17"/>
                    </a:cxn>
                    <a:cxn ang="0">
                      <a:pos x="175" y="17"/>
                    </a:cxn>
                    <a:cxn ang="0">
                      <a:pos x="175" y="17"/>
                    </a:cxn>
                  </a:cxnLst>
                  <a:rect l="0" t="0" r="r" b="b"/>
                  <a:pathLst>
                    <a:path w="176" h="614">
                      <a:moveTo>
                        <a:pt x="175" y="17"/>
                      </a:moveTo>
                      <a:lnTo>
                        <a:pt x="130" y="143"/>
                      </a:lnTo>
                      <a:lnTo>
                        <a:pt x="130" y="144"/>
                      </a:lnTo>
                      <a:lnTo>
                        <a:pt x="129" y="146"/>
                      </a:lnTo>
                      <a:lnTo>
                        <a:pt x="86" y="194"/>
                      </a:lnTo>
                      <a:lnTo>
                        <a:pt x="88" y="188"/>
                      </a:lnTo>
                      <a:lnTo>
                        <a:pt x="84" y="418"/>
                      </a:lnTo>
                      <a:lnTo>
                        <a:pt x="84" y="419"/>
                      </a:lnTo>
                      <a:lnTo>
                        <a:pt x="83" y="420"/>
                      </a:lnTo>
                      <a:lnTo>
                        <a:pt x="33" y="489"/>
                      </a:lnTo>
                      <a:lnTo>
                        <a:pt x="33" y="489"/>
                      </a:lnTo>
                      <a:lnTo>
                        <a:pt x="4" y="537"/>
                      </a:lnTo>
                      <a:lnTo>
                        <a:pt x="4" y="537"/>
                      </a:lnTo>
                      <a:lnTo>
                        <a:pt x="3" y="614"/>
                      </a:lnTo>
                      <a:lnTo>
                        <a:pt x="0" y="537"/>
                      </a:lnTo>
                      <a:lnTo>
                        <a:pt x="0" y="536"/>
                      </a:lnTo>
                      <a:lnTo>
                        <a:pt x="1" y="536"/>
                      </a:lnTo>
                      <a:lnTo>
                        <a:pt x="28" y="487"/>
                      </a:lnTo>
                      <a:lnTo>
                        <a:pt x="28" y="486"/>
                      </a:lnTo>
                      <a:lnTo>
                        <a:pt x="28" y="486"/>
                      </a:lnTo>
                      <a:lnTo>
                        <a:pt x="76" y="416"/>
                      </a:lnTo>
                      <a:lnTo>
                        <a:pt x="75" y="418"/>
                      </a:lnTo>
                      <a:lnTo>
                        <a:pt x="70" y="188"/>
                      </a:lnTo>
                      <a:lnTo>
                        <a:pt x="70" y="185"/>
                      </a:lnTo>
                      <a:lnTo>
                        <a:pt x="73" y="183"/>
                      </a:lnTo>
                      <a:lnTo>
                        <a:pt x="114" y="133"/>
                      </a:lnTo>
                      <a:lnTo>
                        <a:pt x="111" y="136"/>
                      </a:lnTo>
                      <a:lnTo>
                        <a:pt x="150" y="9"/>
                      </a:lnTo>
                      <a:lnTo>
                        <a:pt x="150" y="9"/>
                      </a:lnTo>
                      <a:lnTo>
                        <a:pt x="154" y="5"/>
                      </a:lnTo>
                      <a:lnTo>
                        <a:pt x="157" y="2"/>
                      </a:lnTo>
                      <a:lnTo>
                        <a:pt x="161" y="0"/>
                      </a:lnTo>
                      <a:lnTo>
                        <a:pt x="167" y="0"/>
                      </a:lnTo>
                      <a:lnTo>
                        <a:pt x="167" y="0"/>
                      </a:lnTo>
                      <a:lnTo>
                        <a:pt x="171" y="3"/>
                      </a:lnTo>
                      <a:lnTo>
                        <a:pt x="175" y="7"/>
                      </a:lnTo>
                      <a:lnTo>
                        <a:pt x="176" y="12"/>
                      </a:lnTo>
                      <a:lnTo>
                        <a:pt x="175" y="17"/>
                      </a:lnTo>
                      <a:lnTo>
                        <a:pt x="175" y="17"/>
                      </a:lnTo>
                      <a:lnTo>
                        <a:pt x="175" y="17"/>
                      </a:lnTo>
                      <a:lnTo>
                        <a:pt x="175" y="17"/>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399" name="Freeform 5"/>
                <p:cNvSpPr>
                  <a:spLocks/>
                </p:cNvSpPr>
                <p:nvPr/>
              </p:nvSpPr>
              <p:spPr bwMode="auto">
                <a:xfrm rot="21448727">
                  <a:off x="1720850" y="3651250"/>
                  <a:ext cx="169025" cy="2623558"/>
                </a:xfrm>
                <a:custGeom>
                  <a:avLst/>
                  <a:gdLst/>
                  <a:ahLst/>
                  <a:cxnLst>
                    <a:cxn ang="0">
                      <a:pos x="53" y="517"/>
                    </a:cxn>
                    <a:cxn ang="0">
                      <a:pos x="69" y="664"/>
                    </a:cxn>
                    <a:cxn ang="0">
                      <a:pos x="74" y="774"/>
                    </a:cxn>
                    <a:cxn ang="0">
                      <a:pos x="73" y="849"/>
                    </a:cxn>
                    <a:cxn ang="0">
                      <a:pos x="64" y="923"/>
                    </a:cxn>
                    <a:cxn ang="0">
                      <a:pos x="54" y="960"/>
                    </a:cxn>
                    <a:cxn ang="0">
                      <a:pos x="37" y="1011"/>
                    </a:cxn>
                    <a:cxn ang="0">
                      <a:pos x="33" y="1063"/>
                    </a:cxn>
                    <a:cxn ang="0">
                      <a:pos x="36" y="1100"/>
                    </a:cxn>
                    <a:cxn ang="0">
                      <a:pos x="53" y="1209"/>
                    </a:cxn>
                    <a:cxn ang="0">
                      <a:pos x="56" y="1247"/>
                    </a:cxn>
                    <a:cxn ang="0">
                      <a:pos x="51" y="1284"/>
                    </a:cxn>
                    <a:cxn ang="0">
                      <a:pos x="43" y="1320"/>
                    </a:cxn>
                    <a:cxn ang="0">
                      <a:pos x="34" y="1392"/>
                    </a:cxn>
                    <a:cxn ang="0">
                      <a:pos x="30" y="1466"/>
                    </a:cxn>
                    <a:cxn ang="0">
                      <a:pos x="30" y="1576"/>
                    </a:cxn>
                    <a:cxn ang="0">
                      <a:pos x="32" y="1687"/>
                    </a:cxn>
                    <a:cxn ang="0">
                      <a:pos x="28" y="1908"/>
                    </a:cxn>
                    <a:cxn ang="0">
                      <a:pos x="21" y="2054"/>
                    </a:cxn>
                    <a:cxn ang="0">
                      <a:pos x="8" y="2201"/>
                    </a:cxn>
                    <a:cxn ang="0">
                      <a:pos x="4" y="2274"/>
                    </a:cxn>
                    <a:cxn ang="0">
                      <a:pos x="10" y="2329"/>
                    </a:cxn>
                    <a:cxn ang="0">
                      <a:pos x="20" y="2364"/>
                    </a:cxn>
                    <a:cxn ang="0">
                      <a:pos x="38" y="2417"/>
                    </a:cxn>
                    <a:cxn ang="0">
                      <a:pos x="52" y="2489"/>
                    </a:cxn>
                    <a:cxn ang="0">
                      <a:pos x="63" y="2562"/>
                    </a:cxn>
                    <a:cxn ang="0">
                      <a:pos x="82" y="2782"/>
                    </a:cxn>
                    <a:cxn ang="0">
                      <a:pos x="82" y="2782"/>
                    </a:cxn>
                    <a:cxn ang="0">
                      <a:pos x="60" y="2562"/>
                    </a:cxn>
                    <a:cxn ang="0">
                      <a:pos x="50" y="2489"/>
                    </a:cxn>
                    <a:cxn ang="0">
                      <a:pos x="34" y="2418"/>
                    </a:cxn>
                    <a:cxn ang="0">
                      <a:pos x="16" y="2366"/>
                    </a:cxn>
                    <a:cxn ang="0">
                      <a:pos x="6" y="2330"/>
                    </a:cxn>
                    <a:cxn ang="0">
                      <a:pos x="0" y="2274"/>
                    </a:cxn>
                    <a:cxn ang="0">
                      <a:pos x="2" y="2201"/>
                    </a:cxn>
                    <a:cxn ang="0">
                      <a:pos x="13" y="2054"/>
                    </a:cxn>
                    <a:cxn ang="0">
                      <a:pos x="20" y="1907"/>
                    </a:cxn>
                    <a:cxn ang="0">
                      <a:pos x="21" y="1687"/>
                    </a:cxn>
                    <a:cxn ang="0">
                      <a:pos x="19" y="1577"/>
                    </a:cxn>
                    <a:cxn ang="0">
                      <a:pos x="18" y="1466"/>
                    </a:cxn>
                    <a:cxn ang="0">
                      <a:pos x="21" y="1391"/>
                    </a:cxn>
                    <a:cxn ang="0">
                      <a:pos x="29" y="1318"/>
                    </a:cxn>
                    <a:cxn ang="0">
                      <a:pos x="38" y="1281"/>
                    </a:cxn>
                    <a:cxn ang="0">
                      <a:pos x="41" y="1247"/>
                    </a:cxn>
                    <a:cxn ang="0">
                      <a:pos x="32" y="1174"/>
                    </a:cxn>
                    <a:cxn ang="0">
                      <a:pos x="20" y="1102"/>
                    </a:cxn>
                    <a:cxn ang="0">
                      <a:pos x="17" y="1046"/>
                    </a:cxn>
                    <a:cxn ang="0">
                      <a:pos x="20" y="1008"/>
                    </a:cxn>
                    <a:cxn ang="0">
                      <a:pos x="28" y="980"/>
                    </a:cxn>
                    <a:cxn ang="0">
                      <a:pos x="38" y="953"/>
                    </a:cxn>
                    <a:cxn ang="0">
                      <a:pos x="51" y="902"/>
                    </a:cxn>
                    <a:cxn ang="0">
                      <a:pos x="57" y="812"/>
                    </a:cxn>
                    <a:cxn ang="0">
                      <a:pos x="54" y="739"/>
                    </a:cxn>
                    <a:cxn ang="0">
                      <a:pos x="42" y="592"/>
                    </a:cxn>
                    <a:cxn ang="0">
                      <a:pos x="32" y="516"/>
                    </a:cxn>
                    <a:cxn ang="0">
                      <a:pos x="161" y="4"/>
                    </a:cxn>
                    <a:cxn ang="0">
                      <a:pos x="174" y="0"/>
                    </a:cxn>
                    <a:cxn ang="0">
                      <a:pos x="182" y="6"/>
                    </a:cxn>
                    <a:cxn ang="0">
                      <a:pos x="184" y="16"/>
                    </a:cxn>
                  </a:cxnLst>
                  <a:rect l="0" t="0" r="r" b="b"/>
                  <a:pathLst>
                    <a:path w="184" h="2856">
                      <a:moveTo>
                        <a:pt x="183" y="16"/>
                      </a:moveTo>
                      <a:lnTo>
                        <a:pt x="53" y="521"/>
                      </a:lnTo>
                      <a:lnTo>
                        <a:pt x="53" y="517"/>
                      </a:lnTo>
                      <a:lnTo>
                        <a:pt x="53" y="517"/>
                      </a:lnTo>
                      <a:lnTo>
                        <a:pt x="62" y="590"/>
                      </a:lnTo>
                      <a:lnTo>
                        <a:pt x="69" y="664"/>
                      </a:lnTo>
                      <a:lnTo>
                        <a:pt x="72" y="701"/>
                      </a:lnTo>
                      <a:lnTo>
                        <a:pt x="73" y="738"/>
                      </a:lnTo>
                      <a:lnTo>
                        <a:pt x="74" y="774"/>
                      </a:lnTo>
                      <a:lnTo>
                        <a:pt x="74" y="812"/>
                      </a:lnTo>
                      <a:lnTo>
                        <a:pt x="74" y="812"/>
                      </a:lnTo>
                      <a:lnTo>
                        <a:pt x="73" y="849"/>
                      </a:lnTo>
                      <a:lnTo>
                        <a:pt x="71" y="887"/>
                      </a:lnTo>
                      <a:lnTo>
                        <a:pt x="68" y="904"/>
                      </a:lnTo>
                      <a:lnTo>
                        <a:pt x="64" y="923"/>
                      </a:lnTo>
                      <a:lnTo>
                        <a:pt x="60" y="942"/>
                      </a:lnTo>
                      <a:lnTo>
                        <a:pt x="54" y="960"/>
                      </a:lnTo>
                      <a:lnTo>
                        <a:pt x="54" y="960"/>
                      </a:lnTo>
                      <a:lnTo>
                        <a:pt x="47" y="977"/>
                      </a:lnTo>
                      <a:lnTo>
                        <a:pt x="40" y="993"/>
                      </a:lnTo>
                      <a:lnTo>
                        <a:pt x="37" y="1011"/>
                      </a:lnTo>
                      <a:lnTo>
                        <a:pt x="34" y="1028"/>
                      </a:lnTo>
                      <a:lnTo>
                        <a:pt x="33" y="1046"/>
                      </a:lnTo>
                      <a:lnTo>
                        <a:pt x="33" y="1063"/>
                      </a:lnTo>
                      <a:lnTo>
                        <a:pt x="34" y="1082"/>
                      </a:lnTo>
                      <a:lnTo>
                        <a:pt x="36" y="1100"/>
                      </a:lnTo>
                      <a:lnTo>
                        <a:pt x="36" y="1100"/>
                      </a:lnTo>
                      <a:lnTo>
                        <a:pt x="41" y="1136"/>
                      </a:lnTo>
                      <a:lnTo>
                        <a:pt x="48" y="1172"/>
                      </a:lnTo>
                      <a:lnTo>
                        <a:pt x="53" y="1209"/>
                      </a:lnTo>
                      <a:lnTo>
                        <a:pt x="54" y="1228"/>
                      </a:lnTo>
                      <a:lnTo>
                        <a:pt x="56" y="1247"/>
                      </a:lnTo>
                      <a:lnTo>
                        <a:pt x="56" y="1247"/>
                      </a:lnTo>
                      <a:lnTo>
                        <a:pt x="54" y="1266"/>
                      </a:lnTo>
                      <a:lnTo>
                        <a:pt x="53" y="1276"/>
                      </a:lnTo>
                      <a:lnTo>
                        <a:pt x="51" y="1284"/>
                      </a:lnTo>
                      <a:lnTo>
                        <a:pt x="51" y="1284"/>
                      </a:lnTo>
                      <a:lnTo>
                        <a:pt x="47" y="1302"/>
                      </a:lnTo>
                      <a:lnTo>
                        <a:pt x="43" y="1320"/>
                      </a:lnTo>
                      <a:lnTo>
                        <a:pt x="43" y="1320"/>
                      </a:lnTo>
                      <a:lnTo>
                        <a:pt x="38" y="1357"/>
                      </a:lnTo>
                      <a:lnTo>
                        <a:pt x="34" y="1392"/>
                      </a:lnTo>
                      <a:lnTo>
                        <a:pt x="34" y="1392"/>
                      </a:lnTo>
                      <a:lnTo>
                        <a:pt x="32" y="1429"/>
                      </a:lnTo>
                      <a:lnTo>
                        <a:pt x="30" y="1466"/>
                      </a:lnTo>
                      <a:lnTo>
                        <a:pt x="30" y="1539"/>
                      </a:lnTo>
                      <a:lnTo>
                        <a:pt x="30" y="1539"/>
                      </a:lnTo>
                      <a:lnTo>
                        <a:pt x="30" y="1576"/>
                      </a:lnTo>
                      <a:lnTo>
                        <a:pt x="31" y="1612"/>
                      </a:lnTo>
                      <a:lnTo>
                        <a:pt x="31" y="1612"/>
                      </a:lnTo>
                      <a:lnTo>
                        <a:pt x="32" y="1687"/>
                      </a:lnTo>
                      <a:lnTo>
                        <a:pt x="32" y="1687"/>
                      </a:lnTo>
                      <a:lnTo>
                        <a:pt x="30" y="1833"/>
                      </a:lnTo>
                      <a:lnTo>
                        <a:pt x="28" y="1908"/>
                      </a:lnTo>
                      <a:lnTo>
                        <a:pt x="26" y="1981"/>
                      </a:lnTo>
                      <a:lnTo>
                        <a:pt x="26" y="1981"/>
                      </a:lnTo>
                      <a:lnTo>
                        <a:pt x="21" y="2054"/>
                      </a:lnTo>
                      <a:lnTo>
                        <a:pt x="14" y="2128"/>
                      </a:lnTo>
                      <a:lnTo>
                        <a:pt x="14" y="2128"/>
                      </a:lnTo>
                      <a:lnTo>
                        <a:pt x="8" y="2201"/>
                      </a:lnTo>
                      <a:lnTo>
                        <a:pt x="6" y="2238"/>
                      </a:lnTo>
                      <a:lnTo>
                        <a:pt x="4" y="2274"/>
                      </a:lnTo>
                      <a:lnTo>
                        <a:pt x="4" y="2274"/>
                      </a:lnTo>
                      <a:lnTo>
                        <a:pt x="6" y="2293"/>
                      </a:lnTo>
                      <a:lnTo>
                        <a:pt x="7" y="2311"/>
                      </a:lnTo>
                      <a:lnTo>
                        <a:pt x="10" y="2329"/>
                      </a:lnTo>
                      <a:lnTo>
                        <a:pt x="14" y="2347"/>
                      </a:lnTo>
                      <a:lnTo>
                        <a:pt x="14" y="2347"/>
                      </a:lnTo>
                      <a:lnTo>
                        <a:pt x="20" y="2364"/>
                      </a:lnTo>
                      <a:lnTo>
                        <a:pt x="27" y="2381"/>
                      </a:lnTo>
                      <a:lnTo>
                        <a:pt x="33" y="2399"/>
                      </a:lnTo>
                      <a:lnTo>
                        <a:pt x="38" y="2417"/>
                      </a:lnTo>
                      <a:lnTo>
                        <a:pt x="38" y="2417"/>
                      </a:lnTo>
                      <a:lnTo>
                        <a:pt x="47" y="2452"/>
                      </a:lnTo>
                      <a:lnTo>
                        <a:pt x="52" y="2489"/>
                      </a:lnTo>
                      <a:lnTo>
                        <a:pt x="58" y="2526"/>
                      </a:lnTo>
                      <a:lnTo>
                        <a:pt x="63" y="2562"/>
                      </a:lnTo>
                      <a:lnTo>
                        <a:pt x="63" y="2562"/>
                      </a:lnTo>
                      <a:lnTo>
                        <a:pt x="71" y="2634"/>
                      </a:lnTo>
                      <a:lnTo>
                        <a:pt x="78" y="2708"/>
                      </a:lnTo>
                      <a:lnTo>
                        <a:pt x="82" y="2782"/>
                      </a:lnTo>
                      <a:lnTo>
                        <a:pt x="87" y="2856"/>
                      </a:lnTo>
                      <a:lnTo>
                        <a:pt x="87" y="2856"/>
                      </a:lnTo>
                      <a:lnTo>
                        <a:pt x="82" y="2782"/>
                      </a:lnTo>
                      <a:lnTo>
                        <a:pt x="76" y="2709"/>
                      </a:lnTo>
                      <a:lnTo>
                        <a:pt x="69" y="2636"/>
                      </a:lnTo>
                      <a:lnTo>
                        <a:pt x="60" y="2562"/>
                      </a:lnTo>
                      <a:lnTo>
                        <a:pt x="60" y="2562"/>
                      </a:lnTo>
                      <a:lnTo>
                        <a:pt x="56" y="2526"/>
                      </a:lnTo>
                      <a:lnTo>
                        <a:pt x="50" y="2489"/>
                      </a:lnTo>
                      <a:lnTo>
                        <a:pt x="42" y="2453"/>
                      </a:lnTo>
                      <a:lnTo>
                        <a:pt x="34" y="2418"/>
                      </a:lnTo>
                      <a:lnTo>
                        <a:pt x="34" y="2418"/>
                      </a:lnTo>
                      <a:lnTo>
                        <a:pt x="29" y="2400"/>
                      </a:lnTo>
                      <a:lnTo>
                        <a:pt x="22" y="2383"/>
                      </a:lnTo>
                      <a:lnTo>
                        <a:pt x="16" y="2366"/>
                      </a:lnTo>
                      <a:lnTo>
                        <a:pt x="10" y="2348"/>
                      </a:lnTo>
                      <a:lnTo>
                        <a:pt x="10" y="2348"/>
                      </a:lnTo>
                      <a:lnTo>
                        <a:pt x="6" y="2330"/>
                      </a:lnTo>
                      <a:lnTo>
                        <a:pt x="2" y="2312"/>
                      </a:lnTo>
                      <a:lnTo>
                        <a:pt x="0" y="2293"/>
                      </a:lnTo>
                      <a:lnTo>
                        <a:pt x="0" y="2274"/>
                      </a:lnTo>
                      <a:lnTo>
                        <a:pt x="0" y="2274"/>
                      </a:lnTo>
                      <a:lnTo>
                        <a:pt x="0" y="2238"/>
                      </a:lnTo>
                      <a:lnTo>
                        <a:pt x="2" y="2201"/>
                      </a:lnTo>
                      <a:lnTo>
                        <a:pt x="9" y="2128"/>
                      </a:lnTo>
                      <a:lnTo>
                        <a:pt x="9" y="2128"/>
                      </a:lnTo>
                      <a:lnTo>
                        <a:pt x="13" y="2054"/>
                      </a:lnTo>
                      <a:lnTo>
                        <a:pt x="18" y="1981"/>
                      </a:lnTo>
                      <a:lnTo>
                        <a:pt x="18" y="1981"/>
                      </a:lnTo>
                      <a:lnTo>
                        <a:pt x="20" y="1907"/>
                      </a:lnTo>
                      <a:lnTo>
                        <a:pt x="21" y="1833"/>
                      </a:lnTo>
                      <a:lnTo>
                        <a:pt x="21" y="1687"/>
                      </a:lnTo>
                      <a:lnTo>
                        <a:pt x="21" y="1687"/>
                      </a:lnTo>
                      <a:lnTo>
                        <a:pt x="20" y="1613"/>
                      </a:lnTo>
                      <a:lnTo>
                        <a:pt x="20" y="1613"/>
                      </a:lnTo>
                      <a:lnTo>
                        <a:pt x="19" y="1577"/>
                      </a:lnTo>
                      <a:lnTo>
                        <a:pt x="18" y="1539"/>
                      </a:lnTo>
                      <a:lnTo>
                        <a:pt x="18" y="1539"/>
                      </a:lnTo>
                      <a:lnTo>
                        <a:pt x="18" y="1466"/>
                      </a:lnTo>
                      <a:lnTo>
                        <a:pt x="19" y="1429"/>
                      </a:lnTo>
                      <a:lnTo>
                        <a:pt x="21" y="1391"/>
                      </a:lnTo>
                      <a:lnTo>
                        <a:pt x="21" y="1391"/>
                      </a:lnTo>
                      <a:lnTo>
                        <a:pt x="24" y="1354"/>
                      </a:lnTo>
                      <a:lnTo>
                        <a:pt x="29" y="1318"/>
                      </a:lnTo>
                      <a:lnTo>
                        <a:pt x="29" y="1318"/>
                      </a:lnTo>
                      <a:lnTo>
                        <a:pt x="33" y="1299"/>
                      </a:lnTo>
                      <a:lnTo>
                        <a:pt x="38" y="1281"/>
                      </a:lnTo>
                      <a:lnTo>
                        <a:pt x="38" y="1281"/>
                      </a:lnTo>
                      <a:lnTo>
                        <a:pt x="40" y="1264"/>
                      </a:lnTo>
                      <a:lnTo>
                        <a:pt x="41" y="1247"/>
                      </a:lnTo>
                      <a:lnTo>
                        <a:pt x="41" y="1247"/>
                      </a:lnTo>
                      <a:lnTo>
                        <a:pt x="40" y="1229"/>
                      </a:lnTo>
                      <a:lnTo>
                        <a:pt x="38" y="1211"/>
                      </a:lnTo>
                      <a:lnTo>
                        <a:pt x="32" y="1174"/>
                      </a:lnTo>
                      <a:lnTo>
                        <a:pt x="26" y="1139"/>
                      </a:lnTo>
                      <a:lnTo>
                        <a:pt x="20" y="1102"/>
                      </a:lnTo>
                      <a:lnTo>
                        <a:pt x="20" y="1102"/>
                      </a:lnTo>
                      <a:lnTo>
                        <a:pt x="18" y="1083"/>
                      </a:lnTo>
                      <a:lnTo>
                        <a:pt x="17" y="1064"/>
                      </a:lnTo>
                      <a:lnTo>
                        <a:pt x="17" y="1046"/>
                      </a:lnTo>
                      <a:lnTo>
                        <a:pt x="18" y="1027"/>
                      </a:lnTo>
                      <a:lnTo>
                        <a:pt x="18" y="1027"/>
                      </a:lnTo>
                      <a:lnTo>
                        <a:pt x="20" y="1008"/>
                      </a:lnTo>
                      <a:lnTo>
                        <a:pt x="24" y="989"/>
                      </a:lnTo>
                      <a:lnTo>
                        <a:pt x="24" y="989"/>
                      </a:lnTo>
                      <a:lnTo>
                        <a:pt x="28" y="980"/>
                      </a:lnTo>
                      <a:lnTo>
                        <a:pt x="31" y="970"/>
                      </a:lnTo>
                      <a:lnTo>
                        <a:pt x="38" y="953"/>
                      </a:lnTo>
                      <a:lnTo>
                        <a:pt x="38" y="953"/>
                      </a:lnTo>
                      <a:lnTo>
                        <a:pt x="43" y="937"/>
                      </a:lnTo>
                      <a:lnTo>
                        <a:pt x="48" y="920"/>
                      </a:lnTo>
                      <a:lnTo>
                        <a:pt x="51" y="902"/>
                      </a:lnTo>
                      <a:lnTo>
                        <a:pt x="53" y="884"/>
                      </a:lnTo>
                      <a:lnTo>
                        <a:pt x="56" y="848"/>
                      </a:lnTo>
                      <a:lnTo>
                        <a:pt x="57" y="812"/>
                      </a:lnTo>
                      <a:lnTo>
                        <a:pt x="57" y="812"/>
                      </a:lnTo>
                      <a:lnTo>
                        <a:pt x="56" y="776"/>
                      </a:lnTo>
                      <a:lnTo>
                        <a:pt x="54" y="739"/>
                      </a:lnTo>
                      <a:lnTo>
                        <a:pt x="52" y="702"/>
                      </a:lnTo>
                      <a:lnTo>
                        <a:pt x="50" y="666"/>
                      </a:lnTo>
                      <a:lnTo>
                        <a:pt x="42" y="592"/>
                      </a:lnTo>
                      <a:lnTo>
                        <a:pt x="32" y="520"/>
                      </a:lnTo>
                      <a:lnTo>
                        <a:pt x="32" y="518"/>
                      </a:lnTo>
                      <a:lnTo>
                        <a:pt x="32" y="516"/>
                      </a:lnTo>
                      <a:lnTo>
                        <a:pt x="159" y="9"/>
                      </a:lnTo>
                      <a:lnTo>
                        <a:pt x="159" y="9"/>
                      </a:lnTo>
                      <a:lnTo>
                        <a:pt x="161" y="4"/>
                      </a:lnTo>
                      <a:lnTo>
                        <a:pt x="164" y="1"/>
                      </a:lnTo>
                      <a:lnTo>
                        <a:pt x="169" y="0"/>
                      </a:lnTo>
                      <a:lnTo>
                        <a:pt x="174" y="0"/>
                      </a:lnTo>
                      <a:lnTo>
                        <a:pt x="174" y="0"/>
                      </a:lnTo>
                      <a:lnTo>
                        <a:pt x="179" y="2"/>
                      </a:lnTo>
                      <a:lnTo>
                        <a:pt x="182" y="6"/>
                      </a:lnTo>
                      <a:lnTo>
                        <a:pt x="184" y="10"/>
                      </a:lnTo>
                      <a:lnTo>
                        <a:pt x="184" y="16"/>
                      </a:lnTo>
                      <a:lnTo>
                        <a:pt x="184" y="16"/>
                      </a:lnTo>
                      <a:lnTo>
                        <a:pt x="183" y="16"/>
                      </a:lnTo>
                      <a:lnTo>
                        <a:pt x="183" y="16"/>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400" name="Freeform 6"/>
                <p:cNvSpPr>
                  <a:spLocks/>
                </p:cNvSpPr>
                <p:nvPr/>
              </p:nvSpPr>
              <p:spPr bwMode="auto">
                <a:xfrm rot="21099981" flipH="1">
                  <a:off x="1589359" y="3674975"/>
                  <a:ext cx="430796" cy="2259597"/>
                </a:xfrm>
                <a:custGeom>
                  <a:avLst/>
                  <a:gdLst/>
                  <a:ahLst/>
                  <a:cxnLst>
                    <a:cxn ang="0">
                      <a:pos x="26" y="13"/>
                    </a:cxn>
                    <a:cxn ang="0">
                      <a:pos x="25" y="244"/>
                    </a:cxn>
                    <a:cxn ang="0">
                      <a:pos x="23" y="239"/>
                    </a:cxn>
                    <a:cxn ang="0">
                      <a:pos x="166" y="496"/>
                    </a:cxn>
                    <a:cxn ang="0">
                      <a:pos x="165" y="495"/>
                    </a:cxn>
                    <a:cxn ang="0">
                      <a:pos x="285" y="635"/>
                    </a:cxn>
                    <a:cxn ang="0">
                      <a:pos x="286" y="638"/>
                    </a:cxn>
                    <a:cxn ang="0">
                      <a:pos x="287" y="639"/>
                    </a:cxn>
                    <a:cxn ang="0">
                      <a:pos x="385" y="911"/>
                    </a:cxn>
                    <a:cxn ang="0">
                      <a:pos x="386" y="912"/>
                    </a:cxn>
                    <a:cxn ang="0">
                      <a:pos x="386" y="914"/>
                    </a:cxn>
                    <a:cxn ang="0">
                      <a:pos x="354" y="1351"/>
                    </a:cxn>
                    <a:cxn ang="0">
                      <a:pos x="354" y="1350"/>
                    </a:cxn>
                    <a:cxn ang="0">
                      <a:pos x="401" y="1665"/>
                    </a:cxn>
                    <a:cxn ang="0">
                      <a:pos x="400" y="1663"/>
                    </a:cxn>
                    <a:cxn ang="0">
                      <a:pos x="567" y="1939"/>
                    </a:cxn>
                    <a:cxn ang="0">
                      <a:pos x="567" y="1939"/>
                    </a:cxn>
                    <a:cxn ang="0">
                      <a:pos x="567" y="1940"/>
                    </a:cxn>
                    <a:cxn ang="0">
                      <a:pos x="567" y="1940"/>
                    </a:cxn>
                    <a:cxn ang="0">
                      <a:pos x="586" y="2041"/>
                    </a:cxn>
                    <a:cxn ang="0">
                      <a:pos x="603" y="2142"/>
                    </a:cxn>
                    <a:cxn ang="0">
                      <a:pos x="636" y="2345"/>
                    </a:cxn>
                    <a:cxn ang="0">
                      <a:pos x="636" y="2345"/>
                    </a:cxn>
                    <a:cxn ang="0">
                      <a:pos x="636" y="2345"/>
                    </a:cxn>
                    <a:cxn ang="0">
                      <a:pos x="635" y="2689"/>
                    </a:cxn>
                    <a:cxn ang="0">
                      <a:pos x="633" y="2345"/>
                    </a:cxn>
                    <a:cxn ang="0">
                      <a:pos x="633" y="2345"/>
                    </a:cxn>
                    <a:cxn ang="0">
                      <a:pos x="633" y="2345"/>
                    </a:cxn>
                    <a:cxn ang="0">
                      <a:pos x="598" y="2143"/>
                    </a:cxn>
                    <a:cxn ang="0">
                      <a:pos x="580" y="2042"/>
                    </a:cxn>
                    <a:cxn ang="0">
                      <a:pos x="560" y="1941"/>
                    </a:cxn>
                    <a:cxn ang="0">
                      <a:pos x="562" y="1942"/>
                    </a:cxn>
                    <a:cxn ang="0">
                      <a:pos x="393" y="1669"/>
                    </a:cxn>
                    <a:cxn ang="0">
                      <a:pos x="391" y="1668"/>
                    </a:cxn>
                    <a:cxn ang="0">
                      <a:pos x="391" y="1666"/>
                    </a:cxn>
                    <a:cxn ang="0">
                      <a:pos x="341" y="1352"/>
                    </a:cxn>
                    <a:cxn ang="0">
                      <a:pos x="341" y="1351"/>
                    </a:cxn>
                    <a:cxn ang="0">
                      <a:pos x="341" y="1351"/>
                    </a:cxn>
                    <a:cxn ang="0">
                      <a:pos x="369" y="913"/>
                    </a:cxn>
                    <a:cxn ang="0">
                      <a:pos x="369" y="916"/>
                    </a:cxn>
                    <a:cxn ang="0">
                      <a:pos x="269" y="645"/>
                    </a:cxn>
                    <a:cxn ang="0">
                      <a:pos x="270" y="649"/>
                    </a:cxn>
                    <a:cxn ang="0">
                      <a:pos x="148" y="509"/>
                    </a:cxn>
                    <a:cxn ang="0">
                      <a:pos x="148" y="508"/>
                    </a:cxn>
                    <a:cxn ang="0">
                      <a:pos x="147" y="506"/>
                    </a:cxn>
                    <a:cxn ang="0">
                      <a:pos x="3" y="250"/>
                    </a:cxn>
                    <a:cxn ang="0">
                      <a:pos x="0" y="248"/>
                    </a:cxn>
                    <a:cxn ang="0">
                      <a:pos x="0" y="244"/>
                    </a:cxn>
                    <a:cxn ang="0">
                      <a:pos x="0" y="13"/>
                    </a:cxn>
                    <a:cxn ang="0">
                      <a:pos x="0" y="13"/>
                    </a:cxn>
                    <a:cxn ang="0">
                      <a:pos x="0" y="8"/>
                    </a:cxn>
                    <a:cxn ang="0">
                      <a:pos x="4" y="4"/>
                    </a:cxn>
                    <a:cxn ang="0">
                      <a:pos x="8" y="1"/>
                    </a:cxn>
                    <a:cxn ang="0">
                      <a:pos x="13" y="0"/>
                    </a:cxn>
                    <a:cxn ang="0">
                      <a:pos x="13" y="0"/>
                    </a:cxn>
                    <a:cxn ang="0">
                      <a:pos x="18" y="1"/>
                    </a:cxn>
                    <a:cxn ang="0">
                      <a:pos x="21" y="4"/>
                    </a:cxn>
                    <a:cxn ang="0">
                      <a:pos x="25" y="8"/>
                    </a:cxn>
                    <a:cxn ang="0">
                      <a:pos x="26" y="13"/>
                    </a:cxn>
                    <a:cxn ang="0">
                      <a:pos x="26" y="13"/>
                    </a:cxn>
                    <a:cxn ang="0">
                      <a:pos x="26" y="13"/>
                    </a:cxn>
                    <a:cxn ang="0">
                      <a:pos x="26" y="13"/>
                    </a:cxn>
                  </a:cxnLst>
                  <a:rect l="0" t="0" r="r" b="b"/>
                  <a:pathLst>
                    <a:path w="636" h="2689">
                      <a:moveTo>
                        <a:pt x="26" y="13"/>
                      </a:moveTo>
                      <a:lnTo>
                        <a:pt x="25" y="244"/>
                      </a:lnTo>
                      <a:lnTo>
                        <a:pt x="23" y="239"/>
                      </a:lnTo>
                      <a:lnTo>
                        <a:pt x="166" y="496"/>
                      </a:lnTo>
                      <a:lnTo>
                        <a:pt x="165" y="495"/>
                      </a:lnTo>
                      <a:lnTo>
                        <a:pt x="285" y="635"/>
                      </a:lnTo>
                      <a:lnTo>
                        <a:pt x="286" y="638"/>
                      </a:lnTo>
                      <a:lnTo>
                        <a:pt x="287" y="639"/>
                      </a:lnTo>
                      <a:lnTo>
                        <a:pt x="385" y="911"/>
                      </a:lnTo>
                      <a:lnTo>
                        <a:pt x="386" y="912"/>
                      </a:lnTo>
                      <a:lnTo>
                        <a:pt x="386" y="914"/>
                      </a:lnTo>
                      <a:lnTo>
                        <a:pt x="354" y="1351"/>
                      </a:lnTo>
                      <a:lnTo>
                        <a:pt x="354" y="1350"/>
                      </a:lnTo>
                      <a:lnTo>
                        <a:pt x="401" y="1665"/>
                      </a:lnTo>
                      <a:lnTo>
                        <a:pt x="400" y="1663"/>
                      </a:lnTo>
                      <a:lnTo>
                        <a:pt x="567" y="1939"/>
                      </a:lnTo>
                      <a:lnTo>
                        <a:pt x="567" y="1939"/>
                      </a:lnTo>
                      <a:lnTo>
                        <a:pt x="567" y="1940"/>
                      </a:lnTo>
                      <a:lnTo>
                        <a:pt x="567" y="1940"/>
                      </a:lnTo>
                      <a:lnTo>
                        <a:pt x="586" y="2041"/>
                      </a:lnTo>
                      <a:lnTo>
                        <a:pt x="603" y="2142"/>
                      </a:lnTo>
                      <a:lnTo>
                        <a:pt x="636" y="2345"/>
                      </a:lnTo>
                      <a:lnTo>
                        <a:pt x="636" y="2345"/>
                      </a:lnTo>
                      <a:lnTo>
                        <a:pt x="636" y="2345"/>
                      </a:lnTo>
                      <a:lnTo>
                        <a:pt x="635" y="2689"/>
                      </a:lnTo>
                      <a:lnTo>
                        <a:pt x="633" y="2345"/>
                      </a:lnTo>
                      <a:lnTo>
                        <a:pt x="633" y="2345"/>
                      </a:lnTo>
                      <a:lnTo>
                        <a:pt x="633" y="2345"/>
                      </a:lnTo>
                      <a:lnTo>
                        <a:pt x="598" y="2143"/>
                      </a:lnTo>
                      <a:lnTo>
                        <a:pt x="580" y="2042"/>
                      </a:lnTo>
                      <a:lnTo>
                        <a:pt x="560" y="1941"/>
                      </a:lnTo>
                      <a:lnTo>
                        <a:pt x="562" y="1942"/>
                      </a:lnTo>
                      <a:lnTo>
                        <a:pt x="393" y="1669"/>
                      </a:lnTo>
                      <a:lnTo>
                        <a:pt x="391" y="1668"/>
                      </a:lnTo>
                      <a:lnTo>
                        <a:pt x="391" y="1666"/>
                      </a:lnTo>
                      <a:lnTo>
                        <a:pt x="341" y="1352"/>
                      </a:lnTo>
                      <a:lnTo>
                        <a:pt x="341" y="1351"/>
                      </a:lnTo>
                      <a:lnTo>
                        <a:pt x="341" y="1351"/>
                      </a:lnTo>
                      <a:lnTo>
                        <a:pt x="369" y="913"/>
                      </a:lnTo>
                      <a:lnTo>
                        <a:pt x="369" y="916"/>
                      </a:lnTo>
                      <a:lnTo>
                        <a:pt x="269" y="645"/>
                      </a:lnTo>
                      <a:lnTo>
                        <a:pt x="270" y="649"/>
                      </a:lnTo>
                      <a:lnTo>
                        <a:pt x="148" y="509"/>
                      </a:lnTo>
                      <a:lnTo>
                        <a:pt x="148" y="508"/>
                      </a:lnTo>
                      <a:lnTo>
                        <a:pt x="147" y="506"/>
                      </a:lnTo>
                      <a:lnTo>
                        <a:pt x="3" y="250"/>
                      </a:lnTo>
                      <a:lnTo>
                        <a:pt x="0" y="248"/>
                      </a:lnTo>
                      <a:lnTo>
                        <a:pt x="0" y="244"/>
                      </a:lnTo>
                      <a:lnTo>
                        <a:pt x="0" y="13"/>
                      </a:lnTo>
                      <a:lnTo>
                        <a:pt x="0" y="13"/>
                      </a:lnTo>
                      <a:lnTo>
                        <a:pt x="0" y="8"/>
                      </a:lnTo>
                      <a:lnTo>
                        <a:pt x="4" y="4"/>
                      </a:lnTo>
                      <a:lnTo>
                        <a:pt x="8" y="1"/>
                      </a:lnTo>
                      <a:lnTo>
                        <a:pt x="13" y="0"/>
                      </a:lnTo>
                      <a:lnTo>
                        <a:pt x="13" y="0"/>
                      </a:lnTo>
                      <a:lnTo>
                        <a:pt x="18" y="1"/>
                      </a:lnTo>
                      <a:lnTo>
                        <a:pt x="21" y="4"/>
                      </a:lnTo>
                      <a:lnTo>
                        <a:pt x="25" y="8"/>
                      </a:lnTo>
                      <a:lnTo>
                        <a:pt x="26" y="13"/>
                      </a:lnTo>
                      <a:lnTo>
                        <a:pt x="26" y="13"/>
                      </a:lnTo>
                      <a:lnTo>
                        <a:pt x="26" y="13"/>
                      </a:lnTo>
                      <a:lnTo>
                        <a:pt x="26" y="13"/>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sp>
              <p:nvSpPr>
                <p:cNvPr id="401" name="Freeform 8"/>
                <p:cNvSpPr>
                  <a:spLocks/>
                </p:cNvSpPr>
                <p:nvPr/>
              </p:nvSpPr>
              <p:spPr bwMode="auto">
                <a:xfrm>
                  <a:off x="1396999" y="4907492"/>
                  <a:ext cx="82551" cy="510506"/>
                </a:xfrm>
                <a:custGeom>
                  <a:avLst/>
                  <a:gdLst/>
                  <a:ahLst/>
                  <a:cxnLst>
                    <a:cxn ang="0">
                      <a:pos x="175" y="17"/>
                    </a:cxn>
                    <a:cxn ang="0">
                      <a:pos x="130" y="143"/>
                    </a:cxn>
                    <a:cxn ang="0">
                      <a:pos x="130" y="144"/>
                    </a:cxn>
                    <a:cxn ang="0">
                      <a:pos x="129" y="146"/>
                    </a:cxn>
                    <a:cxn ang="0">
                      <a:pos x="86" y="194"/>
                    </a:cxn>
                    <a:cxn ang="0">
                      <a:pos x="88" y="188"/>
                    </a:cxn>
                    <a:cxn ang="0">
                      <a:pos x="84" y="418"/>
                    </a:cxn>
                    <a:cxn ang="0">
                      <a:pos x="84" y="419"/>
                    </a:cxn>
                    <a:cxn ang="0">
                      <a:pos x="83" y="420"/>
                    </a:cxn>
                    <a:cxn ang="0">
                      <a:pos x="33" y="489"/>
                    </a:cxn>
                    <a:cxn ang="0">
                      <a:pos x="33" y="489"/>
                    </a:cxn>
                    <a:cxn ang="0">
                      <a:pos x="4" y="537"/>
                    </a:cxn>
                    <a:cxn ang="0">
                      <a:pos x="4" y="537"/>
                    </a:cxn>
                    <a:cxn ang="0">
                      <a:pos x="3" y="614"/>
                    </a:cxn>
                    <a:cxn ang="0">
                      <a:pos x="0" y="537"/>
                    </a:cxn>
                    <a:cxn ang="0">
                      <a:pos x="0" y="536"/>
                    </a:cxn>
                    <a:cxn ang="0">
                      <a:pos x="1" y="536"/>
                    </a:cxn>
                    <a:cxn ang="0">
                      <a:pos x="28" y="487"/>
                    </a:cxn>
                    <a:cxn ang="0">
                      <a:pos x="28" y="486"/>
                    </a:cxn>
                    <a:cxn ang="0">
                      <a:pos x="28" y="486"/>
                    </a:cxn>
                    <a:cxn ang="0">
                      <a:pos x="76" y="416"/>
                    </a:cxn>
                    <a:cxn ang="0">
                      <a:pos x="75" y="418"/>
                    </a:cxn>
                    <a:cxn ang="0">
                      <a:pos x="70" y="188"/>
                    </a:cxn>
                    <a:cxn ang="0">
                      <a:pos x="70" y="185"/>
                    </a:cxn>
                    <a:cxn ang="0">
                      <a:pos x="73" y="183"/>
                    </a:cxn>
                    <a:cxn ang="0">
                      <a:pos x="114" y="133"/>
                    </a:cxn>
                    <a:cxn ang="0">
                      <a:pos x="111" y="136"/>
                    </a:cxn>
                    <a:cxn ang="0">
                      <a:pos x="150" y="9"/>
                    </a:cxn>
                    <a:cxn ang="0">
                      <a:pos x="150" y="9"/>
                    </a:cxn>
                    <a:cxn ang="0">
                      <a:pos x="154" y="5"/>
                    </a:cxn>
                    <a:cxn ang="0">
                      <a:pos x="157" y="2"/>
                    </a:cxn>
                    <a:cxn ang="0">
                      <a:pos x="161" y="0"/>
                    </a:cxn>
                    <a:cxn ang="0">
                      <a:pos x="167" y="0"/>
                    </a:cxn>
                    <a:cxn ang="0">
                      <a:pos x="167" y="0"/>
                    </a:cxn>
                    <a:cxn ang="0">
                      <a:pos x="171" y="3"/>
                    </a:cxn>
                    <a:cxn ang="0">
                      <a:pos x="175" y="7"/>
                    </a:cxn>
                    <a:cxn ang="0">
                      <a:pos x="176" y="12"/>
                    </a:cxn>
                    <a:cxn ang="0">
                      <a:pos x="175" y="17"/>
                    </a:cxn>
                    <a:cxn ang="0">
                      <a:pos x="175" y="17"/>
                    </a:cxn>
                    <a:cxn ang="0">
                      <a:pos x="175" y="17"/>
                    </a:cxn>
                    <a:cxn ang="0">
                      <a:pos x="175" y="17"/>
                    </a:cxn>
                  </a:cxnLst>
                  <a:rect l="0" t="0" r="r" b="b"/>
                  <a:pathLst>
                    <a:path w="176" h="614">
                      <a:moveTo>
                        <a:pt x="175" y="17"/>
                      </a:moveTo>
                      <a:lnTo>
                        <a:pt x="130" y="143"/>
                      </a:lnTo>
                      <a:lnTo>
                        <a:pt x="130" y="144"/>
                      </a:lnTo>
                      <a:lnTo>
                        <a:pt x="129" y="146"/>
                      </a:lnTo>
                      <a:lnTo>
                        <a:pt x="86" y="194"/>
                      </a:lnTo>
                      <a:lnTo>
                        <a:pt x="88" y="188"/>
                      </a:lnTo>
                      <a:lnTo>
                        <a:pt x="84" y="418"/>
                      </a:lnTo>
                      <a:lnTo>
                        <a:pt x="84" y="419"/>
                      </a:lnTo>
                      <a:lnTo>
                        <a:pt x="83" y="420"/>
                      </a:lnTo>
                      <a:lnTo>
                        <a:pt x="33" y="489"/>
                      </a:lnTo>
                      <a:lnTo>
                        <a:pt x="33" y="489"/>
                      </a:lnTo>
                      <a:lnTo>
                        <a:pt x="4" y="537"/>
                      </a:lnTo>
                      <a:lnTo>
                        <a:pt x="4" y="537"/>
                      </a:lnTo>
                      <a:lnTo>
                        <a:pt x="3" y="614"/>
                      </a:lnTo>
                      <a:lnTo>
                        <a:pt x="0" y="537"/>
                      </a:lnTo>
                      <a:lnTo>
                        <a:pt x="0" y="536"/>
                      </a:lnTo>
                      <a:lnTo>
                        <a:pt x="1" y="536"/>
                      </a:lnTo>
                      <a:lnTo>
                        <a:pt x="28" y="487"/>
                      </a:lnTo>
                      <a:lnTo>
                        <a:pt x="28" y="486"/>
                      </a:lnTo>
                      <a:lnTo>
                        <a:pt x="28" y="486"/>
                      </a:lnTo>
                      <a:lnTo>
                        <a:pt x="76" y="416"/>
                      </a:lnTo>
                      <a:lnTo>
                        <a:pt x="75" y="418"/>
                      </a:lnTo>
                      <a:lnTo>
                        <a:pt x="70" y="188"/>
                      </a:lnTo>
                      <a:lnTo>
                        <a:pt x="70" y="185"/>
                      </a:lnTo>
                      <a:lnTo>
                        <a:pt x="73" y="183"/>
                      </a:lnTo>
                      <a:lnTo>
                        <a:pt x="114" y="133"/>
                      </a:lnTo>
                      <a:lnTo>
                        <a:pt x="111" y="136"/>
                      </a:lnTo>
                      <a:lnTo>
                        <a:pt x="150" y="9"/>
                      </a:lnTo>
                      <a:lnTo>
                        <a:pt x="150" y="9"/>
                      </a:lnTo>
                      <a:lnTo>
                        <a:pt x="154" y="5"/>
                      </a:lnTo>
                      <a:lnTo>
                        <a:pt x="157" y="2"/>
                      </a:lnTo>
                      <a:lnTo>
                        <a:pt x="161" y="0"/>
                      </a:lnTo>
                      <a:lnTo>
                        <a:pt x="167" y="0"/>
                      </a:lnTo>
                      <a:lnTo>
                        <a:pt x="167" y="0"/>
                      </a:lnTo>
                      <a:lnTo>
                        <a:pt x="171" y="3"/>
                      </a:lnTo>
                      <a:lnTo>
                        <a:pt x="175" y="7"/>
                      </a:lnTo>
                      <a:lnTo>
                        <a:pt x="176" y="12"/>
                      </a:lnTo>
                      <a:lnTo>
                        <a:pt x="175" y="17"/>
                      </a:lnTo>
                      <a:lnTo>
                        <a:pt x="175" y="17"/>
                      </a:lnTo>
                      <a:lnTo>
                        <a:pt x="175" y="17"/>
                      </a:lnTo>
                      <a:lnTo>
                        <a:pt x="175" y="17"/>
                      </a:lnTo>
                      <a:close/>
                    </a:path>
                  </a:pathLst>
                </a:custGeom>
                <a:gradFill flip="none" rotWithShape="1">
                  <a:gsLst>
                    <a:gs pos="0">
                      <a:srgbClr val="B39375"/>
                    </a:gs>
                    <a:gs pos="100000">
                      <a:srgbClr val="3E3619"/>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grpSp>
          <p:sp>
            <p:nvSpPr>
              <p:cNvPr id="390" name="Freeform 9"/>
              <p:cNvSpPr>
                <a:spLocks/>
              </p:cNvSpPr>
              <p:nvPr/>
            </p:nvSpPr>
            <p:spPr bwMode="auto">
              <a:xfrm rot="186992">
                <a:off x="3914052" y="5360827"/>
                <a:ext cx="266765" cy="135464"/>
              </a:xfrm>
              <a:custGeom>
                <a:avLst/>
                <a:gdLst/>
                <a:ahLst/>
                <a:cxnLst>
                  <a:cxn ang="0">
                    <a:pos x="125" y="78"/>
                  </a:cxn>
                  <a:cxn ang="0">
                    <a:pos x="70" y="141"/>
                  </a:cxn>
                  <a:cxn ang="0">
                    <a:pos x="29" y="176"/>
                  </a:cxn>
                  <a:cxn ang="0">
                    <a:pos x="15" y="181"/>
                  </a:cxn>
                  <a:cxn ang="0">
                    <a:pos x="3" y="189"/>
                  </a:cxn>
                  <a:cxn ang="0">
                    <a:pos x="0" y="194"/>
                  </a:cxn>
                  <a:cxn ang="0">
                    <a:pos x="1" y="200"/>
                  </a:cxn>
                  <a:cxn ang="0">
                    <a:pos x="8" y="207"/>
                  </a:cxn>
                  <a:cxn ang="0">
                    <a:pos x="70" y="250"/>
                  </a:cxn>
                  <a:cxn ang="0">
                    <a:pos x="74" y="249"/>
                  </a:cxn>
                  <a:cxn ang="0">
                    <a:pos x="102" y="249"/>
                  </a:cxn>
                  <a:cxn ang="0">
                    <a:pos x="125" y="252"/>
                  </a:cxn>
                  <a:cxn ang="0">
                    <a:pos x="138" y="253"/>
                  </a:cxn>
                  <a:cxn ang="0">
                    <a:pos x="154" y="252"/>
                  </a:cxn>
                  <a:cxn ang="0">
                    <a:pos x="168" y="248"/>
                  </a:cxn>
                  <a:cxn ang="0">
                    <a:pos x="184" y="249"/>
                  </a:cxn>
                  <a:cxn ang="0">
                    <a:pos x="195" y="252"/>
                  </a:cxn>
                  <a:cxn ang="0">
                    <a:pos x="208" y="256"/>
                  </a:cxn>
                  <a:cxn ang="0">
                    <a:pos x="218" y="254"/>
                  </a:cxn>
                  <a:cxn ang="0">
                    <a:pos x="233" y="249"/>
                  </a:cxn>
                  <a:cxn ang="0">
                    <a:pos x="244" y="244"/>
                  </a:cxn>
                  <a:cxn ang="0">
                    <a:pos x="251" y="246"/>
                  </a:cxn>
                  <a:cxn ang="0">
                    <a:pos x="260" y="250"/>
                  </a:cxn>
                  <a:cxn ang="0">
                    <a:pos x="265" y="254"/>
                  </a:cxn>
                  <a:cxn ang="0">
                    <a:pos x="280" y="264"/>
                  </a:cxn>
                  <a:cxn ang="0">
                    <a:pos x="284" y="263"/>
                  </a:cxn>
                  <a:cxn ang="0">
                    <a:pos x="293" y="258"/>
                  </a:cxn>
                  <a:cxn ang="0">
                    <a:pos x="307" y="253"/>
                  </a:cxn>
                  <a:cxn ang="0">
                    <a:pos x="322" y="252"/>
                  </a:cxn>
                  <a:cxn ang="0">
                    <a:pos x="331" y="253"/>
                  </a:cxn>
                  <a:cxn ang="0">
                    <a:pos x="364" y="254"/>
                  </a:cxn>
                  <a:cxn ang="0">
                    <a:pos x="382" y="249"/>
                  </a:cxn>
                  <a:cxn ang="0">
                    <a:pos x="390" y="242"/>
                  </a:cxn>
                  <a:cxn ang="0">
                    <a:pos x="486" y="227"/>
                  </a:cxn>
                  <a:cxn ang="0">
                    <a:pos x="494" y="222"/>
                  </a:cxn>
                  <a:cxn ang="0">
                    <a:pos x="542" y="193"/>
                  </a:cxn>
                  <a:cxn ang="0">
                    <a:pos x="566" y="176"/>
                  </a:cxn>
                  <a:cxn ang="0">
                    <a:pos x="568" y="173"/>
                  </a:cxn>
                  <a:cxn ang="0">
                    <a:pos x="569" y="168"/>
                  </a:cxn>
                  <a:cxn ang="0">
                    <a:pos x="563" y="159"/>
                  </a:cxn>
                  <a:cxn ang="0">
                    <a:pos x="548" y="146"/>
                  </a:cxn>
                  <a:cxn ang="0">
                    <a:pos x="512" y="126"/>
                  </a:cxn>
                  <a:cxn ang="0">
                    <a:pos x="463" y="102"/>
                  </a:cxn>
                  <a:cxn ang="0">
                    <a:pos x="370" y="71"/>
                  </a:cxn>
                  <a:cxn ang="0">
                    <a:pos x="293" y="36"/>
                  </a:cxn>
                  <a:cxn ang="0">
                    <a:pos x="289" y="20"/>
                  </a:cxn>
                  <a:cxn ang="0">
                    <a:pos x="281" y="8"/>
                  </a:cxn>
                  <a:cxn ang="0">
                    <a:pos x="273" y="2"/>
                  </a:cxn>
                  <a:cxn ang="0">
                    <a:pos x="262" y="0"/>
                  </a:cxn>
                  <a:cxn ang="0">
                    <a:pos x="249" y="3"/>
                  </a:cxn>
                  <a:cxn ang="0">
                    <a:pos x="241" y="8"/>
                  </a:cxn>
                  <a:cxn ang="0">
                    <a:pos x="195" y="36"/>
                  </a:cxn>
                </a:cxnLst>
                <a:rect l="0" t="0" r="r" b="b"/>
                <a:pathLst>
                  <a:path w="569" h="264">
                    <a:moveTo>
                      <a:pt x="195" y="36"/>
                    </a:moveTo>
                    <a:lnTo>
                      <a:pt x="125" y="78"/>
                    </a:lnTo>
                    <a:lnTo>
                      <a:pt x="125" y="78"/>
                    </a:lnTo>
                    <a:lnTo>
                      <a:pt x="70" y="141"/>
                    </a:lnTo>
                    <a:lnTo>
                      <a:pt x="29" y="176"/>
                    </a:lnTo>
                    <a:lnTo>
                      <a:pt x="29" y="176"/>
                    </a:lnTo>
                    <a:lnTo>
                      <a:pt x="22" y="178"/>
                    </a:lnTo>
                    <a:lnTo>
                      <a:pt x="15" y="181"/>
                    </a:lnTo>
                    <a:lnTo>
                      <a:pt x="9" y="184"/>
                    </a:lnTo>
                    <a:lnTo>
                      <a:pt x="3" y="189"/>
                    </a:lnTo>
                    <a:lnTo>
                      <a:pt x="1" y="191"/>
                    </a:lnTo>
                    <a:lnTo>
                      <a:pt x="0" y="194"/>
                    </a:lnTo>
                    <a:lnTo>
                      <a:pt x="0" y="197"/>
                    </a:lnTo>
                    <a:lnTo>
                      <a:pt x="1" y="200"/>
                    </a:lnTo>
                    <a:lnTo>
                      <a:pt x="3" y="203"/>
                    </a:lnTo>
                    <a:lnTo>
                      <a:pt x="8" y="207"/>
                    </a:lnTo>
                    <a:lnTo>
                      <a:pt x="8" y="207"/>
                    </a:lnTo>
                    <a:lnTo>
                      <a:pt x="70" y="250"/>
                    </a:lnTo>
                    <a:lnTo>
                      <a:pt x="70" y="250"/>
                    </a:lnTo>
                    <a:lnTo>
                      <a:pt x="74" y="249"/>
                    </a:lnTo>
                    <a:lnTo>
                      <a:pt x="85" y="249"/>
                    </a:lnTo>
                    <a:lnTo>
                      <a:pt x="102" y="249"/>
                    </a:lnTo>
                    <a:lnTo>
                      <a:pt x="113" y="250"/>
                    </a:lnTo>
                    <a:lnTo>
                      <a:pt x="125" y="252"/>
                    </a:lnTo>
                    <a:lnTo>
                      <a:pt x="125" y="252"/>
                    </a:lnTo>
                    <a:lnTo>
                      <a:pt x="138" y="253"/>
                    </a:lnTo>
                    <a:lnTo>
                      <a:pt x="147" y="253"/>
                    </a:lnTo>
                    <a:lnTo>
                      <a:pt x="154" y="252"/>
                    </a:lnTo>
                    <a:lnTo>
                      <a:pt x="161" y="250"/>
                    </a:lnTo>
                    <a:lnTo>
                      <a:pt x="168" y="248"/>
                    </a:lnTo>
                    <a:lnTo>
                      <a:pt x="174" y="248"/>
                    </a:lnTo>
                    <a:lnTo>
                      <a:pt x="184" y="249"/>
                    </a:lnTo>
                    <a:lnTo>
                      <a:pt x="195" y="252"/>
                    </a:lnTo>
                    <a:lnTo>
                      <a:pt x="195" y="252"/>
                    </a:lnTo>
                    <a:lnTo>
                      <a:pt x="202" y="254"/>
                    </a:lnTo>
                    <a:lnTo>
                      <a:pt x="208" y="256"/>
                    </a:lnTo>
                    <a:lnTo>
                      <a:pt x="212" y="256"/>
                    </a:lnTo>
                    <a:lnTo>
                      <a:pt x="218" y="254"/>
                    </a:lnTo>
                    <a:lnTo>
                      <a:pt x="225" y="252"/>
                    </a:lnTo>
                    <a:lnTo>
                      <a:pt x="233" y="249"/>
                    </a:lnTo>
                    <a:lnTo>
                      <a:pt x="240" y="246"/>
                    </a:lnTo>
                    <a:lnTo>
                      <a:pt x="244" y="244"/>
                    </a:lnTo>
                    <a:lnTo>
                      <a:pt x="248" y="244"/>
                    </a:lnTo>
                    <a:lnTo>
                      <a:pt x="251" y="246"/>
                    </a:lnTo>
                    <a:lnTo>
                      <a:pt x="255" y="247"/>
                    </a:lnTo>
                    <a:lnTo>
                      <a:pt x="260" y="250"/>
                    </a:lnTo>
                    <a:lnTo>
                      <a:pt x="265" y="254"/>
                    </a:lnTo>
                    <a:lnTo>
                      <a:pt x="265" y="254"/>
                    </a:lnTo>
                    <a:lnTo>
                      <a:pt x="274" y="261"/>
                    </a:lnTo>
                    <a:lnTo>
                      <a:pt x="280" y="264"/>
                    </a:lnTo>
                    <a:lnTo>
                      <a:pt x="282" y="264"/>
                    </a:lnTo>
                    <a:lnTo>
                      <a:pt x="284" y="263"/>
                    </a:lnTo>
                    <a:lnTo>
                      <a:pt x="288" y="261"/>
                    </a:lnTo>
                    <a:lnTo>
                      <a:pt x="293" y="258"/>
                    </a:lnTo>
                    <a:lnTo>
                      <a:pt x="301" y="254"/>
                    </a:lnTo>
                    <a:lnTo>
                      <a:pt x="307" y="253"/>
                    </a:lnTo>
                    <a:lnTo>
                      <a:pt x="313" y="252"/>
                    </a:lnTo>
                    <a:lnTo>
                      <a:pt x="322" y="252"/>
                    </a:lnTo>
                    <a:lnTo>
                      <a:pt x="331" y="253"/>
                    </a:lnTo>
                    <a:lnTo>
                      <a:pt x="331" y="253"/>
                    </a:lnTo>
                    <a:lnTo>
                      <a:pt x="350" y="254"/>
                    </a:lnTo>
                    <a:lnTo>
                      <a:pt x="364" y="254"/>
                    </a:lnTo>
                    <a:lnTo>
                      <a:pt x="374" y="252"/>
                    </a:lnTo>
                    <a:lnTo>
                      <a:pt x="382" y="249"/>
                    </a:lnTo>
                    <a:lnTo>
                      <a:pt x="387" y="246"/>
                    </a:lnTo>
                    <a:lnTo>
                      <a:pt x="390" y="242"/>
                    </a:lnTo>
                    <a:lnTo>
                      <a:pt x="391" y="239"/>
                    </a:lnTo>
                    <a:lnTo>
                      <a:pt x="486" y="227"/>
                    </a:lnTo>
                    <a:lnTo>
                      <a:pt x="486" y="227"/>
                    </a:lnTo>
                    <a:lnTo>
                      <a:pt x="494" y="222"/>
                    </a:lnTo>
                    <a:lnTo>
                      <a:pt x="516" y="210"/>
                    </a:lnTo>
                    <a:lnTo>
                      <a:pt x="542" y="193"/>
                    </a:lnTo>
                    <a:lnTo>
                      <a:pt x="554" y="184"/>
                    </a:lnTo>
                    <a:lnTo>
                      <a:pt x="566" y="176"/>
                    </a:lnTo>
                    <a:lnTo>
                      <a:pt x="566" y="176"/>
                    </a:lnTo>
                    <a:lnTo>
                      <a:pt x="568" y="173"/>
                    </a:lnTo>
                    <a:lnTo>
                      <a:pt x="569" y="171"/>
                    </a:lnTo>
                    <a:lnTo>
                      <a:pt x="569" y="168"/>
                    </a:lnTo>
                    <a:lnTo>
                      <a:pt x="568" y="166"/>
                    </a:lnTo>
                    <a:lnTo>
                      <a:pt x="563" y="159"/>
                    </a:lnTo>
                    <a:lnTo>
                      <a:pt x="557" y="153"/>
                    </a:lnTo>
                    <a:lnTo>
                      <a:pt x="548" y="146"/>
                    </a:lnTo>
                    <a:lnTo>
                      <a:pt x="538" y="139"/>
                    </a:lnTo>
                    <a:lnTo>
                      <a:pt x="512" y="126"/>
                    </a:lnTo>
                    <a:lnTo>
                      <a:pt x="487" y="112"/>
                    </a:lnTo>
                    <a:lnTo>
                      <a:pt x="463" y="102"/>
                    </a:lnTo>
                    <a:lnTo>
                      <a:pt x="440" y="92"/>
                    </a:lnTo>
                    <a:lnTo>
                      <a:pt x="370" y="71"/>
                    </a:lnTo>
                    <a:lnTo>
                      <a:pt x="293" y="36"/>
                    </a:lnTo>
                    <a:lnTo>
                      <a:pt x="293" y="36"/>
                    </a:lnTo>
                    <a:lnTo>
                      <a:pt x="291" y="28"/>
                    </a:lnTo>
                    <a:lnTo>
                      <a:pt x="289" y="20"/>
                    </a:lnTo>
                    <a:lnTo>
                      <a:pt x="284" y="11"/>
                    </a:lnTo>
                    <a:lnTo>
                      <a:pt x="281" y="8"/>
                    </a:lnTo>
                    <a:lnTo>
                      <a:pt x="278" y="4"/>
                    </a:lnTo>
                    <a:lnTo>
                      <a:pt x="273" y="2"/>
                    </a:lnTo>
                    <a:lnTo>
                      <a:pt x="269" y="1"/>
                    </a:lnTo>
                    <a:lnTo>
                      <a:pt x="262" y="0"/>
                    </a:lnTo>
                    <a:lnTo>
                      <a:pt x="257" y="1"/>
                    </a:lnTo>
                    <a:lnTo>
                      <a:pt x="249" y="3"/>
                    </a:lnTo>
                    <a:lnTo>
                      <a:pt x="241" y="8"/>
                    </a:lnTo>
                    <a:lnTo>
                      <a:pt x="241" y="8"/>
                    </a:lnTo>
                    <a:lnTo>
                      <a:pt x="195" y="36"/>
                    </a:lnTo>
                    <a:lnTo>
                      <a:pt x="195" y="36"/>
                    </a:lnTo>
                    <a:close/>
                  </a:path>
                </a:pathLst>
              </a:custGeom>
              <a:gradFill flip="none" rotWithShape="1">
                <a:gsLst>
                  <a:gs pos="0">
                    <a:srgbClr val="B39375"/>
                  </a:gs>
                  <a:gs pos="100000">
                    <a:srgbClr val="3E3619"/>
                  </a:gs>
                </a:gsLst>
                <a:lin ang="6240000" scaled="0"/>
                <a:tileRect/>
              </a:gradFill>
              <a:ln w="9525">
                <a:noFill/>
                <a:round/>
                <a:headEnd/>
                <a:tailEnd/>
              </a:ln>
              <a:effectLst>
                <a:innerShdw blurRad="136525"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grpSp>
        <p:grpSp>
          <p:nvGrpSpPr>
            <p:cNvPr id="175" name="Group 18"/>
            <p:cNvGrpSpPr/>
            <p:nvPr/>
          </p:nvGrpSpPr>
          <p:grpSpPr>
            <a:xfrm>
              <a:off x="3610140" y="3341974"/>
              <a:ext cx="961860" cy="2115426"/>
              <a:chOff x="6931077" y="2209800"/>
              <a:chExt cx="1048561" cy="2306108"/>
            </a:xfrm>
          </p:grpSpPr>
          <p:sp>
            <p:nvSpPr>
              <p:cNvPr id="176" name="Freeform 6"/>
              <p:cNvSpPr>
                <a:spLocks/>
              </p:cNvSpPr>
              <p:nvPr/>
            </p:nvSpPr>
            <p:spPr bwMode="auto">
              <a:xfrm>
                <a:off x="7348008" y="2209800"/>
                <a:ext cx="243693" cy="2306108"/>
              </a:xfrm>
              <a:custGeom>
                <a:avLst/>
                <a:gdLst/>
                <a:ahLst/>
                <a:cxnLst>
                  <a:cxn ang="0">
                    <a:pos x="48" y="3350"/>
                  </a:cxn>
                  <a:cxn ang="0">
                    <a:pos x="134" y="3037"/>
                  </a:cxn>
                  <a:cxn ang="0">
                    <a:pos x="181" y="2826"/>
                  </a:cxn>
                  <a:cxn ang="0">
                    <a:pos x="207" y="2666"/>
                  </a:cxn>
                  <a:cxn ang="0">
                    <a:pos x="219" y="2560"/>
                  </a:cxn>
                  <a:cxn ang="0">
                    <a:pos x="224" y="2404"/>
                  </a:cxn>
                  <a:cxn ang="0">
                    <a:pos x="216" y="2301"/>
                  </a:cxn>
                  <a:cxn ang="0">
                    <a:pos x="202" y="2193"/>
                  </a:cxn>
                  <a:cxn ang="0">
                    <a:pos x="128" y="1759"/>
                  </a:cxn>
                  <a:cxn ang="0">
                    <a:pos x="75" y="1432"/>
                  </a:cxn>
                  <a:cxn ang="0">
                    <a:pos x="32" y="1101"/>
                  </a:cxn>
                  <a:cxn ang="0">
                    <a:pos x="11" y="881"/>
                  </a:cxn>
                  <a:cxn ang="0">
                    <a:pos x="0" y="604"/>
                  </a:cxn>
                  <a:cxn ang="0">
                    <a:pos x="3" y="437"/>
                  </a:cxn>
                  <a:cxn ang="0">
                    <a:pos x="11" y="327"/>
                  </a:cxn>
                  <a:cxn ang="0">
                    <a:pos x="32" y="161"/>
                  </a:cxn>
                  <a:cxn ang="0">
                    <a:pos x="70" y="0"/>
                  </a:cxn>
                  <a:cxn ang="0">
                    <a:pos x="49" y="108"/>
                  </a:cxn>
                  <a:cxn ang="0">
                    <a:pos x="34" y="273"/>
                  </a:cxn>
                  <a:cxn ang="0">
                    <a:pos x="31" y="437"/>
                  </a:cxn>
                  <a:cxn ang="0">
                    <a:pos x="34" y="547"/>
                  </a:cxn>
                  <a:cxn ang="0">
                    <a:pos x="52" y="766"/>
                  </a:cxn>
                  <a:cxn ang="0">
                    <a:pos x="82" y="984"/>
                  </a:cxn>
                  <a:cxn ang="0">
                    <a:pos x="140" y="1309"/>
                  </a:cxn>
                  <a:cxn ang="0">
                    <a:pos x="236" y="1738"/>
                  </a:cxn>
                  <a:cxn ang="0">
                    <a:pos x="312" y="2060"/>
                  </a:cxn>
                  <a:cxn ang="0">
                    <a:pos x="347" y="2224"/>
                  </a:cxn>
                  <a:cxn ang="0">
                    <a:pos x="374" y="2395"/>
                  </a:cxn>
                  <a:cxn ang="0">
                    <a:pos x="380" y="2512"/>
                  </a:cxn>
                  <a:cxn ang="0">
                    <a:pos x="377" y="2627"/>
                  </a:cxn>
                  <a:cxn ang="0">
                    <a:pos x="363" y="2796"/>
                  </a:cxn>
                  <a:cxn ang="0">
                    <a:pos x="322" y="3076"/>
                  </a:cxn>
                  <a:cxn ang="0">
                    <a:pos x="277" y="3297"/>
                  </a:cxn>
                  <a:cxn ang="0">
                    <a:pos x="223" y="3517"/>
                  </a:cxn>
                  <a:cxn ang="0">
                    <a:pos x="209" y="3547"/>
                  </a:cxn>
                  <a:cxn ang="0">
                    <a:pos x="189" y="3571"/>
                  </a:cxn>
                  <a:cxn ang="0">
                    <a:pos x="162" y="3588"/>
                  </a:cxn>
                  <a:cxn ang="0">
                    <a:pos x="131" y="3596"/>
                  </a:cxn>
                  <a:cxn ang="0">
                    <a:pos x="100" y="3596"/>
                  </a:cxn>
                  <a:cxn ang="0">
                    <a:pos x="78" y="3591"/>
                  </a:cxn>
                  <a:cxn ang="0">
                    <a:pos x="49" y="3574"/>
                  </a:cxn>
                  <a:cxn ang="0">
                    <a:pos x="28" y="3551"/>
                  </a:cxn>
                  <a:cxn ang="0">
                    <a:pos x="14" y="3523"/>
                  </a:cxn>
                  <a:cxn ang="0">
                    <a:pos x="8" y="3492"/>
                  </a:cxn>
                  <a:cxn ang="0">
                    <a:pos x="11" y="3459"/>
                  </a:cxn>
                  <a:cxn ang="0">
                    <a:pos x="14" y="3452"/>
                  </a:cxn>
                </a:cxnLst>
                <a:rect l="0" t="0" r="r" b="b"/>
                <a:pathLst>
                  <a:path w="380" h="3598">
                    <a:moveTo>
                      <a:pt x="14" y="3452"/>
                    </a:moveTo>
                    <a:lnTo>
                      <a:pt x="14" y="3452"/>
                    </a:lnTo>
                    <a:lnTo>
                      <a:pt x="48" y="3350"/>
                    </a:lnTo>
                    <a:lnTo>
                      <a:pt x="79" y="3246"/>
                    </a:lnTo>
                    <a:lnTo>
                      <a:pt x="107" y="3141"/>
                    </a:lnTo>
                    <a:lnTo>
                      <a:pt x="134" y="3037"/>
                    </a:lnTo>
                    <a:lnTo>
                      <a:pt x="134" y="3037"/>
                    </a:lnTo>
                    <a:lnTo>
                      <a:pt x="159" y="2931"/>
                    </a:lnTo>
                    <a:lnTo>
                      <a:pt x="181" y="2826"/>
                    </a:lnTo>
                    <a:lnTo>
                      <a:pt x="191" y="2772"/>
                    </a:lnTo>
                    <a:lnTo>
                      <a:pt x="199" y="2720"/>
                    </a:lnTo>
                    <a:lnTo>
                      <a:pt x="207" y="2666"/>
                    </a:lnTo>
                    <a:lnTo>
                      <a:pt x="213" y="2614"/>
                    </a:lnTo>
                    <a:lnTo>
                      <a:pt x="213" y="2614"/>
                    </a:lnTo>
                    <a:lnTo>
                      <a:pt x="219" y="2560"/>
                    </a:lnTo>
                    <a:lnTo>
                      <a:pt x="223" y="2508"/>
                    </a:lnTo>
                    <a:lnTo>
                      <a:pt x="224" y="2456"/>
                    </a:lnTo>
                    <a:lnTo>
                      <a:pt x="224" y="2404"/>
                    </a:lnTo>
                    <a:lnTo>
                      <a:pt x="224" y="2404"/>
                    </a:lnTo>
                    <a:lnTo>
                      <a:pt x="222" y="2353"/>
                    </a:lnTo>
                    <a:lnTo>
                      <a:pt x="216" y="2301"/>
                    </a:lnTo>
                    <a:lnTo>
                      <a:pt x="210" y="2247"/>
                    </a:lnTo>
                    <a:lnTo>
                      <a:pt x="202" y="2193"/>
                    </a:lnTo>
                    <a:lnTo>
                      <a:pt x="202" y="2193"/>
                    </a:lnTo>
                    <a:lnTo>
                      <a:pt x="185" y="2086"/>
                    </a:lnTo>
                    <a:lnTo>
                      <a:pt x="167" y="1977"/>
                    </a:lnTo>
                    <a:lnTo>
                      <a:pt x="128" y="1759"/>
                    </a:lnTo>
                    <a:lnTo>
                      <a:pt x="128" y="1759"/>
                    </a:lnTo>
                    <a:lnTo>
                      <a:pt x="92" y="1540"/>
                    </a:lnTo>
                    <a:lnTo>
                      <a:pt x="75" y="1432"/>
                    </a:lnTo>
                    <a:lnTo>
                      <a:pt x="59" y="1321"/>
                    </a:lnTo>
                    <a:lnTo>
                      <a:pt x="45" y="1211"/>
                    </a:lnTo>
                    <a:lnTo>
                      <a:pt x="32" y="1101"/>
                    </a:lnTo>
                    <a:lnTo>
                      <a:pt x="21" y="991"/>
                    </a:lnTo>
                    <a:lnTo>
                      <a:pt x="11" y="881"/>
                    </a:lnTo>
                    <a:lnTo>
                      <a:pt x="11" y="881"/>
                    </a:lnTo>
                    <a:lnTo>
                      <a:pt x="4" y="770"/>
                    </a:lnTo>
                    <a:lnTo>
                      <a:pt x="1" y="659"/>
                    </a:lnTo>
                    <a:lnTo>
                      <a:pt x="0" y="604"/>
                    </a:lnTo>
                    <a:lnTo>
                      <a:pt x="0" y="547"/>
                    </a:lnTo>
                    <a:lnTo>
                      <a:pt x="1" y="492"/>
                    </a:lnTo>
                    <a:lnTo>
                      <a:pt x="3" y="437"/>
                    </a:lnTo>
                    <a:lnTo>
                      <a:pt x="3" y="437"/>
                    </a:lnTo>
                    <a:lnTo>
                      <a:pt x="7" y="382"/>
                    </a:lnTo>
                    <a:lnTo>
                      <a:pt x="11" y="327"/>
                    </a:lnTo>
                    <a:lnTo>
                      <a:pt x="17" y="272"/>
                    </a:lnTo>
                    <a:lnTo>
                      <a:pt x="24" y="216"/>
                    </a:lnTo>
                    <a:lnTo>
                      <a:pt x="32" y="161"/>
                    </a:lnTo>
                    <a:lnTo>
                      <a:pt x="42" y="106"/>
                    </a:lnTo>
                    <a:lnTo>
                      <a:pt x="55" y="53"/>
                    </a:lnTo>
                    <a:lnTo>
                      <a:pt x="70" y="0"/>
                    </a:lnTo>
                    <a:lnTo>
                      <a:pt x="70" y="0"/>
                    </a:lnTo>
                    <a:lnTo>
                      <a:pt x="59" y="54"/>
                    </a:lnTo>
                    <a:lnTo>
                      <a:pt x="49" y="108"/>
                    </a:lnTo>
                    <a:lnTo>
                      <a:pt x="42" y="163"/>
                    </a:lnTo>
                    <a:lnTo>
                      <a:pt x="37" y="218"/>
                    </a:lnTo>
                    <a:lnTo>
                      <a:pt x="34" y="273"/>
                    </a:lnTo>
                    <a:lnTo>
                      <a:pt x="31" y="327"/>
                    </a:lnTo>
                    <a:lnTo>
                      <a:pt x="29" y="382"/>
                    </a:lnTo>
                    <a:lnTo>
                      <a:pt x="31" y="437"/>
                    </a:lnTo>
                    <a:lnTo>
                      <a:pt x="31" y="437"/>
                    </a:lnTo>
                    <a:lnTo>
                      <a:pt x="32" y="492"/>
                    </a:lnTo>
                    <a:lnTo>
                      <a:pt x="34" y="547"/>
                    </a:lnTo>
                    <a:lnTo>
                      <a:pt x="38" y="602"/>
                    </a:lnTo>
                    <a:lnTo>
                      <a:pt x="42" y="656"/>
                    </a:lnTo>
                    <a:lnTo>
                      <a:pt x="52" y="766"/>
                    </a:lnTo>
                    <a:lnTo>
                      <a:pt x="66" y="875"/>
                    </a:lnTo>
                    <a:lnTo>
                      <a:pt x="66" y="875"/>
                    </a:lnTo>
                    <a:lnTo>
                      <a:pt x="82" y="984"/>
                    </a:lnTo>
                    <a:lnTo>
                      <a:pt x="99" y="1092"/>
                    </a:lnTo>
                    <a:lnTo>
                      <a:pt x="118" y="1200"/>
                    </a:lnTo>
                    <a:lnTo>
                      <a:pt x="140" y="1309"/>
                    </a:lnTo>
                    <a:lnTo>
                      <a:pt x="162" y="1416"/>
                    </a:lnTo>
                    <a:lnTo>
                      <a:pt x="186" y="1523"/>
                    </a:lnTo>
                    <a:lnTo>
                      <a:pt x="236" y="1738"/>
                    </a:lnTo>
                    <a:lnTo>
                      <a:pt x="236" y="1738"/>
                    </a:lnTo>
                    <a:lnTo>
                      <a:pt x="287" y="1953"/>
                    </a:lnTo>
                    <a:lnTo>
                      <a:pt x="312" y="2060"/>
                    </a:lnTo>
                    <a:lnTo>
                      <a:pt x="336" y="2169"/>
                    </a:lnTo>
                    <a:lnTo>
                      <a:pt x="336" y="2169"/>
                    </a:lnTo>
                    <a:lnTo>
                      <a:pt x="347" y="2224"/>
                    </a:lnTo>
                    <a:lnTo>
                      <a:pt x="359" y="2279"/>
                    </a:lnTo>
                    <a:lnTo>
                      <a:pt x="367" y="2337"/>
                    </a:lnTo>
                    <a:lnTo>
                      <a:pt x="374" y="2395"/>
                    </a:lnTo>
                    <a:lnTo>
                      <a:pt x="374" y="2395"/>
                    </a:lnTo>
                    <a:lnTo>
                      <a:pt x="378" y="2455"/>
                    </a:lnTo>
                    <a:lnTo>
                      <a:pt x="380" y="2512"/>
                    </a:lnTo>
                    <a:lnTo>
                      <a:pt x="378" y="2569"/>
                    </a:lnTo>
                    <a:lnTo>
                      <a:pt x="377" y="2627"/>
                    </a:lnTo>
                    <a:lnTo>
                      <a:pt x="377" y="2627"/>
                    </a:lnTo>
                    <a:lnTo>
                      <a:pt x="373" y="2683"/>
                    </a:lnTo>
                    <a:lnTo>
                      <a:pt x="369" y="2741"/>
                    </a:lnTo>
                    <a:lnTo>
                      <a:pt x="363" y="2796"/>
                    </a:lnTo>
                    <a:lnTo>
                      <a:pt x="356" y="2853"/>
                    </a:lnTo>
                    <a:lnTo>
                      <a:pt x="340" y="2965"/>
                    </a:lnTo>
                    <a:lnTo>
                      <a:pt x="322" y="3076"/>
                    </a:lnTo>
                    <a:lnTo>
                      <a:pt x="322" y="3076"/>
                    </a:lnTo>
                    <a:lnTo>
                      <a:pt x="301" y="3186"/>
                    </a:lnTo>
                    <a:lnTo>
                      <a:pt x="277" y="3297"/>
                    </a:lnTo>
                    <a:lnTo>
                      <a:pt x="251" y="3407"/>
                    </a:lnTo>
                    <a:lnTo>
                      <a:pt x="223" y="3517"/>
                    </a:lnTo>
                    <a:lnTo>
                      <a:pt x="223" y="3517"/>
                    </a:lnTo>
                    <a:lnTo>
                      <a:pt x="219" y="3527"/>
                    </a:lnTo>
                    <a:lnTo>
                      <a:pt x="215" y="3537"/>
                    </a:lnTo>
                    <a:lnTo>
                      <a:pt x="209" y="3547"/>
                    </a:lnTo>
                    <a:lnTo>
                      <a:pt x="203" y="3555"/>
                    </a:lnTo>
                    <a:lnTo>
                      <a:pt x="196" y="3564"/>
                    </a:lnTo>
                    <a:lnTo>
                      <a:pt x="189" y="3571"/>
                    </a:lnTo>
                    <a:lnTo>
                      <a:pt x="181" y="3578"/>
                    </a:lnTo>
                    <a:lnTo>
                      <a:pt x="172" y="3583"/>
                    </a:lnTo>
                    <a:lnTo>
                      <a:pt x="162" y="3588"/>
                    </a:lnTo>
                    <a:lnTo>
                      <a:pt x="152" y="3592"/>
                    </a:lnTo>
                    <a:lnTo>
                      <a:pt x="142" y="3595"/>
                    </a:lnTo>
                    <a:lnTo>
                      <a:pt x="131" y="3596"/>
                    </a:lnTo>
                    <a:lnTo>
                      <a:pt x="121" y="3598"/>
                    </a:lnTo>
                    <a:lnTo>
                      <a:pt x="110" y="3598"/>
                    </a:lnTo>
                    <a:lnTo>
                      <a:pt x="100" y="3596"/>
                    </a:lnTo>
                    <a:lnTo>
                      <a:pt x="89" y="3593"/>
                    </a:lnTo>
                    <a:lnTo>
                      <a:pt x="89" y="3593"/>
                    </a:lnTo>
                    <a:lnTo>
                      <a:pt x="78" y="3591"/>
                    </a:lnTo>
                    <a:lnTo>
                      <a:pt x="68" y="3586"/>
                    </a:lnTo>
                    <a:lnTo>
                      <a:pt x="59" y="3581"/>
                    </a:lnTo>
                    <a:lnTo>
                      <a:pt x="49" y="3574"/>
                    </a:lnTo>
                    <a:lnTo>
                      <a:pt x="42" y="3568"/>
                    </a:lnTo>
                    <a:lnTo>
                      <a:pt x="35" y="3559"/>
                    </a:lnTo>
                    <a:lnTo>
                      <a:pt x="28" y="3551"/>
                    </a:lnTo>
                    <a:lnTo>
                      <a:pt x="22" y="3542"/>
                    </a:lnTo>
                    <a:lnTo>
                      <a:pt x="18" y="3533"/>
                    </a:lnTo>
                    <a:lnTo>
                      <a:pt x="14" y="3523"/>
                    </a:lnTo>
                    <a:lnTo>
                      <a:pt x="11" y="3513"/>
                    </a:lnTo>
                    <a:lnTo>
                      <a:pt x="8" y="3503"/>
                    </a:lnTo>
                    <a:lnTo>
                      <a:pt x="8" y="3492"/>
                    </a:lnTo>
                    <a:lnTo>
                      <a:pt x="8" y="3482"/>
                    </a:lnTo>
                    <a:lnTo>
                      <a:pt x="10" y="3470"/>
                    </a:lnTo>
                    <a:lnTo>
                      <a:pt x="11" y="3459"/>
                    </a:lnTo>
                    <a:lnTo>
                      <a:pt x="11" y="3459"/>
                    </a:lnTo>
                    <a:lnTo>
                      <a:pt x="14" y="3453"/>
                    </a:lnTo>
                    <a:lnTo>
                      <a:pt x="14" y="3452"/>
                    </a:lnTo>
                    <a:close/>
                  </a:path>
                </a:pathLst>
              </a:custGeom>
              <a:gradFill flip="none" rotWithShape="1">
                <a:gsLst>
                  <a:gs pos="0">
                    <a:srgbClr val="5EBD63"/>
                  </a:gs>
                  <a:gs pos="65000">
                    <a:srgbClr val="447F31"/>
                  </a:gs>
                  <a:gs pos="100000">
                    <a:srgbClr val="23501F"/>
                  </a:gs>
                </a:gsLst>
                <a:lin ang="6240000" scaled="0"/>
                <a:tileRect/>
              </a:gradFill>
              <a:ln w="9525">
                <a:noFill/>
                <a:round/>
                <a:headEnd/>
                <a:tailEnd/>
              </a:ln>
              <a:effectLst>
                <a:innerShdw blurRad="63500" dist="50800" dir="6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grpSp>
            <p:nvGrpSpPr>
              <p:cNvPr id="177" name="Group 165"/>
              <p:cNvGrpSpPr/>
              <p:nvPr/>
            </p:nvGrpSpPr>
            <p:grpSpPr>
              <a:xfrm rot="287009">
                <a:off x="7543525" y="3359471"/>
                <a:ext cx="436113" cy="412942"/>
                <a:chOff x="971551" y="0"/>
                <a:chExt cx="7200902" cy="6818311"/>
              </a:xfrm>
            </p:grpSpPr>
            <p:sp>
              <p:nvSpPr>
                <p:cNvPr id="185" name="Freeform 5"/>
                <p:cNvSpPr>
                  <a:spLocks/>
                </p:cNvSpPr>
                <p:nvPr/>
              </p:nvSpPr>
              <p:spPr bwMode="auto">
                <a:xfrm>
                  <a:off x="1416587" y="96583"/>
                  <a:ext cx="6586540" cy="6713539"/>
                </a:xfrm>
                <a:custGeom>
                  <a:avLst/>
                  <a:gdLst/>
                  <a:ahLst/>
                  <a:cxnLst>
                    <a:cxn ang="0">
                      <a:pos x="4149" y="0"/>
                    </a:cxn>
                    <a:cxn ang="0">
                      <a:pos x="3889" y="307"/>
                    </a:cxn>
                    <a:cxn ang="0">
                      <a:pos x="3618" y="619"/>
                    </a:cxn>
                    <a:cxn ang="0">
                      <a:pos x="3336" y="934"/>
                    </a:cxn>
                    <a:cxn ang="0">
                      <a:pos x="3042" y="1252"/>
                    </a:cxn>
                    <a:cxn ang="0">
                      <a:pos x="2738" y="1571"/>
                    </a:cxn>
                    <a:cxn ang="0">
                      <a:pos x="2423" y="1891"/>
                    </a:cxn>
                    <a:cxn ang="0">
                      <a:pos x="2099" y="2212"/>
                    </a:cxn>
                    <a:cxn ang="0">
                      <a:pos x="1765" y="2534"/>
                    </a:cxn>
                    <a:cxn ang="0">
                      <a:pos x="858" y="3396"/>
                    </a:cxn>
                    <a:cxn ang="0">
                      <a:pos x="0" y="4204"/>
                    </a:cxn>
                    <a:cxn ang="0">
                      <a:pos x="2" y="4205"/>
                    </a:cxn>
                    <a:cxn ang="0">
                      <a:pos x="101" y="4213"/>
                    </a:cxn>
                    <a:cxn ang="0">
                      <a:pos x="292" y="4224"/>
                    </a:cxn>
                    <a:cxn ang="0">
                      <a:pos x="465" y="4229"/>
                    </a:cxn>
                    <a:cxn ang="0">
                      <a:pos x="669" y="4229"/>
                    </a:cxn>
                    <a:cxn ang="0">
                      <a:pos x="898" y="4221"/>
                    </a:cxn>
                    <a:cxn ang="0">
                      <a:pos x="1149" y="4205"/>
                    </a:cxn>
                    <a:cxn ang="0">
                      <a:pos x="1413" y="4177"/>
                    </a:cxn>
                    <a:cxn ang="0">
                      <a:pos x="1549" y="4158"/>
                    </a:cxn>
                    <a:cxn ang="0">
                      <a:pos x="1689" y="4135"/>
                    </a:cxn>
                    <a:cxn ang="0">
                      <a:pos x="1828" y="4108"/>
                    </a:cxn>
                    <a:cxn ang="0">
                      <a:pos x="1969" y="4078"/>
                    </a:cxn>
                    <a:cxn ang="0">
                      <a:pos x="2109" y="4041"/>
                    </a:cxn>
                    <a:cxn ang="0">
                      <a:pos x="2249" y="4000"/>
                    </a:cxn>
                    <a:cxn ang="0">
                      <a:pos x="2388" y="3954"/>
                    </a:cxn>
                    <a:cxn ang="0">
                      <a:pos x="2525" y="3902"/>
                    </a:cxn>
                    <a:cxn ang="0">
                      <a:pos x="2659" y="3844"/>
                    </a:cxn>
                    <a:cxn ang="0">
                      <a:pos x="2790" y="3781"/>
                    </a:cxn>
                    <a:cxn ang="0">
                      <a:pos x="2917" y="3710"/>
                    </a:cxn>
                    <a:cxn ang="0">
                      <a:pos x="3041" y="3634"/>
                    </a:cxn>
                    <a:cxn ang="0">
                      <a:pos x="3159" y="3551"/>
                    </a:cxn>
                    <a:cxn ang="0">
                      <a:pos x="3271" y="3460"/>
                    </a:cxn>
                    <a:cxn ang="0">
                      <a:pos x="3377" y="3361"/>
                    </a:cxn>
                    <a:cxn ang="0">
                      <a:pos x="3424" y="3312"/>
                    </a:cxn>
                    <a:cxn ang="0">
                      <a:pos x="3511" y="3211"/>
                    </a:cxn>
                    <a:cxn ang="0">
                      <a:pos x="3590" y="3106"/>
                    </a:cxn>
                    <a:cxn ang="0">
                      <a:pos x="3660" y="2999"/>
                    </a:cxn>
                    <a:cxn ang="0">
                      <a:pos x="3722" y="2888"/>
                    </a:cxn>
                    <a:cxn ang="0">
                      <a:pos x="3776" y="2775"/>
                    </a:cxn>
                    <a:cxn ang="0">
                      <a:pos x="3825" y="2659"/>
                    </a:cxn>
                    <a:cxn ang="0">
                      <a:pos x="3866" y="2541"/>
                    </a:cxn>
                    <a:cxn ang="0">
                      <a:pos x="3901" y="2421"/>
                    </a:cxn>
                    <a:cxn ang="0">
                      <a:pos x="3931" y="2301"/>
                    </a:cxn>
                    <a:cxn ang="0">
                      <a:pos x="3955" y="2180"/>
                    </a:cxn>
                    <a:cxn ang="0">
                      <a:pos x="3975" y="2057"/>
                    </a:cxn>
                    <a:cxn ang="0">
                      <a:pos x="3990" y="1935"/>
                    </a:cxn>
                    <a:cxn ang="0">
                      <a:pos x="4002" y="1813"/>
                    </a:cxn>
                    <a:cxn ang="0">
                      <a:pos x="4014" y="1631"/>
                    </a:cxn>
                    <a:cxn ang="0">
                      <a:pos x="4022" y="1391"/>
                    </a:cxn>
                    <a:cxn ang="0">
                      <a:pos x="4023" y="1045"/>
                    </a:cxn>
                    <a:cxn ang="0">
                      <a:pos x="4024" y="724"/>
                    </a:cxn>
                    <a:cxn ang="0">
                      <a:pos x="4030" y="528"/>
                    </a:cxn>
                    <a:cxn ang="0">
                      <a:pos x="4040" y="393"/>
                    </a:cxn>
                    <a:cxn ang="0">
                      <a:pos x="4051" y="308"/>
                    </a:cxn>
                    <a:cxn ang="0">
                      <a:pos x="4066" y="229"/>
                    </a:cxn>
                    <a:cxn ang="0">
                      <a:pos x="4083" y="156"/>
                    </a:cxn>
                    <a:cxn ang="0">
                      <a:pos x="4106" y="89"/>
                    </a:cxn>
                    <a:cxn ang="0">
                      <a:pos x="4133" y="27"/>
                    </a:cxn>
                    <a:cxn ang="0">
                      <a:pos x="4149" y="0"/>
                    </a:cxn>
                  </a:cxnLst>
                  <a:rect l="0" t="0" r="r" b="b"/>
                  <a:pathLst>
                    <a:path w="4149" h="4229">
                      <a:moveTo>
                        <a:pt x="4149" y="0"/>
                      </a:moveTo>
                      <a:lnTo>
                        <a:pt x="4149" y="0"/>
                      </a:lnTo>
                      <a:lnTo>
                        <a:pt x="4020" y="153"/>
                      </a:lnTo>
                      <a:lnTo>
                        <a:pt x="3889" y="307"/>
                      </a:lnTo>
                      <a:lnTo>
                        <a:pt x="3755" y="462"/>
                      </a:lnTo>
                      <a:lnTo>
                        <a:pt x="3618" y="619"/>
                      </a:lnTo>
                      <a:lnTo>
                        <a:pt x="3478" y="776"/>
                      </a:lnTo>
                      <a:lnTo>
                        <a:pt x="3336" y="934"/>
                      </a:lnTo>
                      <a:lnTo>
                        <a:pt x="3190" y="1092"/>
                      </a:lnTo>
                      <a:lnTo>
                        <a:pt x="3042" y="1252"/>
                      </a:lnTo>
                      <a:lnTo>
                        <a:pt x="2891" y="1411"/>
                      </a:lnTo>
                      <a:lnTo>
                        <a:pt x="2738" y="1571"/>
                      </a:lnTo>
                      <a:lnTo>
                        <a:pt x="2581" y="1731"/>
                      </a:lnTo>
                      <a:lnTo>
                        <a:pt x="2423" y="1891"/>
                      </a:lnTo>
                      <a:lnTo>
                        <a:pt x="2262" y="2052"/>
                      </a:lnTo>
                      <a:lnTo>
                        <a:pt x="2099" y="2212"/>
                      </a:lnTo>
                      <a:lnTo>
                        <a:pt x="1934" y="2373"/>
                      </a:lnTo>
                      <a:lnTo>
                        <a:pt x="1765" y="2534"/>
                      </a:lnTo>
                      <a:lnTo>
                        <a:pt x="1765" y="2534"/>
                      </a:lnTo>
                      <a:lnTo>
                        <a:pt x="858" y="3396"/>
                      </a:lnTo>
                      <a:lnTo>
                        <a:pt x="422" y="3808"/>
                      </a:lnTo>
                      <a:lnTo>
                        <a:pt x="0" y="4204"/>
                      </a:lnTo>
                      <a:lnTo>
                        <a:pt x="2" y="4205"/>
                      </a:lnTo>
                      <a:lnTo>
                        <a:pt x="2" y="4205"/>
                      </a:lnTo>
                      <a:lnTo>
                        <a:pt x="27" y="4208"/>
                      </a:lnTo>
                      <a:lnTo>
                        <a:pt x="101" y="4213"/>
                      </a:lnTo>
                      <a:lnTo>
                        <a:pt x="219" y="4221"/>
                      </a:lnTo>
                      <a:lnTo>
                        <a:pt x="292" y="4224"/>
                      </a:lnTo>
                      <a:lnTo>
                        <a:pt x="375" y="4226"/>
                      </a:lnTo>
                      <a:lnTo>
                        <a:pt x="465" y="4229"/>
                      </a:lnTo>
                      <a:lnTo>
                        <a:pt x="564" y="4229"/>
                      </a:lnTo>
                      <a:lnTo>
                        <a:pt x="669" y="4229"/>
                      </a:lnTo>
                      <a:lnTo>
                        <a:pt x="781" y="4226"/>
                      </a:lnTo>
                      <a:lnTo>
                        <a:pt x="898" y="4221"/>
                      </a:lnTo>
                      <a:lnTo>
                        <a:pt x="1021" y="4214"/>
                      </a:lnTo>
                      <a:lnTo>
                        <a:pt x="1149" y="4205"/>
                      </a:lnTo>
                      <a:lnTo>
                        <a:pt x="1279" y="4193"/>
                      </a:lnTo>
                      <a:lnTo>
                        <a:pt x="1413" y="4177"/>
                      </a:lnTo>
                      <a:lnTo>
                        <a:pt x="1481" y="4169"/>
                      </a:lnTo>
                      <a:lnTo>
                        <a:pt x="1549" y="4158"/>
                      </a:lnTo>
                      <a:lnTo>
                        <a:pt x="1619" y="4147"/>
                      </a:lnTo>
                      <a:lnTo>
                        <a:pt x="1689" y="4135"/>
                      </a:lnTo>
                      <a:lnTo>
                        <a:pt x="1758" y="4122"/>
                      </a:lnTo>
                      <a:lnTo>
                        <a:pt x="1828" y="4108"/>
                      </a:lnTo>
                      <a:lnTo>
                        <a:pt x="1899" y="4094"/>
                      </a:lnTo>
                      <a:lnTo>
                        <a:pt x="1969" y="4078"/>
                      </a:lnTo>
                      <a:lnTo>
                        <a:pt x="2040" y="4060"/>
                      </a:lnTo>
                      <a:lnTo>
                        <a:pt x="2109" y="4041"/>
                      </a:lnTo>
                      <a:lnTo>
                        <a:pt x="2179" y="4021"/>
                      </a:lnTo>
                      <a:lnTo>
                        <a:pt x="2249" y="4000"/>
                      </a:lnTo>
                      <a:lnTo>
                        <a:pt x="2318" y="3977"/>
                      </a:lnTo>
                      <a:lnTo>
                        <a:pt x="2388" y="3954"/>
                      </a:lnTo>
                      <a:lnTo>
                        <a:pt x="2457" y="3929"/>
                      </a:lnTo>
                      <a:lnTo>
                        <a:pt x="2525" y="3902"/>
                      </a:lnTo>
                      <a:lnTo>
                        <a:pt x="2592" y="3874"/>
                      </a:lnTo>
                      <a:lnTo>
                        <a:pt x="2659" y="3844"/>
                      </a:lnTo>
                      <a:lnTo>
                        <a:pt x="2726" y="3814"/>
                      </a:lnTo>
                      <a:lnTo>
                        <a:pt x="2790" y="3781"/>
                      </a:lnTo>
                      <a:lnTo>
                        <a:pt x="2855" y="3747"/>
                      </a:lnTo>
                      <a:lnTo>
                        <a:pt x="2917" y="3710"/>
                      </a:lnTo>
                      <a:lnTo>
                        <a:pt x="2980" y="3673"/>
                      </a:lnTo>
                      <a:lnTo>
                        <a:pt x="3041" y="3634"/>
                      </a:lnTo>
                      <a:lnTo>
                        <a:pt x="3100" y="3594"/>
                      </a:lnTo>
                      <a:lnTo>
                        <a:pt x="3159" y="3551"/>
                      </a:lnTo>
                      <a:lnTo>
                        <a:pt x="3215" y="3505"/>
                      </a:lnTo>
                      <a:lnTo>
                        <a:pt x="3271" y="3460"/>
                      </a:lnTo>
                      <a:lnTo>
                        <a:pt x="3325" y="3412"/>
                      </a:lnTo>
                      <a:lnTo>
                        <a:pt x="3377" y="3361"/>
                      </a:lnTo>
                      <a:lnTo>
                        <a:pt x="3377" y="3361"/>
                      </a:lnTo>
                      <a:lnTo>
                        <a:pt x="3424" y="3312"/>
                      </a:lnTo>
                      <a:lnTo>
                        <a:pt x="3468" y="3262"/>
                      </a:lnTo>
                      <a:lnTo>
                        <a:pt x="3511" y="3211"/>
                      </a:lnTo>
                      <a:lnTo>
                        <a:pt x="3551" y="3160"/>
                      </a:lnTo>
                      <a:lnTo>
                        <a:pt x="3590" y="3106"/>
                      </a:lnTo>
                      <a:lnTo>
                        <a:pt x="3626" y="3053"/>
                      </a:lnTo>
                      <a:lnTo>
                        <a:pt x="3660" y="2999"/>
                      </a:lnTo>
                      <a:lnTo>
                        <a:pt x="3692" y="2944"/>
                      </a:lnTo>
                      <a:lnTo>
                        <a:pt x="3722" y="2888"/>
                      </a:lnTo>
                      <a:lnTo>
                        <a:pt x="3751" y="2831"/>
                      </a:lnTo>
                      <a:lnTo>
                        <a:pt x="3776" y="2775"/>
                      </a:lnTo>
                      <a:lnTo>
                        <a:pt x="3802" y="2718"/>
                      </a:lnTo>
                      <a:lnTo>
                        <a:pt x="3825" y="2659"/>
                      </a:lnTo>
                      <a:lnTo>
                        <a:pt x="3846" y="2600"/>
                      </a:lnTo>
                      <a:lnTo>
                        <a:pt x="3866" y="2541"/>
                      </a:lnTo>
                      <a:lnTo>
                        <a:pt x="3884" y="2482"/>
                      </a:lnTo>
                      <a:lnTo>
                        <a:pt x="3901" y="2421"/>
                      </a:lnTo>
                      <a:lnTo>
                        <a:pt x="3916" y="2361"/>
                      </a:lnTo>
                      <a:lnTo>
                        <a:pt x="3931" y="2301"/>
                      </a:lnTo>
                      <a:lnTo>
                        <a:pt x="3943" y="2241"/>
                      </a:lnTo>
                      <a:lnTo>
                        <a:pt x="3955" y="2180"/>
                      </a:lnTo>
                      <a:lnTo>
                        <a:pt x="3965" y="2119"/>
                      </a:lnTo>
                      <a:lnTo>
                        <a:pt x="3975" y="2057"/>
                      </a:lnTo>
                      <a:lnTo>
                        <a:pt x="3983" y="1997"/>
                      </a:lnTo>
                      <a:lnTo>
                        <a:pt x="3990" y="1935"/>
                      </a:lnTo>
                      <a:lnTo>
                        <a:pt x="3996" y="1875"/>
                      </a:lnTo>
                      <a:lnTo>
                        <a:pt x="4002" y="1813"/>
                      </a:lnTo>
                      <a:lnTo>
                        <a:pt x="4007" y="1751"/>
                      </a:lnTo>
                      <a:lnTo>
                        <a:pt x="4014" y="1631"/>
                      </a:lnTo>
                      <a:lnTo>
                        <a:pt x="4019" y="1510"/>
                      </a:lnTo>
                      <a:lnTo>
                        <a:pt x="4022" y="1391"/>
                      </a:lnTo>
                      <a:lnTo>
                        <a:pt x="4023" y="1274"/>
                      </a:lnTo>
                      <a:lnTo>
                        <a:pt x="4023" y="1045"/>
                      </a:lnTo>
                      <a:lnTo>
                        <a:pt x="4023" y="828"/>
                      </a:lnTo>
                      <a:lnTo>
                        <a:pt x="4024" y="724"/>
                      </a:lnTo>
                      <a:lnTo>
                        <a:pt x="4026" y="625"/>
                      </a:lnTo>
                      <a:lnTo>
                        <a:pt x="4030" y="528"/>
                      </a:lnTo>
                      <a:lnTo>
                        <a:pt x="4036" y="437"/>
                      </a:lnTo>
                      <a:lnTo>
                        <a:pt x="4040" y="393"/>
                      </a:lnTo>
                      <a:lnTo>
                        <a:pt x="4046" y="350"/>
                      </a:lnTo>
                      <a:lnTo>
                        <a:pt x="4051" y="308"/>
                      </a:lnTo>
                      <a:lnTo>
                        <a:pt x="4058" y="268"/>
                      </a:lnTo>
                      <a:lnTo>
                        <a:pt x="4066" y="229"/>
                      </a:lnTo>
                      <a:lnTo>
                        <a:pt x="4074" y="192"/>
                      </a:lnTo>
                      <a:lnTo>
                        <a:pt x="4083" y="156"/>
                      </a:lnTo>
                      <a:lnTo>
                        <a:pt x="4094" y="121"/>
                      </a:lnTo>
                      <a:lnTo>
                        <a:pt x="4106" y="89"/>
                      </a:lnTo>
                      <a:lnTo>
                        <a:pt x="4119" y="58"/>
                      </a:lnTo>
                      <a:lnTo>
                        <a:pt x="4133" y="27"/>
                      </a:lnTo>
                      <a:lnTo>
                        <a:pt x="4149" y="0"/>
                      </a:lnTo>
                      <a:lnTo>
                        <a:pt x="414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6" name="Freeform 6"/>
                <p:cNvSpPr>
                  <a:spLocks/>
                </p:cNvSpPr>
                <p:nvPr/>
              </p:nvSpPr>
              <p:spPr bwMode="auto">
                <a:xfrm>
                  <a:off x="971551" y="0"/>
                  <a:ext cx="7200902" cy="6818311"/>
                </a:xfrm>
                <a:custGeom>
                  <a:avLst/>
                  <a:gdLst/>
                  <a:ahLst/>
                  <a:cxnLst>
                    <a:cxn ang="0">
                      <a:pos x="4481" y="66"/>
                    </a:cxn>
                    <a:cxn ang="0">
                      <a:pos x="4536" y="0"/>
                    </a:cxn>
                    <a:cxn ang="0">
                      <a:pos x="4482" y="36"/>
                    </a:cxn>
                    <a:cxn ang="0">
                      <a:pos x="4389" y="82"/>
                    </a:cxn>
                    <a:cxn ang="0">
                      <a:pos x="4279" y="115"/>
                    </a:cxn>
                    <a:cxn ang="0">
                      <a:pos x="4155" y="141"/>
                    </a:cxn>
                    <a:cxn ang="0">
                      <a:pos x="4020" y="159"/>
                    </a:cxn>
                    <a:cxn ang="0">
                      <a:pos x="3713" y="185"/>
                    </a:cxn>
                    <a:cxn ang="0">
                      <a:pos x="3243" y="213"/>
                    </a:cxn>
                    <a:cxn ang="0">
                      <a:pos x="2857" y="249"/>
                    </a:cxn>
                    <a:cxn ang="0">
                      <a:pos x="2655" y="279"/>
                    </a:cxn>
                    <a:cxn ang="0">
                      <a:pos x="2450" y="318"/>
                    </a:cxn>
                    <a:cxn ang="0">
                      <a:pos x="2241" y="367"/>
                    </a:cxn>
                    <a:cxn ang="0">
                      <a:pos x="2029" y="430"/>
                    </a:cxn>
                    <a:cxn ang="0">
                      <a:pos x="1817" y="508"/>
                    </a:cxn>
                    <a:cxn ang="0">
                      <a:pos x="1605" y="603"/>
                    </a:cxn>
                    <a:cxn ang="0">
                      <a:pos x="1395" y="717"/>
                    </a:cxn>
                    <a:cxn ang="0">
                      <a:pos x="1186" y="851"/>
                    </a:cxn>
                    <a:cxn ang="0">
                      <a:pos x="980" y="1008"/>
                    </a:cxn>
                    <a:cxn ang="0">
                      <a:pos x="777" y="1189"/>
                    </a:cxn>
                    <a:cxn ang="0">
                      <a:pos x="651" y="1319"/>
                    </a:cxn>
                    <a:cxn ang="0">
                      <a:pos x="488" y="1517"/>
                    </a:cxn>
                    <a:cxn ang="0">
                      <a:pos x="351" y="1716"/>
                    </a:cxn>
                    <a:cxn ang="0">
                      <a:pos x="241" y="1917"/>
                    </a:cxn>
                    <a:cxn ang="0">
                      <a:pos x="154" y="2120"/>
                    </a:cxn>
                    <a:cxn ang="0">
                      <a:pos x="88" y="2319"/>
                    </a:cxn>
                    <a:cxn ang="0">
                      <a:pos x="43" y="2516"/>
                    </a:cxn>
                    <a:cxn ang="0">
                      <a:pos x="15" y="2709"/>
                    </a:cxn>
                    <a:cxn ang="0">
                      <a:pos x="1" y="2897"/>
                    </a:cxn>
                    <a:cxn ang="0">
                      <a:pos x="3" y="3079"/>
                    </a:cxn>
                    <a:cxn ang="0">
                      <a:pos x="15" y="3253"/>
                    </a:cxn>
                    <a:cxn ang="0">
                      <a:pos x="36" y="3418"/>
                    </a:cxn>
                    <a:cxn ang="0">
                      <a:pos x="64" y="3572"/>
                    </a:cxn>
                    <a:cxn ang="0">
                      <a:pos x="111" y="3760"/>
                    </a:cxn>
                    <a:cxn ang="0">
                      <a:pos x="188" y="3997"/>
                    </a:cxn>
                    <a:cxn ang="0">
                      <a:pos x="257" y="4173"/>
                    </a:cxn>
                    <a:cxn ang="0">
                      <a:pos x="316" y="4295"/>
                    </a:cxn>
                    <a:cxn ang="0">
                      <a:pos x="1174" y="3487"/>
                    </a:cxn>
                    <a:cxn ang="0">
                      <a:pos x="2250" y="2464"/>
                    </a:cxn>
                    <a:cxn ang="0">
                      <a:pos x="2739" y="1982"/>
                    </a:cxn>
                    <a:cxn ang="0">
                      <a:pos x="3207" y="1502"/>
                    </a:cxn>
                    <a:cxn ang="0">
                      <a:pos x="3652" y="1025"/>
                    </a:cxn>
                    <a:cxn ang="0">
                      <a:pos x="4071" y="553"/>
                    </a:cxn>
                    <a:cxn ang="0">
                      <a:pos x="4465" y="91"/>
                    </a:cxn>
                  </a:cxnLst>
                  <a:rect l="0" t="0" r="r" b="b"/>
                  <a:pathLst>
                    <a:path w="4536" h="4295">
                      <a:moveTo>
                        <a:pt x="4465" y="91"/>
                      </a:moveTo>
                      <a:lnTo>
                        <a:pt x="4465" y="91"/>
                      </a:lnTo>
                      <a:lnTo>
                        <a:pt x="4481" y="66"/>
                      </a:lnTo>
                      <a:lnTo>
                        <a:pt x="4498" y="42"/>
                      </a:lnTo>
                      <a:lnTo>
                        <a:pt x="4517" y="20"/>
                      </a:lnTo>
                      <a:lnTo>
                        <a:pt x="4536" y="0"/>
                      </a:lnTo>
                      <a:lnTo>
                        <a:pt x="4536" y="0"/>
                      </a:lnTo>
                      <a:lnTo>
                        <a:pt x="4511" y="19"/>
                      </a:lnTo>
                      <a:lnTo>
                        <a:pt x="4482" y="36"/>
                      </a:lnTo>
                      <a:lnTo>
                        <a:pt x="4453" y="52"/>
                      </a:lnTo>
                      <a:lnTo>
                        <a:pt x="4422" y="67"/>
                      </a:lnTo>
                      <a:lnTo>
                        <a:pt x="4389" y="82"/>
                      </a:lnTo>
                      <a:lnTo>
                        <a:pt x="4354" y="94"/>
                      </a:lnTo>
                      <a:lnTo>
                        <a:pt x="4318" y="105"/>
                      </a:lnTo>
                      <a:lnTo>
                        <a:pt x="4279" y="115"/>
                      </a:lnTo>
                      <a:lnTo>
                        <a:pt x="4240" y="125"/>
                      </a:lnTo>
                      <a:lnTo>
                        <a:pt x="4198" y="133"/>
                      </a:lnTo>
                      <a:lnTo>
                        <a:pt x="4155" y="141"/>
                      </a:lnTo>
                      <a:lnTo>
                        <a:pt x="4113" y="147"/>
                      </a:lnTo>
                      <a:lnTo>
                        <a:pt x="4067" y="154"/>
                      </a:lnTo>
                      <a:lnTo>
                        <a:pt x="4020" y="159"/>
                      </a:lnTo>
                      <a:lnTo>
                        <a:pt x="3922" y="169"/>
                      </a:lnTo>
                      <a:lnTo>
                        <a:pt x="3820" y="177"/>
                      </a:lnTo>
                      <a:lnTo>
                        <a:pt x="3713" y="185"/>
                      </a:lnTo>
                      <a:lnTo>
                        <a:pt x="3485" y="197"/>
                      </a:lnTo>
                      <a:lnTo>
                        <a:pt x="3366" y="205"/>
                      </a:lnTo>
                      <a:lnTo>
                        <a:pt x="3243" y="213"/>
                      </a:lnTo>
                      <a:lnTo>
                        <a:pt x="3117" y="222"/>
                      </a:lnTo>
                      <a:lnTo>
                        <a:pt x="2988" y="234"/>
                      </a:lnTo>
                      <a:lnTo>
                        <a:pt x="2857" y="249"/>
                      </a:lnTo>
                      <a:lnTo>
                        <a:pt x="2790" y="259"/>
                      </a:lnTo>
                      <a:lnTo>
                        <a:pt x="2723" y="268"/>
                      </a:lnTo>
                      <a:lnTo>
                        <a:pt x="2655" y="279"/>
                      </a:lnTo>
                      <a:lnTo>
                        <a:pt x="2586" y="291"/>
                      </a:lnTo>
                      <a:lnTo>
                        <a:pt x="2518" y="303"/>
                      </a:lnTo>
                      <a:lnTo>
                        <a:pt x="2450" y="318"/>
                      </a:lnTo>
                      <a:lnTo>
                        <a:pt x="2380" y="332"/>
                      </a:lnTo>
                      <a:lnTo>
                        <a:pt x="2310" y="348"/>
                      </a:lnTo>
                      <a:lnTo>
                        <a:pt x="2241" y="367"/>
                      </a:lnTo>
                      <a:lnTo>
                        <a:pt x="2170" y="386"/>
                      </a:lnTo>
                      <a:lnTo>
                        <a:pt x="2100" y="407"/>
                      </a:lnTo>
                      <a:lnTo>
                        <a:pt x="2029" y="430"/>
                      </a:lnTo>
                      <a:lnTo>
                        <a:pt x="1959" y="454"/>
                      </a:lnTo>
                      <a:lnTo>
                        <a:pt x="1888" y="480"/>
                      </a:lnTo>
                      <a:lnTo>
                        <a:pt x="1817" y="508"/>
                      </a:lnTo>
                      <a:lnTo>
                        <a:pt x="1746" y="537"/>
                      </a:lnTo>
                      <a:lnTo>
                        <a:pt x="1676" y="569"/>
                      </a:lnTo>
                      <a:lnTo>
                        <a:pt x="1605" y="603"/>
                      </a:lnTo>
                      <a:lnTo>
                        <a:pt x="1534" y="638"/>
                      </a:lnTo>
                      <a:lnTo>
                        <a:pt x="1465" y="677"/>
                      </a:lnTo>
                      <a:lnTo>
                        <a:pt x="1395" y="717"/>
                      </a:lnTo>
                      <a:lnTo>
                        <a:pt x="1324" y="758"/>
                      </a:lnTo>
                      <a:lnTo>
                        <a:pt x="1254" y="804"/>
                      </a:lnTo>
                      <a:lnTo>
                        <a:pt x="1186" y="851"/>
                      </a:lnTo>
                      <a:lnTo>
                        <a:pt x="1116" y="900"/>
                      </a:lnTo>
                      <a:lnTo>
                        <a:pt x="1048" y="953"/>
                      </a:lnTo>
                      <a:lnTo>
                        <a:pt x="980" y="1008"/>
                      </a:lnTo>
                      <a:lnTo>
                        <a:pt x="911" y="1065"/>
                      </a:lnTo>
                      <a:lnTo>
                        <a:pt x="844" y="1126"/>
                      </a:lnTo>
                      <a:lnTo>
                        <a:pt x="777" y="1189"/>
                      </a:lnTo>
                      <a:lnTo>
                        <a:pt x="777" y="1189"/>
                      </a:lnTo>
                      <a:lnTo>
                        <a:pt x="713" y="1254"/>
                      </a:lnTo>
                      <a:lnTo>
                        <a:pt x="651" y="1319"/>
                      </a:lnTo>
                      <a:lnTo>
                        <a:pt x="594" y="1384"/>
                      </a:lnTo>
                      <a:lnTo>
                        <a:pt x="539" y="1450"/>
                      </a:lnTo>
                      <a:lnTo>
                        <a:pt x="488" y="1517"/>
                      </a:lnTo>
                      <a:lnTo>
                        <a:pt x="440" y="1582"/>
                      </a:lnTo>
                      <a:lnTo>
                        <a:pt x="394" y="1649"/>
                      </a:lnTo>
                      <a:lnTo>
                        <a:pt x="351" y="1716"/>
                      </a:lnTo>
                      <a:lnTo>
                        <a:pt x="312" y="1783"/>
                      </a:lnTo>
                      <a:lnTo>
                        <a:pt x="275" y="1850"/>
                      </a:lnTo>
                      <a:lnTo>
                        <a:pt x="241" y="1917"/>
                      </a:lnTo>
                      <a:lnTo>
                        <a:pt x="209" y="1986"/>
                      </a:lnTo>
                      <a:lnTo>
                        <a:pt x="181" y="2053"/>
                      </a:lnTo>
                      <a:lnTo>
                        <a:pt x="154" y="2120"/>
                      </a:lnTo>
                      <a:lnTo>
                        <a:pt x="130" y="2185"/>
                      </a:lnTo>
                      <a:lnTo>
                        <a:pt x="109" y="2252"/>
                      </a:lnTo>
                      <a:lnTo>
                        <a:pt x="88" y="2319"/>
                      </a:lnTo>
                      <a:lnTo>
                        <a:pt x="71" y="2385"/>
                      </a:lnTo>
                      <a:lnTo>
                        <a:pt x="56" y="2451"/>
                      </a:lnTo>
                      <a:lnTo>
                        <a:pt x="43" y="2516"/>
                      </a:lnTo>
                      <a:lnTo>
                        <a:pt x="31" y="2581"/>
                      </a:lnTo>
                      <a:lnTo>
                        <a:pt x="21" y="2645"/>
                      </a:lnTo>
                      <a:lnTo>
                        <a:pt x="15" y="2709"/>
                      </a:lnTo>
                      <a:lnTo>
                        <a:pt x="8" y="2772"/>
                      </a:lnTo>
                      <a:lnTo>
                        <a:pt x="4" y="2835"/>
                      </a:lnTo>
                      <a:lnTo>
                        <a:pt x="1" y="2897"/>
                      </a:lnTo>
                      <a:lnTo>
                        <a:pt x="0" y="2959"/>
                      </a:lnTo>
                      <a:lnTo>
                        <a:pt x="1" y="3019"/>
                      </a:lnTo>
                      <a:lnTo>
                        <a:pt x="3" y="3079"/>
                      </a:lnTo>
                      <a:lnTo>
                        <a:pt x="5" y="3138"/>
                      </a:lnTo>
                      <a:lnTo>
                        <a:pt x="9" y="3196"/>
                      </a:lnTo>
                      <a:lnTo>
                        <a:pt x="15" y="3253"/>
                      </a:lnTo>
                      <a:lnTo>
                        <a:pt x="20" y="3308"/>
                      </a:lnTo>
                      <a:lnTo>
                        <a:pt x="28" y="3363"/>
                      </a:lnTo>
                      <a:lnTo>
                        <a:pt x="36" y="3418"/>
                      </a:lnTo>
                      <a:lnTo>
                        <a:pt x="44" y="3470"/>
                      </a:lnTo>
                      <a:lnTo>
                        <a:pt x="54" y="3523"/>
                      </a:lnTo>
                      <a:lnTo>
                        <a:pt x="64" y="3572"/>
                      </a:lnTo>
                      <a:lnTo>
                        <a:pt x="75" y="3622"/>
                      </a:lnTo>
                      <a:lnTo>
                        <a:pt x="87" y="3669"/>
                      </a:lnTo>
                      <a:lnTo>
                        <a:pt x="111" y="3760"/>
                      </a:lnTo>
                      <a:lnTo>
                        <a:pt x="135" y="3846"/>
                      </a:lnTo>
                      <a:lnTo>
                        <a:pt x="161" y="3925"/>
                      </a:lnTo>
                      <a:lnTo>
                        <a:pt x="188" y="3997"/>
                      </a:lnTo>
                      <a:lnTo>
                        <a:pt x="212" y="4063"/>
                      </a:lnTo>
                      <a:lnTo>
                        <a:pt x="236" y="4122"/>
                      </a:lnTo>
                      <a:lnTo>
                        <a:pt x="257" y="4173"/>
                      </a:lnTo>
                      <a:lnTo>
                        <a:pt x="276" y="4214"/>
                      </a:lnTo>
                      <a:lnTo>
                        <a:pt x="306" y="4273"/>
                      </a:lnTo>
                      <a:lnTo>
                        <a:pt x="316" y="4295"/>
                      </a:lnTo>
                      <a:lnTo>
                        <a:pt x="316" y="4295"/>
                      </a:lnTo>
                      <a:lnTo>
                        <a:pt x="738" y="3899"/>
                      </a:lnTo>
                      <a:lnTo>
                        <a:pt x="1174" y="3487"/>
                      </a:lnTo>
                      <a:lnTo>
                        <a:pt x="2081" y="2625"/>
                      </a:lnTo>
                      <a:lnTo>
                        <a:pt x="2081" y="2625"/>
                      </a:lnTo>
                      <a:lnTo>
                        <a:pt x="2250" y="2464"/>
                      </a:lnTo>
                      <a:lnTo>
                        <a:pt x="2415" y="2303"/>
                      </a:lnTo>
                      <a:lnTo>
                        <a:pt x="2578" y="2143"/>
                      </a:lnTo>
                      <a:lnTo>
                        <a:pt x="2739" y="1982"/>
                      </a:lnTo>
                      <a:lnTo>
                        <a:pt x="2897" y="1822"/>
                      </a:lnTo>
                      <a:lnTo>
                        <a:pt x="3054" y="1662"/>
                      </a:lnTo>
                      <a:lnTo>
                        <a:pt x="3207" y="1502"/>
                      </a:lnTo>
                      <a:lnTo>
                        <a:pt x="3358" y="1343"/>
                      </a:lnTo>
                      <a:lnTo>
                        <a:pt x="3506" y="1183"/>
                      </a:lnTo>
                      <a:lnTo>
                        <a:pt x="3652" y="1025"/>
                      </a:lnTo>
                      <a:lnTo>
                        <a:pt x="3794" y="867"/>
                      </a:lnTo>
                      <a:lnTo>
                        <a:pt x="3934" y="710"/>
                      </a:lnTo>
                      <a:lnTo>
                        <a:pt x="4071" y="553"/>
                      </a:lnTo>
                      <a:lnTo>
                        <a:pt x="4205" y="398"/>
                      </a:lnTo>
                      <a:lnTo>
                        <a:pt x="4336" y="244"/>
                      </a:lnTo>
                      <a:lnTo>
                        <a:pt x="4465" y="91"/>
                      </a:lnTo>
                      <a:lnTo>
                        <a:pt x="4465" y="91"/>
                      </a:lnTo>
                      <a:close/>
                    </a:path>
                  </a:pathLst>
                </a:custGeom>
                <a:gradFill flip="none" rotWithShape="1">
                  <a:gsLst>
                    <a:gs pos="0">
                      <a:srgbClr val="84BC76"/>
                    </a:gs>
                    <a:gs pos="64000">
                      <a:srgbClr val="2F6C1C"/>
                    </a:gs>
                  </a:gsLst>
                  <a:lin ang="252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178" name="Group 168"/>
              <p:cNvGrpSpPr/>
              <p:nvPr/>
            </p:nvGrpSpPr>
            <p:grpSpPr>
              <a:xfrm rot="18900000">
                <a:off x="7326744" y="2773898"/>
                <a:ext cx="515275" cy="144357"/>
                <a:chOff x="793750" y="0"/>
                <a:chExt cx="7556501" cy="2116991"/>
              </a:xfrm>
            </p:grpSpPr>
            <p:sp>
              <p:nvSpPr>
                <p:cNvPr id="183" name="Freeform 7"/>
                <p:cNvSpPr>
                  <a:spLocks/>
                </p:cNvSpPr>
                <p:nvPr/>
              </p:nvSpPr>
              <p:spPr bwMode="auto">
                <a:xfrm>
                  <a:off x="793750" y="696178"/>
                  <a:ext cx="7413625" cy="1420813"/>
                </a:xfrm>
                <a:custGeom>
                  <a:avLst/>
                  <a:gdLst/>
                  <a:ahLst/>
                  <a:cxnLst>
                    <a:cxn ang="0">
                      <a:pos x="9339" y="0"/>
                    </a:cxn>
                    <a:cxn ang="0">
                      <a:pos x="8708" y="106"/>
                    </a:cxn>
                    <a:cxn ang="0">
                      <a:pos x="8060" y="203"/>
                    </a:cxn>
                    <a:cxn ang="0">
                      <a:pos x="7395" y="293"/>
                    </a:cxn>
                    <a:cxn ang="0">
                      <a:pos x="6713" y="375"/>
                    </a:cxn>
                    <a:cxn ang="0">
                      <a:pos x="6018" y="448"/>
                    </a:cxn>
                    <a:cxn ang="0">
                      <a:pos x="5307" y="514"/>
                    </a:cxn>
                    <a:cxn ang="0">
                      <a:pos x="4586" y="568"/>
                    </a:cxn>
                    <a:cxn ang="0">
                      <a:pos x="3853" y="615"/>
                    </a:cxn>
                    <a:cxn ang="0">
                      <a:pos x="1868" y="724"/>
                    </a:cxn>
                    <a:cxn ang="0">
                      <a:pos x="2" y="820"/>
                    </a:cxn>
                    <a:cxn ang="0">
                      <a:pos x="0" y="822"/>
                    </a:cxn>
                    <a:cxn ang="0">
                      <a:pos x="113" y="870"/>
                    </a:cxn>
                    <a:cxn ang="0">
                      <a:pos x="431" y="997"/>
                    </a:cxn>
                    <a:cxn ang="0">
                      <a:pos x="657" y="1081"/>
                    </a:cxn>
                    <a:cxn ang="0">
                      <a:pos x="921" y="1173"/>
                    </a:cxn>
                    <a:cxn ang="0">
                      <a:pos x="1223" y="1270"/>
                    </a:cxn>
                    <a:cxn ang="0">
                      <a:pos x="1559" y="1369"/>
                    </a:cxn>
                    <a:cxn ang="0">
                      <a:pos x="1922" y="1465"/>
                    </a:cxn>
                    <a:cxn ang="0">
                      <a:pos x="2310" y="1555"/>
                    </a:cxn>
                    <a:cxn ang="0">
                      <a:pos x="2718" y="1635"/>
                    </a:cxn>
                    <a:cxn ang="0">
                      <a:pos x="2930" y="1672"/>
                    </a:cxn>
                    <a:cxn ang="0">
                      <a:pos x="3146" y="1703"/>
                    </a:cxn>
                    <a:cxn ang="0">
                      <a:pos x="3363" y="1731"/>
                    </a:cxn>
                    <a:cxn ang="0">
                      <a:pos x="3585" y="1753"/>
                    </a:cxn>
                    <a:cxn ang="0">
                      <a:pos x="3809" y="1771"/>
                    </a:cxn>
                    <a:cxn ang="0">
                      <a:pos x="4035" y="1785"/>
                    </a:cxn>
                    <a:cxn ang="0">
                      <a:pos x="4263" y="1790"/>
                    </a:cxn>
                    <a:cxn ang="0">
                      <a:pos x="4491" y="1790"/>
                    </a:cxn>
                    <a:cxn ang="0">
                      <a:pos x="4720" y="1783"/>
                    </a:cxn>
                    <a:cxn ang="0">
                      <a:pos x="4949" y="1767"/>
                    </a:cxn>
                    <a:cxn ang="0">
                      <a:pos x="5057" y="1759"/>
                    </a:cxn>
                    <a:cxn ang="0">
                      <a:pos x="5267" y="1734"/>
                    </a:cxn>
                    <a:cxn ang="0">
                      <a:pos x="5469" y="1705"/>
                    </a:cxn>
                    <a:cxn ang="0">
                      <a:pos x="5665" y="1672"/>
                    </a:cxn>
                    <a:cxn ang="0">
                      <a:pos x="5853" y="1632"/>
                    </a:cxn>
                    <a:cxn ang="0">
                      <a:pos x="6037" y="1588"/>
                    </a:cxn>
                    <a:cxn ang="0">
                      <a:pos x="6213" y="1540"/>
                    </a:cxn>
                    <a:cxn ang="0">
                      <a:pos x="6383" y="1487"/>
                    </a:cxn>
                    <a:cxn ang="0">
                      <a:pos x="6548" y="1432"/>
                    </a:cxn>
                    <a:cxn ang="0">
                      <a:pos x="6708" y="1374"/>
                    </a:cxn>
                    <a:cxn ang="0">
                      <a:pos x="6863" y="1312"/>
                    </a:cxn>
                    <a:cxn ang="0">
                      <a:pos x="7085" y="1216"/>
                    </a:cxn>
                    <a:cxn ang="0">
                      <a:pos x="7367" y="1081"/>
                    </a:cxn>
                    <a:cxn ang="0">
                      <a:pos x="7629" y="942"/>
                    </a:cxn>
                    <a:cxn ang="0">
                      <a:pos x="7878" y="801"/>
                    </a:cxn>
                    <a:cxn ang="0">
                      <a:pos x="8112" y="660"/>
                    </a:cxn>
                    <a:cxn ang="0">
                      <a:pos x="8549" y="394"/>
                    </a:cxn>
                    <a:cxn ang="0">
                      <a:pos x="8755" y="274"/>
                    </a:cxn>
                    <a:cxn ang="0">
                      <a:pos x="8953" y="166"/>
                    </a:cxn>
                    <a:cxn ang="0">
                      <a:pos x="9148" y="74"/>
                    </a:cxn>
                    <a:cxn ang="0">
                      <a:pos x="9244" y="34"/>
                    </a:cxn>
                    <a:cxn ang="0">
                      <a:pos x="9339" y="0"/>
                    </a:cxn>
                  </a:cxnLst>
                  <a:rect l="0" t="0" r="r" b="b"/>
                  <a:pathLst>
                    <a:path w="9339" h="1790">
                      <a:moveTo>
                        <a:pt x="9339" y="0"/>
                      </a:moveTo>
                      <a:lnTo>
                        <a:pt x="9339" y="0"/>
                      </a:lnTo>
                      <a:lnTo>
                        <a:pt x="9026" y="53"/>
                      </a:lnTo>
                      <a:lnTo>
                        <a:pt x="8708" y="106"/>
                      </a:lnTo>
                      <a:lnTo>
                        <a:pt x="8387" y="156"/>
                      </a:lnTo>
                      <a:lnTo>
                        <a:pt x="8060" y="203"/>
                      </a:lnTo>
                      <a:lnTo>
                        <a:pt x="7730" y="250"/>
                      </a:lnTo>
                      <a:lnTo>
                        <a:pt x="7395" y="293"/>
                      </a:lnTo>
                      <a:lnTo>
                        <a:pt x="7056" y="335"/>
                      </a:lnTo>
                      <a:lnTo>
                        <a:pt x="6713" y="375"/>
                      </a:lnTo>
                      <a:lnTo>
                        <a:pt x="6368" y="413"/>
                      </a:lnTo>
                      <a:lnTo>
                        <a:pt x="6018" y="448"/>
                      </a:lnTo>
                      <a:lnTo>
                        <a:pt x="5664" y="483"/>
                      </a:lnTo>
                      <a:lnTo>
                        <a:pt x="5307" y="514"/>
                      </a:lnTo>
                      <a:lnTo>
                        <a:pt x="4949" y="542"/>
                      </a:lnTo>
                      <a:lnTo>
                        <a:pt x="4586" y="568"/>
                      </a:lnTo>
                      <a:lnTo>
                        <a:pt x="4221" y="592"/>
                      </a:lnTo>
                      <a:lnTo>
                        <a:pt x="3853" y="615"/>
                      </a:lnTo>
                      <a:lnTo>
                        <a:pt x="3853" y="615"/>
                      </a:lnTo>
                      <a:lnTo>
                        <a:pt x="1868" y="724"/>
                      </a:lnTo>
                      <a:lnTo>
                        <a:pt x="919" y="775"/>
                      </a:lnTo>
                      <a:lnTo>
                        <a:pt x="2" y="820"/>
                      </a:lnTo>
                      <a:lnTo>
                        <a:pt x="0" y="822"/>
                      </a:lnTo>
                      <a:lnTo>
                        <a:pt x="0" y="822"/>
                      </a:lnTo>
                      <a:lnTo>
                        <a:pt x="30" y="834"/>
                      </a:lnTo>
                      <a:lnTo>
                        <a:pt x="113" y="870"/>
                      </a:lnTo>
                      <a:lnTo>
                        <a:pt x="249" y="926"/>
                      </a:lnTo>
                      <a:lnTo>
                        <a:pt x="431" y="997"/>
                      </a:lnTo>
                      <a:lnTo>
                        <a:pt x="539" y="1037"/>
                      </a:lnTo>
                      <a:lnTo>
                        <a:pt x="657" y="1081"/>
                      </a:lnTo>
                      <a:lnTo>
                        <a:pt x="784" y="1126"/>
                      </a:lnTo>
                      <a:lnTo>
                        <a:pt x="921" y="1173"/>
                      </a:lnTo>
                      <a:lnTo>
                        <a:pt x="1069" y="1221"/>
                      </a:lnTo>
                      <a:lnTo>
                        <a:pt x="1223" y="1270"/>
                      </a:lnTo>
                      <a:lnTo>
                        <a:pt x="1387" y="1319"/>
                      </a:lnTo>
                      <a:lnTo>
                        <a:pt x="1559" y="1369"/>
                      </a:lnTo>
                      <a:lnTo>
                        <a:pt x="1736" y="1418"/>
                      </a:lnTo>
                      <a:lnTo>
                        <a:pt x="1922" y="1465"/>
                      </a:lnTo>
                      <a:lnTo>
                        <a:pt x="2113" y="1512"/>
                      </a:lnTo>
                      <a:lnTo>
                        <a:pt x="2310" y="1555"/>
                      </a:lnTo>
                      <a:lnTo>
                        <a:pt x="2511" y="1597"/>
                      </a:lnTo>
                      <a:lnTo>
                        <a:pt x="2718" y="1635"/>
                      </a:lnTo>
                      <a:lnTo>
                        <a:pt x="2824" y="1654"/>
                      </a:lnTo>
                      <a:lnTo>
                        <a:pt x="2930" y="1672"/>
                      </a:lnTo>
                      <a:lnTo>
                        <a:pt x="3036" y="1687"/>
                      </a:lnTo>
                      <a:lnTo>
                        <a:pt x="3146" y="1703"/>
                      </a:lnTo>
                      <a:lnTo>
                        <a:pt x="3253" y="1717"/>
                      </a:lnTo>
                      <a:lnTo>
                        <a:pt x="3363" y="1731"/>
                      </a:lnTo>
                      <a:lnTo>
                        <a:pt x="3474" y="1743"/>
                      </a:lnTo>
                      <a:lnTo>
                        <a:pt x="3585" y="1753"/>
                      </a:lnTo>
                      <a:lnTo>
                        <a:pt x="3696" y="1764"/>
                      </a:lnTo>
                      <a:lnTo>
                        <a:pt x="3809" y="1771"/>
                      </a:lnTo>
                      <a:lnTo>
                        <a:pt x="3922" y="1778"/>
                      </a:lnTo>
                      <a:lnTo>
                        <a:pt x="4035" y="1785"/>
                      </a:lnTo>
                      <a:lnTo>
                        <a:pt x="4148" y="1788"/>
                      </a:lnTo>
                      <a:lnTo>
                        <a:pt x="4263" y="1790"/>
                      </a:lnTo>
                      <a:lnTo>
                        <a:pt x="4378" y="1790"/>
                      </a:lnTo>
                      <a:lnTo>
                        <a:pt x="4491" y="1790"/>
                      </a:lnTo>
                      <a:lnTo>
                        <a:pt x="4605" y="1786"/>
                      </a:lnTo>
                      <a:lnTo>
                        <a:pt x="4720" y="1783"/>
                      </a:lnTo>
                      <a:lnTo>
                        <a:pt x="4835" y="1776"/>
                      </a:lnTo>
                      <a:lnTo>
                        <a:pt x="4949" y="1767"/>
                      </a:lnTo>
                      <a:lnTo>
                        <a:pt x="4949" y="1767"/>
                      </a:lnTo>
                      <a:lnTo>
                        <a:pt x="5057" y="1759"/>
                      </a:lnTo>
                      <a:lnTo>
                        <a:pt x="5163" y="1746"/>
                      </a:lnTo>
                      <a:lnTo>
                        <a:pt x="5267" y="1734"/>
                      </a:lnTo>
                      <a:lnTo>
                        <a:pt x="5368" y="1720"/>
                      </a:lnTo>
                      <a:lnTo>
                        <a:pt x="5469" y="1705"/>
                      </a:lnTo>
                      <a:lnTo>
                        <a:pt x="5568" y="1689"/>
                      </a:lnTo>
                      <a:lnTo>
                        <a:pt x="5665" y="1672"/>
                      </a:lnTo>
                      <a:lnTo>
                        <a:pt x="5759" y="1653"/>
                      </a:lnTo>
                      <a:lnTo>
                        <a:pt x="5853" y="1632"/>
                      </a:lnTo>
                      <a:lnTo>
                        <a:pt x="5945" y="1611"/>
                      </a:lnTo>
                      <a:lnTo>
                        <a:pt x="6037" y="1588"/>
                      </a:lnTo>
                      <a:lnTo>
                        <a:pt x="6126" y="1564"/>
                      </a:lnTo>
                      <a:lnTo>
                        <a:pt x="6213" y="1540"/>
                      </a:lnTo>
                      <a:lnTo>
                        <a:pt x="6300" y="1513"/>
                      </a:lnTo>
                      <a:lnTo>
                        <a:pt x="6383" y="1487"/>
                      </a:lnTo>
                      <a:lnTo>
                        <a:pt x="6467" y="1461"/>
                      </a:lnTo>
                      <a:lnTo>
                        <a:pt x="6548" y="1432"/>
                      </a:lnTo>
                      <a:lnTo>
                        <a:pt x="6630" y="1404"/>
                      </a:lnTo>
                      <a:lnTo>
                        <a:pt x="6708" y="1374"/>
                      </a:lnTo>
                      <a:lnTo>
                        <a:pt x="6786" y="1343"/>
                      </a:lnTo>
                      <a:lnTo>
                        <a:pt x="6863" y="1312"/>
                      </a:lnTo>
                      <a:lnTo>
                        <a:pt x="6939" y="1281"/>
                      </a:lnTo>
                      <a:lnTo>
                        <a:pt x="7085" y="1216"/>
                      </a:lnTo>
                      <a:lnTo>
                        <a:pt x="7228" y="1150"/>
                      </a:lnTo>
                      <a:lnTo>
                        <a:pt x="7367" y="1081"/>
                      </a:lnTo>
                      <a:lnTo>
                        <a:pt x="7499" y="1011"/>
                      </a:lnTo>
                      <a:lnTo>
                        <a:pt x="7629" y="942"/>
                      </a:lnTo>
                      <a:lnTo>
                        <a:pt x="7756" y="870"/>
                      </a:lnTo>
                      <a:lnTo>
                        <a:pt x="7878" y="801"/>
                      </a:lnTo>
                      <a:lnTo>
                        <a:pt x="7996" y="730"/>
                      </a:lnTo>
                      <a:lnTo>
                        <a:pt x="8112" y="660"/>
                      </a:lnTo>
                      <a:lnTo>
                        <a:pt x="8337" y="524"/>
                      </a:lnTo>
                      <a:lnTo>
                        <a:pt x="8549" y="394"/>
                      </a:lnTo>
                      <a:lnTo>
                        <a:pt x="8653" y="333"/>
                      </a:lnTo>
                      <a:lnTo>
                        <a:pt x="8755" y="274"/>
                      </a:lnTo>
                      <a:lnTo>
                        <a:pt x="8854" y="219"/>
                      </a:lnTo>
                      <a:lnTo>
                        <a:pt x="8953" y="166"/>
                      </a:lnTo>
                      <a:lnTo>
                        <a:pt x="9051" y="118"/>
                      </a:lnTo>
                      <a:lnTo>
                        <a:pt x="9148" y="74"/>
                      </a:lnTo>
                      <a:lnTo>
                        <a:pt x="9197" y="53"/>
                      </a:lnTo>
                      <a:lnTo>
                        <a:pt x="9244" y="34"/>
                      </a:lnTo>
                      <a:lnTo>
                        <a:pt x="9292" y="17"/>
                      </a:lnTo>
                      <a:lnTo>
                        <a:pt x="9339" y="0"/>
                      </a:lnTo>
                      <a:lnTo>
                        <a:pt x="9339" y="0"/>
                      </a:lnTo>
                      <a:close/>
                    </a:path>
                  </a:pathLst>
                </a:custGeom>
                <a:gradFill flip="none" rotWithShape="1">
                  <a:gsLst>
                    <a:gs pos="0">
                      <a:srgbClr val="5EBD63"/>
                    </a:gs>
                    <a:gs pos="100000">
                      <a:srgbClr val="447F31"/>
                    </a:gs>
                  </a:gsLst>
                  <a:path path="circle">
                    <a:fillToRect l="50000" t="50000" r="50000" b="50000"/>
                  </a:path>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4" name="Freeform 8"/>
                <p:cNvSpPr>
                  <a:spLocks/>
                </p:cNvSpPr>
                <p:nvPr/>
              </p:nvSpPr>
              <p:spPr bwMode="auto">
                <a:xfrm>
                  <a:off x="795338" y="0"/>
                  <a:ext cx="7554913" cy="1363663"/>
                </a:xfrm>
                <a:custGeom>
                  <a:avLst/>
                  <a:gdLst/>
                  <a:ahLst/>
                  <a:cxnLst>
                    <a:cxn ang="0">
                      <a:pos x="9337" y="899"/>
                    </a:cxn>
                    <a:cxn ang="0">
                      <a:pos x="9428" y="874"/>
                    </a:cxn>
                    <a:cxn ang="0">
                      <a:pos x="9518" y="862"/>
                    </a:cxn>
                    <a:cxn ang="0">
                      <a:pos x="9466" y="860"/>
                    </a:cxn>
                    <a:cxn ang="0">
                      <a:pos x="9362" y="852"/>
                    </a:cxn>
                    <a:cxn ang="0">
                      <a:pos x="9200" y="827"/>
                    </a:cxn>
                    <a:cxn ang="0">
                      <a:pos x="8971" y="780"/>
                    </a:cxn>
                    <a:cxn ang="0">
                      <a:pos x="8727" y="720"/>
                    </a:cxn>
                    <a:cxn ang="0">
                      <a:pos x="8331" y="608"/>
                    </a:cxn>
                    <a:cxn ang="0">
                      <a:pos x="7891" y="481"/>
                    </a:cxn>
                    <a:cxn ang="0">
                      <a:pos x="7572" y="395"/>
                    </a:cxn>
                    <a:cxn ang="0">
                      <a:pos x="7229" y="308"/>
                    </a:cxn>
                    <a:cxn ang="0">
                      <a:pos x="6861" y="226"/>
                    </a:cxn>
                    <a:cxn ang="0">
                      <a:pos x="6466" y="153"/>
                    </a:cxn>
                    <a:cxn ang="0">
                      <a:pos x="6152" y="104"/>
                    </a:cxn>
                    <a:cxn ang="0">
                      <a:pos x="5933" y="76"/>
                    </a:cxn>
                    <a:cxn ang="0">
                      <a:pos x="5707" y="52"/>
                    </a:cxn>
                    <a:cxn ang="0">
                      <a:pos x="5474" y="31"/>
                    </a:cxn>
                    <a:cxn ang="0">
                      <a:pos x="5231" y="16"/>
                    </a:cxn>
                    <a:cxn ang="0">
                      <a:pos x="4982" y="5"/>
                    </a:cxn>
                    <a:cxn ang="0">
                      <a:pos x="4723" y="0"/>
                    </a:cxn>
                    <a:cxn ang="0">
                      <a:pos x="4456" y="0"/>
                    </a:cxn>
                    <a:cxn ang="0">
                      <a:pos x="4181" y="7"/>
                    </a:cxn>
                    <a:cxn ang="0">
                      <a:pos x="3896" y="19"/>
                    </a:cxn>
                    <a:cxn ang="0">
                      <a:pos x="3750" y="28"/>
                    </a:cxn>
                    <a:cxn ang="0">
                      <a:pos x="3463" y="52"/>
                    </a:cxn>
                    <a:cxn ang="0">
                      <a:pos x="3192" y="82"/>
                    </a:cxn>
                    <a:cxn ang="0">
                      <a:pos x="2935" y="118"/>
                    </a:cxn>
                    <a:cxn ang="0">
                      <a:pos x="2692" y="160"/>
                    </a:cxn>
                    <a:cxn ang="0">
                      <a:pos x="2461" y="209"/>
                    </a:cxn>
                    <a:cxn ang="0">
                      <a:pos x="2243" y="261"/>
                    </a:cxn>
                    <a:cxn ang="0">
                      <a:pos x="2038" y="316"/>
                    </a:cxn>
                    <a:cxn ang="0">
                      <a:pos x="1847" y="377"/>
                    </a:cxn>
                    <a:cxn ang="0">
                      <a:pos x="1666" y="441"/>
                    </a:cxn>
                    <a:cxn ang="0">
                      <a:pos x="1496" y="509"/>
                    </a:cxn>
                    <a:cxn ang="0">
                      <a:pos x="1338" y="579"/>
                    </a:cxn>
                    <a:cxn ang="0">
                      <a:pos x="1192" y="650"/>
                    </a:cxn>
                    <a:cxn ang="0">
                      <a:pos x="1055" y="721"/>
                    </a:cxn>
                    <a:cxn ang="0">
                      <a:pos x="928" y="796"/>
                    </a:cxn>
                    <a:cxn ang="0">
                      <a:pos x="811" y="869"/>
                    </a:cxn>
                    <a:cxn ang="0">
                      <a:pos x="705" y="944"/>
                    </a:cxn>
                    <a:cxn ang="0">
                      <a:pos x="606" y="1017"/>
                    </a:cxn>
                    <a:cxn ang="0">
                      <a:pos x="518" y="1090"/>
                    </a:cxn>
                    <a:cxn ang="0">
                      <a:pos x="436" y="1161"/>
                    </a:cxn>
                    <a:cxn ang="0">
                      <a:pos x="299" y="1295"/>
                    </a:cxn>
                    <a:cxn ang="0">
                      <a:pos x="191" y="1418"/>
                    </a:cxn>
                    <a:cxn ang="0">
                      <a:pos x="111" y="1526"/>
                    </a:cxn>
                    <a:cxn ang="0">
                      <a:pos x="54" y="1613"/>
                    </a:cxn>
                    <a:cxn ang="0">
                      <a:pos x="19" y="1677"/>
                    </a:cxn>
                    <a:cxn ang="0">
                      <a:pos x="0" y="1719"/>
                    </a:cxn>
                    <a:cxn ang="0">
                      <a:pos x="917" y="1674"/>
                    </a:cxn>
                    <a:cxn ang="0">
                      <a:pos x="3851" y="1514"/>
                    </a:cxn>
                    <a:cxn ang="0">
                      <a:pos x="4219" y="1491"/>
                    </a:cxn>
                    <a:cxn ang="0">
                      <a:pos x="4947" y="1441"/>
                    </a:cxn>
                    <a:cxn ang="0">
                      <a:pos x="5662" y="1382"/>
                    </a:cxn>
                    <a:cxn ang="0">
                      <a:pos x="6366" y="1312"/>
                    </a:cxn>
                    <a:cxn ang="0">
                      <a:pos x="7054" y="1234"/>
                    </a:cxn>
                    <a:cxn ang="0">
                      <a:pos x="7728" y="1149"/>
                    </a:cxn>
                    <a:cxn ang="0">
                      <a:pos x="8385" y="1055"/>
                    </a:cxn>
                    <a:cxn ang="0">
                      <a:pos x="9024" y="952"/>
                    </a:cxn>
                    <a:cxn ang="0">
                      <a:pos x="9337" y="899"/>
                    </a:cxn>
                  </a:cxnLst>
                  <a:rect l="0" t="0" r="r" b="b"/>
                  <a:pathLst>
                    <a:path w="9518" h="1719">
                      <a:moveTo>
                        <a:pt x="9337" y="899"/>
                      </a:moveTo>
                      <a:lnTo>
                        <a:pt x="9337" y="899"/>
                      </a:lnTo>
                      <a:lnTo>
                        <a:pt x="9382" y="885"/>
                      </a:lnTo>
                      <a:lnTo>
                        <a:pt x="9428" y="874"/>
                      </a:lnTo>
                      <a:lnTo>
                        <a:pt x="9473" y="867"/>
                      </a:lnTo>
                      <a:lnTo>
                        <a:pt x="9518" y="862"/>
                      </a:lnTo>
                      <a:lnTo>
                        <a:pt x="9518" y="862"/>
                      </a:lnTo>
                      <a:lnTo>
                        <a:pt x="9466" y="860"/>
                      </a:lnTo>
                      <a:lnTo>
                        <a:pt x="9414" y="857"/>
                      </a:lnTo>
                      <a:lnTo>
                        <a:pt x="9362" y="852"/>
                      </a:lnTo>
                      <a:lnTo>
                        <a:pt x="9308" y="845"/>
                      </a:lnTo>
                      <a:lnTo>
                        <a:pt x="9200" y="827"/>
                      </a:lnTo>
                      <a:lnTo>
                        <a:pt x="9087" y="806"/>
                      </a:lnTo>
                      <a:lnTo>
                        <a:pt x="8971" y="780"/>
                      </a:lnTo>
                      <a:lnTo>
                        <a:pt x="8851" y="753"/>
                      </a:lnTo>
                      <a:lnTo>
                        <a:pt x="8727" y="720"/>
                      </a:lnTo>
                      <a:lnTo>
                        <a:pt x="8600" y="685"/>
                      </a:lnTo>
                      <a:lnTo>
                        <a:pt x="8331" y="608"/>
                      </a:lnTo>
                      <a:lnTo>
                        <a:pt x="8043" y="525"/>
                      </a:lnTo>
                      <a:lnTo>
                        <a:pt x="7891" y="481"/>
                      </a:lnTo>
                      <a:lnTo>
                        <a:pt x="7735" y="438"/>
                      </a:lnTo>
                      <a:lnTo>
                        <a:pt x="7572" y="395"/>
                      </a:lnTo>
                      <a:lnTo>
                        <a:pt x="7403" y="351"/>
                      </a:lnTo>
                      <a:lnTo>
                        <a:pt x="7229" y="308"/>
                      </a:lnTo>
                      <a:lnTo>
                        <a:pt x="7049" y="266"/>
                      </a:lnTo>
                      <a:lnTo>
                        <a:pt x="6861" y="226"/>
                      </a:lnTo>
                      <a:lnTo>
                        <a:pt x="6666" y="189"/>
                      </a:lnTo>
                      <a:lnTo>
                        <a:pt x="6466" y="153"/>
                      </a:lnTo>
                      <a:lnTo>
                        <a:pt x="6258" y="120"/>
                      </a:lnTo>
                      <a:lnTo>
                        <a:pt x="6152" y="104"/>
                      </a:lnTo>
                      <a:lnTo>
                        <a:pt x="6044" y="90"/>
                      </a:lnTo>
                      <a:lnTo>
                        <a:pt x="5933" y="76"/>
                      </a:lnTo>
                      <a:lnTo>
                        <a:pt x="5822" y="64"/>
                      </a:lnTo>
                      <a:lnTo>
                        <a:pt x="5707" y="52"/>
                      </a:lnTo>
                      <a:lnTo>
                        <a:pt x="5592" y="42"/>
                      </a:lnTo>
                      <a:lnTo>
                        <a:pt x="5474" y="31"/>
                      </a:lnTo>
                      <a:lnTo>
                        <a:pt x="5354" y="23"/>
                      </a:lnTo>
                      <a:lnTo>
                        <a:pt x="5231" y="16"/>
                      </a:lnTo>
                      <a:lnTo>
                        <a:pt x="5107" y="10"/>
                      </a:lnTo>
                      <a:lnTo>
                        <a:pt x="4982" y="5"/>
                      </a:lnTo>
                      <a:lnTo>
                        <a:pt x="4854" y="2"/>
                      </a:lnTo>
                      <a:lnTo>
                        <a:pt x="4723" y="0"/>
                      </a:lnTo>
                      <a:lnTo>
                        <a:pt x="4591" y="0"/>
                      </a:lnTo>
                      <a:lnTo>
                        <a:pt x="4456" y="0"/>
                      </a:lnTo>
                      <a:lnTo>
                        <a:pt x="4318" y="2"/>
                      </a:lnTo>
                      <a:lnTo>
                        <a:pt x="4181" y="7"/>
                      </a:lnTo>
                      <a:lnTo>
                        <a:pt x="4039" y="12"/>
                      </a:lnTo>
                      <a:lnTo>
                        <a:pt x="3896" y="19"/>
                      </a:lnTo>
                      <a:lnTo>
                        <a:pt x="3750" y="28"/>
                      </a:lnTo>
                      <a:lnTo>
                        <a:pt x="3750" y="28"/>
                      </a:lnTo>
                      <a:lnTo>
                        <a:pt x="3606" y="38"/>
                      </a:lnTo>
                      <a:lnTo>
                        <a:pt x="3463" y="52"/>
                      </a:lnTo>
                      <a:lnTo>
                        <a:pt x="3326" y="66"/>
                      </a:lnTo>
                      <a:lnTo>
                        <a:pt x="3192" y="82"/>
                      </a:lnTo>
                      <a:lnTo>
                        <a:pt x="3062" y="99"/>
                      </a:lnTo>
                      <a:lnTo>
                        <a:pt x="2935" y="118"/>
                      </a:lnTo>
                      <a:lnTo>
                        <a:pt x="2812" y="139"/>
                      </a:lnTo>
                      <a:lnTo>
                        <a:pt x="2692" y="160"/>
                      </a:lnTo>
                      <a:lnTo>
                        <a:pt x="2575" y="184"/>
                      </a:lnTo>
                      <a:lnTo>
                        <a:pt x="2461" y="209"/>
                      </a:lnTo>
                      <a:lnTo>
                        <a:pt x="2351" y="233"/>
                      </a:lnTo>
                      <a:lnTo>
                        <a:pt x="2243" y="261"/>
                      </a:lnTo>
                      <a:lnTo>
                        <a:pt x="2139" y="289"/>
                      </a:lnTo>
                      <a:lnTo>
                        <a:pt x="2038" y="316"/>
                      </a:lnTo>
                      <a:lnTo>
                        <a:pt x="1941" y="348"/>
                      </a:lnTo>
                      <a:lnTo>
                        <a:pt x="1847" y="377"/>
                      </a:lnTo>
                      <a:lnTo>
                        <a:pt x="1755" y="410"/>
                      </a:lnTo>
                      <a:lnTo>
                        <a:pt x="1666" y="441"/>
                      </a:lnTo>
                      <a:lnTo>
                        <a:pt x="1579" y="474"/>
                      </a:lnTo>
                      <a:lnTo>
                        <a:pt x="1496" y="509"/>
                      </a:lnTo>
                      <a:lnTo>
                        <a:pt x="1416" y="544"/>
                      </a:lnTo>
                      <a:lnTo>
                        <a:pt x="1338" y="579"/>
                      </a:lnTo>
                      <a:lnTo>
                        <a:pt x="1263" y="614"/>
                      </a:lnTo>
                      <a:lnTo>
                        <a:pt x="1192" y="650"/>
                      </a:lnTo>
                      <a:lnTo>
                        <a:pt x="1122" y="685"/>
                      </a:lnTo>
                      <a:lnTo>
                        <a:pt x="1055" y="721"/>
                      </a:lnTo>
                      <a:lnTo>
                        <a:pt x="990" y="760"/>
                      </a:lnTo>
                      <a:lnTo>
                        <a:pt x="928" y="796"/>
                      </a:lnTo>
                      <a:lnTo>
                        <a:pt x="869" y="833"/>
                      </a:lnTo>
                      <a:lnTo>
                        <a:pt x="811" y="869"/>
                      </a:lnTo>
                      <a:lnTo>
                        <a:pt x="757" y="907"/>
                      </a:lnTo>
                      <a:lnTo>
                        <a:pt x="705" y="944"/>
                      </a:lnTo>
                      <a:lnTo>
                        <a:pt x="655" y="980"/>
                      </a:lnTo>
                      <a:lnTo>
                        <a:pt x="606" y="1017"/>
                      </a:lnTo>
                      <a:lnTo>
                        <a:pt x="561" y="1053"/>
                      </a:lnTo>
                      <a:lnTo>
                        <a:pt x="518" y="1090"/>
                      </a:lnTo>
                      <a:lnTo>
                        <a:pt x="476" y="1125"/>
                      </a:lnTo>
                      <a:lnTo>
                        <a:pt x="436" y="1161"/>
                      </a:lnTo>
                      <a:lnTo>
                        <a:pt x="365" y="1229"/>
                      </a:lnTo>
                      <a:lnTo>
                        <a:pt x="299" y="1295"/>
                      </a:lnTo>
                      <a:lnTo>
                        <a:pt x="241" y="1359"/>
                      </a:lnTo>
                      <a:lnTo>
                        <a:pt x="191" y="1418"/>
                      </a:lnTo>
                      <a:lnTo>
                        <a:pt x="147" y="1474"/>
                      </a:lnTo>
                      <a:lnTo>
                        <a:pt x="111" y="1526"/>
                      </a:lnTo>
                      <a:lnTo>
                        <a:pt x="80" y="1573"/>
                      </a:lnTo>
                      <a:lnTo>
                        <a:pt x="54" y="1613"/>
                      </a:lnTo>
                      <a:lnTo>
                        <a:pt x="33" y="1648"/>
                      </a:lnTo>
                      <a:lnTo>
                        <a:pt x="19" y="1677"/>
                      </a:lnTo>
                      <a:lnTo>
                        <a:pt x="8" y="1698"/>
                      </a:lnTo>
                      <a:lnTo>
                        <a:pt x="0" y="1719"/>
                      </a:lnTo>
                      <a:lnTo>
                        <a:pt x="0" y="1719"/>
                      </a:lnTo>
                      <a:lnTo>
                        <a:pt x="917" y="1674"/>
                      </a:lnTo>
                      <a:lnTo>
                        <a:pt x="1866" y="1623"/>
                      </a:lnTo>
                      <a:lnTo>
                        <a:pt x="3851" y="1514"/>
                      </a:lnTo>
                      <a:lnTo>
                        <a:pt x="3851" y="1514"/>
                      </a:lnTo>
                      <a:lnTo>
                        <a:pt x="4219" y="1491"/>
                      </a:lnTo>
                      <a:lnTo>
                        <a:pt x="4584" y="1467"/>
                      </a:lnTo>
                      <a:lnTo>
                        <a:pt x="4947" y="1441"/>
                      </a:lnTo>
                      <a:lnTo>
                        <a:pt x="5305" y="1413"/>
                      </a:lnTo>
                      <a:lnTo>
                        <a:pt x="5662" y="1382"/>
                      </a:lnTo>
                      <a:lnTo>
                        <a:pt x="6016" y="1347"/>
                      </a:lnTo>
                      <a:lnTo>
                        <a:pt x="6366" y="1312"/>
                      </a:lnTo>
                      <a:lnTo>
                        <a:pt x="6711" y="1274"/>
                      </a:lnTo>
                      <a:lnTo>
                        <a:pt x="7054" y="1234"/>
                      </a:lnTo>
                      <a:lnTo>
                        <a:pt x="7393" y="1192"/>
                      </a:lnTo>
                      <a:lnTo>
                        <a:pt x="7728" y="1149"/>
                      </a:lnTo>
                      <a:lnTo>
                        <a:pt x="8058" y="1102"/>
                      </a:lnTo>
                      <a:lnTo>
                        <a:pt x="8385" y="1055"/>
                      </a:lnTo>
                      <a:lnTo>
                        <a:pt x="8706" y="1005"/>
                      </a:lnTo>
                      <a:lnTo>
                        <a:pt x="9024" y="952"/>
                      </a:lnTo>
                      <a:lnTo>
                        <a:pt x="9337" y="899"/>
                      </a:lnTo>
                      <a:lnTo>
                        <a:pt x="9337" y="899"/>
                      </a:lnTo>
                      <a:close/>
                    </a:path>
                  </a:pathLst>
                </a:custGeom>
                <a:gradFill flip="none" rotWithShape="1">
                  <a:gsLst>
                    <a:gs pos="0">
                      <a:srgbClr val="84BC76"/>
                    </a:gs>
                    <a:gs pos="100000">
                      <a:srgbClr val="2F6C1C"/>
                    </a:gs>
                  </a:gsLst>
                  <a:lin ang="516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179" name="Group 171"/>
              <p:cNvGrpSpPr/>
              <p:nvPr/>
            </p:nvGrpSpPr>
            <p:grpSpPr>
              <a:xfrm rot="21312991" flipH="1">
                <a:off x="7170907" y="3751874"/>
                <a:ext cx="313619" cy="296956"/>
                <a:chOff x="971551" y="0"/>
                <a:chExt cx="7200902" cy="6818311"/>
              </a:xfrm>
            </p:grpSpPr>
            <p:sp>
              <p:nvSpPr>
                <p:cNvPr id="181" name="Freeform 5"/>
                <p:cNvSpPr>
                  <a:spLocks/>
                </p:cNvSpPr>
                <p:nvPr/>
              </p:nvSpPr>
              <p:spPr bwMode="auto">
                <a:xfrm>
                  <a:off x="1416587" y="96583"/>
                  <a:ext cx="6586540" cy="6713539"/>
                </a:xfrm>
                <a:custGeom>
                  <a:avLst/>
                  <a:gdLst/>
                  <a:ahLst/>
                  <a:cxnLst>
                    <a:cxn ang="0">
                      <a:pos x="4149" y="0"/>
                    </a:cxn>
                    <a:cxn ang="0">
                      <a:pos x="3889" y="307"/>
                    </a:cxn>
                    <a:cxn ang="0">
                      <a:pos x="3618" y="619"/>
                    </a:cxn>
                    <a:cxn ang="0">
                      <a:pos x="3336" y="934"/>
                    </a:cxn>
                    <a:cxn ang="0">
                      <a:pos x="3042" y="1252"/>
                    </a:cxn>
                    <a:cxn ang="0">
                      <a:pos x="2738" y="1571"/>
                    </a:cxn>
                    <a:cxn ang="0">
                      <a:pos x="2423" y="1891"/>
                    </a:cxn>
                    <a:cxn ang="0">
                      <a:pos x="2099" y="2212"/>
                    </a:cxn>
                    <a:cxn ang="0">
                      <a:pos x="1765" y="2534"/>
                    </a:cxn>
                    <a:cxn ang="0">
                      <a:pos x="858" y="3396"/>
                    </a:cxn>
                    <a:cxn ang="0">
                      <a:pos x="0" y="4204"/>
                    </a:cxn>
                    <a:cxn ang="0">
                      <a:pos x="2" y="4205"/>
                    </a:cxn>
                    <a:cxn ang="0">
                      <a:pos x="101" y="4213"/>
                    </a:cxn>
                    <a:cxn ang="0">
                      <a:pos x="292" y="4224"/>
                    </a:cxn>
                    <a:cxn ang="0">
                      <a:pos x="465" y="4229"/>
                    </a:cxn>
                    <a:cxn ang="0">
                      <a:pos x="669" y="4229"/>
                    </a:cxn>
                    <a:cxn ang="0">
                      <a:pos x="898" y="4221"/>
                    </a:cxn>
                    <a:cxn ang="0">
                      <a:pos x="1149" y="4205"/>
                    </a:cxn>
                    <a:cxn ang="0">
                      <a:pos x="1413" y="4177"/>
                    </a:cxn>
                    <a:cxn ang="0">
                      <a:pos x="1549" y="4158"/>
                    </a:cxn>
                    <a:cxn ang="0">
                      <a:pos x="1689" y="4135"/>
                    </a:cxn>
                    <a:cxn ang="0">
                      <a:pos x="1828" y="4108"/>
                    </a:cxn>
                    <a:cxn ang="0">
                      <a:pos x="1969" y="4078"/>
                    </a:cxn>
                    <a:cxn ang="0">
                      <a:pos x="2109" y="4041"/>
                    </a:cxn>
                    <a:cxn ang="0">
                      <a:pos x="2249" y="4000"/>
                    </a:cxn>
                    <a:cxn ang="0">
                      <a:pos x="2388" y="3954"/>
                    </a:cxn>
                    <a:cxn ang="0">
                      <a:pos x="2525" y="3902"/>
                    </a:cxn>
                    <a:cxn ang="0">
                      <a:pos x="2659" y="3844"/>
                    </a:cxn>
                    <a:cxn ang="0">
                      <a:pos x="2790" y="3781"/>
                    </a:cxn>
                    <a:cxn ang="0">
                      <a:pos x="2917" y="3710"/>
                    </a:cxn>
                    <a:cxn ang="0">
                      <a:pos x="3041" y="3634"/>
                    </a:cxn>
                    <a:cxn ang="0">
                      <a:pos x="3159" y="3551"/>
                    </a:cxn>
                    <a:cxn ang="0">
                      <a:pos x="3271" y="3460"/>
                    </a:cxn>
                    <a:cxn ang="0">
                      <a:pos x="3377" y="3361"/>
                    </a:cxn>
                    <a:cxn ang="0">
                      <a:pos x="3424" y="3312"/>
                    </a:cxn>
                    <a:cxn ang="0">
                      <a:pos x="3511" y="3211"/>
                    </a:cxn>
                    <a:cxn ang="0">
                      <a:pos x="3590" y="3106"/>
                    </a:cxn>
                    <a:cxn ang="0">
                      <a:pos x="3660" y="2999"/>
                    </a:cxn>
                    <a:cxn ang="0">
                      <a:pos x="3722" y="2888"/>
                    </a:cxn>
                    <a:cxn ang="0">
                      <a:pos x="3776" y="2775"/>
                    </a:cxn>
                    <a:cxn ang="0">
                      <a:pos x="3825" y="2659"/>
                    </a:cxn>
                    <a:cxn ang="0">
                      <a:pos x="3866" y="2541"/>
                    </a:cxn>
                    <a:cxn ang="0">
                      <a:pos x="3901" y="2421"/>
                    </a:cxn>
                    <a:cxn ang="0">
                      <a:pos x="3931" y="2301"/>
                    </a:cxn>
                    <a:cxn ang="0">
                      <a:pos x="3955" y="2180"/>
                    </a:cxn>
                    <a:cxn ang="0">
                      <a:pos x="3975" y="2057"/>
                    </a:cxn>
                    <a:cxn ang="0">
                      <a:pos x="3990" y="1935"/>
                    </a:cxn>
                    <a:cxn ang="0">
                      <a:pos x="4002" y="1813"/>
                    </a:cxn>
                    <a:cxn ang="0">
                      <a:pos x="4014" y="1631"/>
                    </a:cxn>
                    <a:cxn ang="0">
                      <a:pos x="4022" y="1391"/>
                    </a:cxn>
                    <a:cxn ang="0">
                      <a:pos x="4023" y="1045"/>
                    </a:cxn>
                    <a:cxn ang="0">
                      <a:pos x="4024" y="724"/>
                    </a:cxn>
                    <a:cxn ang="0">
                      <a:pos x="4030" y="528"/>
                    </a:cxn>
                    <a:cxn ang="0">
                      <a:pos x="4040" y="393"/>
                    </a:cxn>
                    <a:cxn ang="0">
                      <a:pos x="4051" y="308"/>
                    </a:cxn>
                    <a:cxn ang="0">
                      <a:pos x="4066" y="229"/>
                    </a:cxn>
                    <a:cxn ang="0">
                      <a:pos x="4083" y="156"/>
                    </a:cxn>
                    <a:cxn ang="0">
                      <a:pos x="4106" y="89"/>
                    </a:cxn>
                    <a:cxn ang="0">
                      <a:pos x="4133" y="27"/>
                    </a:cxn>
                    <a:cxn ang="0">
                      <a:pos x="4149" y="0"/>
                    </a:cxn>
                  </a:cxnLst>
                  <a:rect l="0" t="0" r="r" b="b"/>
                  <a:pathLst>
                    <a:path w="4149" h="4229">
                      <a:moveTo>
                        <a:pt x="4149" y="0"/>
                      </a:moveTo>
                      <a:lnTo>
                        <a:pt x="4149" y="0"/>
                      </a:lnTo>
                      <a:lnTo>
                        <a:pt x="4020" y="153"/>
                      </a:lnTo>
                      <a:lnTo>
                        <a:pt x="3889" y="307"/>
                      </a:lnTo>
                      <a:lnTo>
                        <a:pt x="3755" y="462"/>
                      </a:lnTo>
                      <a:lnTo>
                        <a:pt x="3618" y="619"/>
                      </a:lnTo>
                      <a:lnTo>
                        <a:pt x="3478" y="776"/>
                      </a:lnTo>
                      <a:lnTo>
                        <a:pt x="3336" y="934"/>
                      </a:lnTo>
                      <a:lnTo>
                        <a:pt x="3190" y="1092"/>
                      </a:lnTo>
                      <a:lnTo>
                        <a:pt x="3042" y="1252"/>
                      </a:lnTo>
                      <a:lnTo>
                        <a:pt x="2891" y="1411"/>
                      </a:lnTo>
                      <a:lnTo>
                        <a:pt x="2738" y="1571"/>
                      </a:lnTo>
                      <a:lnTo>
                        <a:pt x="2581" y="1731"/>
                      </a:lnTo>
                      <a:lnTo>
                        <a:pt x="2423" y="1891"/>
                      </a:lnTo>
                      <a:lnTo>
                        <a:pt x="2262" y="2052"/>
                      </a:lnTo>
                      <a:lnTo>
                        <a:pt x="2099" y="2212"/>
                      </a:lnTo>
                      <a:lnTo>
                        <a:pt x="1934" y="2373"/>
                      </a:lnTo>
                      <a:lnTo>
                        <a:pt x="1765" y="2534"/>
                      </a:lnTo>
                      <a:lnTo>
                        <a:pt x="1765" y="2534"/>
                      </a:lnTo>
                      <a:lnTo>
                        <a:pt x="858" y="3396"/>
                      </a:lnTo>
                      <a:lnTo>
                        <a:pt x="422" y="3808"/>
                      </a:lnTo>
                      <a:lnTo>
                        <a:pt x="0" y="4204"/>
                      </a:lnTo>
                      <a:lnTo>
                        <a:pt x="2" y="4205"/>
                      </a:lnTo>
                      <a:lnTo>
                        <a:pt x="2" y="4205"/>
                      </a:lnTo>
                      <a:lnTo>
                        <a:pt x="27" y="4208"/>
                      </a:lnTo>
                      <a:lnTo>
                        <a:pt x="101" y="4213"/>
                      </a:lnTo>
                      <a:lnTo>
                        <a:pt x="219" y="4221"/>
                      </a:lnTo>
                      <a:lnTo>
                        <a:pt x="292" y="4224"/>
                      </a:lnTo>
                      <a:lnTo>
                        <a:pt x="375" y="4226"/>
                      </a:lnTo>
                      <a:lnTo>
                        <a:pt x="465" y="4229"/>
                      </a:lnTo>
                      <a:lnTo>
                        <a:pt x="564" y="4229"/>
                      </a:lnTo>
                      <a:lnTo>
                        <a:pt x="669" y="4229"/>
                      </a:lnTo>
                      <a:lnTo>
                        <a:pt x="781" y="4226"/>
                      </a:lnTo>
                      <a:lnTo>
                        <a:pt x="898" y="4221"/>
                      </a:lnTo>
                      <a:lnTo>
                        <a:pt x="1021" y="4214"/>
                      </a:lnTo>
                      <a:lnTo>
                        <a:pt x="1149" y="4205"/>
                      </a:lnTo>
                      <a:lnTo>
                        <a:pt x="1279" y="4193"/>
                      </a:lnTo>
                      <a:lnTo>
                        <a:pt x="1413" y="4177"/>
                      </a:lnTo>
                      <a:lnTo>
                        <a:pt x="1481" y="4169"/>
                      </a:lnTo>
                      <a:lnTo>
                        <a:pt x="1549" y="4158"/>
                      </a:lnTo>
                      <a:lnTo>
                        <a:pt x="1619" y="4147"/>
                      </a:lnTo>
                      <a:lnTo>
                        <a:pt x="1689" y="4135"/>
                      </a:lnTo>
                      <a:lnTo>
                        <a:pt x="1758" y="4122"/>
                      </a:lnTo>
                      <a:lnTo>
                        <a:pt x="1828" y="4108"/>
                      </a:lnTo>
                      <a:lnTo>
                        <a:pt x="1899" y="4094"/>
                      </a:lnTo>
                      <a:lnTo>
                        <a:pt x="1969" y="4078"/>
                      </a:lnTo>
                      <a:lnTo>
                        <a:pt x="2040" y="4060"/>
                      </a:lnTo>
                      <a:lnTo>
                        <a:pt x="2109" y="4041"/>
                      </a:lnTo>
                      <a:lnTo>
                        <a:pt x="2179" y="4021"/>
                      </a:lnTo>
                      <a:lnTo>
                        <a:pt x="2249" y="4000"/>
                      </a:lnTo>
                      <a:lnTo>
                        <a:pt x="2318" y="3977"/>
                      </a:lnTo>
                      <a:lnTo>
                        <a:pt x="2388" y="3954"/>
                      </a:lnTo>
                      <a:lnTo>
                        <a:pt x="2457" y="3929"/>
                      </a:lnTo>
                      <a:lnTo>
                        <a:pt x="2525" y="3902"/>
                      </a:lnTo>
                      <a:lnTo>
                        <a:pt x="2592" y="3874"/>
                      </a:lnTo>
                      <a:lnTo>
                        <a:pt x="2659" y="3844"/>
                      </a:lnTo>
                      <a:lnTo>
                        <a:pt x="2726" y="3814"/>
                      </a:lnTo>
                      <a:lnTo>
                        <a:pt x="2790" y="3781"/>
                      </a:lnTo>
                      <a:lnTo>
                        <a:pt x="2855" y="3747"/>
                      </a:lnTo>
                      <a:lnTo>
                        <a:pt x="2917" y="3710"/>
                      </a:lnTo>
                      <a:lnTo>
                        <a:pt x="2980" y="3673"/>
                      </a:lnTo>
                      <a:lnTo>
                        <a:pt x="3041" y="3634"/>
                      </a:lnTo>
                      <a:lnTo>
                        <a:pt x="3100" y="3594"/>
                      </a:lnTo>
                      <a:lnTo>
                        <a:pt x="3159" y="3551"/>
                      </a:lnTo>
                      <a:lnTo>
                        <a:pt x="3215" y="3505"/>
                      </a:lnTo>
                      <a:lnTo>
                        <a:pt x="3271" y="3460"/>
                      </a:lnTo>
                      <a:lnTo>
                        <a:pt x="3325" y="3412"/>
                      </a:lnTo>
                      <a:lnTo>
                        <a:pt x="3377" y="3361"/>
                      </a:lnTo>
                      <a:lnTo>
                        <a:pt x="3377" y="3361"/>
                      </a:lnTo>
                      <a:lnTo>
                        <a:pt x="3424" y="3312"/>
                      </a:lnTo>
                      <a:lnTo>
                        <a:pt x="3468" y="3262"/>
                      </a:lnTo>
                      <a:lnTo>
                        <a:pt x="3511" y="3211"/>
                      </a:lnTo>
                      <a:lnTo>
                        <a:pt x="3551" y="3160"/>
                      </a:lnTo>
                      <a:lnTo>
                        <a:pt x="3590" y="3106"/>
                      </a:lnTo>
                      <a:lnTo>
                        <a:pt x="3626" y="3053"/>
                      </a:lnTo>
                      <a:lnTo>
                        <a:pt x="3660" y="2999"/>
                      </a:lnTo>
                      <a:lnTo>
                        <a:pt x="3692" y="2944"/>
                      </a:lnTo>
                      <a:lnTo>
                        <a:pt x="3722" y="2888"/>
                      </a:lnTo>
                      <a:lnTo>
                        <a:pt x="3751" y="2831"/>
                      </a:lnTo>
                      <a:lnTo>
                        <a:pt x="3776" y="2775"/>
                      </a:lnTo>
                      <a:lnTo>
                        <a:pt x="3802" y="2718"/>
                      </a:lnTo>
                      <a:lnTo>
                        <a:pt x="3825" y="2659"/>
                      </a:lnTo>
                      <a:lnTo>
                        <a:pt x="3846" y="2600"/>
                      </a:lnTo>
                      <a:lnTo>
                        <a:pt x="3866" y="2541"/>
                      </a:lnTo>
                      <a:lnTo>
                        <a:pt x="3884" y="2482"/>
                      </a:lnTo>
                      <a:lnTo>
                        <a:pt x="3901" y="2421"/>
                      </a:lnTo>
                      <a:lnTo>
                        <a:pt x="3916" y="2361"/>
                      </a:lnTo>
                      <a:lnTo>
                        <a:pt x="3931" y="2301"/>
                      </a:lnTo>
                      <a:lnTo>
                        <a:pt x="3943" y="2241"/>
                      </a:lnTo>
                      <a:lnTo>
                        <a:pt x="3955" y="2180"/>
                      </a:lnTo>
                      <a:lnTo>
                        <a:pt x="3965" y="2119"/>
                      </a:lnTo>
                      <a:lnTo>
                        <a:pt x="3975" y="2057"/>
                      </a:lnTo>
                      <a:lnTo>
                        <a:pt x="3983" y="1997"/>
                      </a:lnTo>
                      <a:lnTo>
                        <a:pt x="3990" y="1935"/>
                      </a:lnTo>
                      <a:lnTo>
                        <a:pt x="3996" y="1875"/>
                      </a:lnTo>
                      <a:lnTo>
                        <a:pt x="4002" y="1813"/>
                      </a:lnTo>
                      <a:lnTo>
                        <a:pt x="4007" y="1751"/>
                      </a:lnTo>
                      <a:lnTo>
                        <a:pt x="4014" y="1631"/>
                      </a:lnTo>
                      <a:lnTo>
                        <a:pt x="4019" y="1510"/>
                      </a:lnTo>
                      <a:lnTo>
                        <a:pt x="4022" y="1391"/>
                      </a:lnTo>
                      <a:lnTo>
                        <a:pt x="4023" y="1274"/>
                      </a:lnTo>
                      <a:lnTo>
                        <a:pt x="4023" y="1045"/>
                      </a:lnTo>
                      <a:lnTo>
                        <a:pt x="4023" y="828"/>
                      </a:lnTo>
                      <a:lnTo>
                        <a:pt x="4024" y="724"/>
                      </a:lnTo>
                      <a:lnTo>
                        <a:pt x="4026" y="625"/>
                      </a:lnTo>
                      <a:lnTo>
                        <a:pt x="4030" y="528"/>
                      </a:lnTo>
                      <a:lnTo>
                        <a:pt x="4036" y="437"/>
                      </a:lnTo>
                      <a:lnTo>
                        <a:pt x="4040" y="393"/>
                      </a:lnTo>
                      <a:lnTo>
                        <a:pt x="4046" y="350"/>
                      </a:lnTo>
                      <a:lnTo>
                        <a:pt x="4051" y="308"/>
                      </a:lnTo>
                      <a:lnTo>
                        <a:pt x="4058" y="268"/>
                      </a:lnTo>
                      <a:lnTo>
                        <a:pt x="4066" y="229"/>
                      </a:lnTo>
                      <a:lnTo>
                        <a:pt x="4074" y="192"/>
                      </a:lnTo>
                      <a:lnTo>
                        <a:pt x="4083" y="156"/>
                      </a:lnTo>
                      <a:lnTo>
                        <a:pt x="4094" y="121"/>
                      </a:lnTo>
                      <a:lnTo>
                        <a:pt x="4106" y="89"/>
                      </a:lnTo>
                      <a:lnTo>
                        <a:pt x="4119" y="58"/>
                      </a:lnTo>
                      <a:lnTo>
                        <a:pt x="4133" y="27"/>
                      </a:lnTo>
                      <a:lnTo>
                        <a:pt x="4149" y="0"/>
                      </a:lnTo>
                      <a:lnTo>
                        <a:pt x="4149" y="0"/>
                      </a:lnTo>
                      <a:close/>
                    </a:path>
                  </a:pathLst>
                </a:custGeom>
                <a:gradFill flip="none" rotWithShape="1">
                  <a:gsLst>
                    <a:gs pos="22000">
                      <a:srgbClr val="84BC76"/>
                    </a:gs>
                    <a:gs pos="86000">
                      <a:srgbClr val="2F6C1C"/>
                    </a:gs>
                  </a:gsLst>
                  <a:lin ang="186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2" name="Freeform 6"/>
                <p:cNvSpPr>
                  <a:spLocks/>
                </p:cNvSpPr>
                <p:nvPr/>
              </p:nvSpPr>
              <p:spPr bwMode="auto">
                <a:xfrm>
                  <a:off x="971551" y="0"/>
                  <a:ext cx="7200902" cy="6818311"/>
                </a:xfrm>
                <a:custGeom>
                  <a:avLst/>
                  <a:gdLst/>
                  <a:ahLst/>
                  <a:cxnLst>
                    <a:cxn ang="0">
                      <a:pos x="4481" y="66"/>
                    </a:cxn>
                    <a:cxn ang="0">
                      <a:pos x="4536" y="0"/>
                    </a:cxn>
                    <a:cxn ang="0">
                      <a:pos x="4482" y="36"/>
                    </a:cxn>
                    <a:cxn ang="0">
                      <a:pos x="4389" y="82"/>
                    </a:cxn>
                    <a:cxn ang="0">
                      <a:pos x="4279" y="115"/>
                    </a:cxn>
                    <a:cxn ang="0">
                      <a:pos x="4155" y="141"/>
                    </a:cxn>
                    <a:cxn ang="0">
                      <a:pos x="4020" y="159"/>
                    </a:cxn>
                    <a:cxn ang="0">
                      <a:pos x="3713" y="185"/>
                    </a:cxn>
                    <a:cxn ang="0">
                      <a:pos x="3243" y="213"/>
                    </a:cxn>
                    <a:cxn ang="0">
                      <a:pos x="2857" y="249"/>
                    </a:cxn>
                    <a:cxn ang="0">
                      <a:pos x="2655" y="279"/>
                    </a:cxn>
                    <a:cxn ang="0">
                      <a:pos x="2450" y="318"/>
                    </a:cxn>
                    <a:cxn ang="0">
                      <a:pos x="2241" y="367"/>
                    </a:cxn>
                    <a:cxn ang="0">
                      <a:pos x="2029" y="430"/>
                    </a:cxn>
                    <a:cxn ang="0">
                      <a:pos x="1817" y="508"/>
                    </a:cxn>
                    <a:cxn ang="0">
                      <a:pos x="1605" y="603"/>
                    </a:cxn>
                    <a:cxn ang="0">
                      <a:pos x="1395" y="717"/>
                    </a:cxn>
                    <a:cxn ang="0">
                      <a:pos x="1186" y="851"/>
                    </a:cxn>
                    <a:cxn ang="0">
                      <a:pos x="980" y="1008"/>
                    </a:cxn>
                    <a:cxn ang="0">
                      <a:pos x="777" y="1189"/>
                    </a:cxn>
                    <a:cxn ang="0">
                      <a:pos x="651" y="1319"/>
                    </a:cxn>
                    <a:cxn ang="0">
                      <a:pos x="488" y="1517"/>
                    </a:cxn>
                    <a:cxn ang="0">
                      <a:pos x="351" y="1716"/>
                    </a:cxn>
                    <a:cxn ang="0">
                      <a:pos x="241" y="1917"/>
                    </a:cxn>
                    <a:cxn ang="0">
                      <a:pos x="154" y="2120"/>
                    </a:cxn>
                    <a:cxn ang="0">
                      <a:pos x="88" y="2319"/>
                    </a:cxn>
                    <a:cxn ang="0">
                      <a:pos x="43" y="2516"/>
                    </a:cxn>
                    <a:cxn ang="0">
                      <a:pos x="15" y="2709"/>
                    </a:cxn>
                    <a:cxn ang="0">
                      <a:pos x="1" y="2897"/>
                    </a:cxn>
                    <a:cxn ang="0">
                      <a:pos x="3" y="3079"/>
                    </a:cxn>
                    <a:cxn ang="0">
                      <a:pos x="15" y="3253"/>
                    </a:cxn>
                    <a:cxn ang="0">
                      <a:pos x="36" y="3418"/>
                    </a:cxn>
                    <a:cxn ang="0">
                      <a:pos x="64" y="3572"/>
                    </a:cxn>
                    <a:cxn ang="0">
                      <a:pos x="111" y="3760"/>
                    </a:cxn>
                    <a:cxn ang="0">
                      <a:pos x="188" y="3997"/>
                    </a:cxn>
                    <a:cxn ang="0">
                      <a:pos x="257" y="4173"/>
                    </a:cxn>
                    <a:cxn ang="0">
                      <a:pos x="316" y="4295"/>
                    </a:cxn>
                    <a:cxn ang="0">
                      <a:pos x="1174" y="3487"/>
                    </a:cxn>
                    <a:cxn ang="0">
                      <a:pos x="2250" y="2464"/>
                    </a:cxn>
                    <a:cxn ang="0">
                      <a:pos x="2739" y="1982"/>
                    </a:cxn>
                    <a:cxn ang="0">
                      <a:pos x="3207" y="1502"/>
                    </a:cxn>
                    <a:cxn ang="0">
                      <a:pos x="3652" y="1025"/>
                    </a:cxn>
                    <a:cxn ang="0">
                      <a:pos x="4071" y="553"/>
                    </a:cxn>
                    <a:cxn ang="0">
                      <a:pos x="4465" y="91"/>
                    </a:cxn>
                  </a:cxnLst>
                  <a:rect l="0" t="0" r="r" b="b"/>
                  <a:pathLst>
                    <a:path w="4536" h="4295">
                      <a:moveTo>
                        <a:pt x="4465" y="91"/>
                      </a:moveTo>
                      <a:lnTo>
                        <a:pt x="4465" y="91"/>
                      </a:lnTo>
                      <a:lnTo>
                        <a:pt x="4481" y="66"/>
                      </a:lnTo>
                      <a:lnTo>
                        <a:pt x="4498" y="42"/>
                      </a:lnTo>
                      <a:lnTo>
                        <a:pt x="4517" y="20"/>
                      </a:lnTo>
                      <a:lnTo>
                        <a:pt x="4536" y="0"/>
                      </a:lnTo>
                      <a:lnTo>
                        <a:pt x="4536" y="0"/>
                      </a:lnTo>
                      <a:lnTo>
                        <a:pt x="4511" y="19"/>
                      </a:lnTo>
                      <a:lnTo>
                        <a:pt x="4482" y="36"/>
                      </a:lnTo>
                      <a:lnTo>
                        <a:pt x="4453" y="52"/>
                      </a:lnTo>
                      <a:lnTo>
                        <a:pt x="4422" y="67"/>
                      </a:lnTo>
                      <a:lnTo>
                        <a:pt x="4389" y="82"/>
                      </a:lnTo>
                      <a:lnTo>
                        <a:pt x="4354" y="94"/>
                      </a:lnTo>
                      <a:lnTo>
                        <a:pt x="4318" y="105"/>
                      </a:lnTo>
                      <a:lnTo>
                        <a:pt x="4279" y="115"/>
                      </a:lnTo>
                      <a:lnTo>
                        <a:pt x="4240" y="125"/>
                      </a:lnTo>
                      <a:lnTo>
                        <a:pt x="4198" y="133"/>
                      </a:lnTo>
                      <a:lnTo>
                        <a:pt x="4155" y="141"/>
                      </a:lnTo>
                      <a:lnTo>
                        <a:pt x="4113" y="147"/>
                      </a:lnTo>
                      <a:lnTo>
                        <a:pt x="4067" y="154"/>
                      </a:lnTo>
                      <a:lnTo>
                        <a:pt x="4020" y="159"/>
                      </a:lnTo>
                      <a:lnTo>
                        <a:pt x="3922" y="169"/>
                      </a:lnTo>
                      <a:lnTo>
                        <a:pt x="3820" y="177"/>
                      </a:lnTo>
                      <a:lnTo>
                        <a:pt x="3713" y="185"/>
                      </a:lnTo>
                      <a:lnTo>
                        <a:pt x="3485" y="197"/>
                      </a:lnTo>
                      <a:lnTo>
                        <a:pt x="3366" y="205"/>
                      </a:lnTo>
                      <a:lnTo>
                        <a:pt x="3243" y="213"/>
                      </a:lnTo>
                      <a:lnTo>
                        <a:pt x="3117" y="222"/>
                      </a:lnTo>
                      <a:lnTo>
                        <a:pt x="2988" y="234"/>
                      </a:lnTo>
                      <a:lnTo>
                        <a:pt x="2857" y="249"/>
                      </a:lnTo>
                      <a:lnTo>
                        <a:pt x="2790" y="259"/>
                      </a:lnTo>
                      <a:lnTo>
                        <a:pt x="2723" y="268"/>
                      </a:lnTo>
                      <a:lnTo>
                        <a:pt x="2655" y="279"/>
                      </a:lnTo>
                      <a:lnTo>
                        <a:pt x="2586" y="291"/>
                      </a:lnTo>
                      <a:lnTo>
                        <a:pt x="2518" y="303"/>
                      </a:lnTo>
                      <a:lnTo>
                        <a:pt x="2450" y="318"/>
                      </a:lnTo>
                      <a:lnTo>
                        <a:pt x="2380" y="332"/>
                      </a:lnTo>
                      <a:lnTo>
                        <a:pt x="2310" y="348"/>
                      </a:lnTo>
                      <a:lnTo>
                        <a:pt x="2241" y="367"/>
                      </a:lnTo>
                      <a:lnTo>
                        <a:pt x="2170" y="386"/>
                      </a:lnTo>
                      <a:lnTo>
                        <a:pt x="2100" y="407"/>
                      </a:lnTo>
                      <a:lnTo>
                        <a:pt x="2029" y="430"/>
                      </a:lnTo>
                      <a:lnTo>
                        <a:pt x="1959" y="454"/>
                      </a:lnTo>
                      <a:lnTo>
                        <a:pt x="1888" y="480"/>
                      </a:lnTo>
                      <a:lnTo>
                        <a:pt x="1817" y="508"/>
                      </a:lnTo>
                      <a:lnTo>
                        <a:pt x="1746" y="537"/>
                      </a:lnTo>
                      <a:lnTo>
                        <a:pt x="1676" y="569"/>
                      </a:lnTo>
                      <a:lnTo>
                        <a:pt x="1605" y="603"/>
                      </a:lnTo>
                      <a:lnTo>
                        <a:pt x="1534" y="638"/>
                      </a:lnTo>
                      <a:lnTo>
                        <a:pt x="1465" y="677"/>
                      </a:lnTo>
                      <a:lnTo>
                        <a:pt x="1395" y="717"/>
                      </a:lnTo>
                      <a:lnTo>
                        <a:pt x="1324" y="758"/>
                      </a:lnTo>
                      <a:lnTo>
                        <a:pt x="1254" y="804"/>
                      </a:lnTo>
                      <a:lnTo>
                        <a:pt x="1186" y="851"/>
                      </a:lnTo>
                      <a:lnTo>
                        <a:pt x="1116" y="900"/>
                      </a:lnTo>
                      <a:lnTo>
                        <a:pt x="1048" y="953"/>
                      </a:lnTo>
                      <a:lnTo>
                        <a:pt x="980" y="1008"/>
                      </a:lnTo>
                      <a:lnTo>
                        <a:pt x="911" y="1065"/>
                      </a:lnTo>
                      <a:lnTo>
                        <a:pt x="844" y="1126"/>
                      </a:lnTo>
                      <a:lnTo>
                        <a:pt x="777" y="1189"/>
                      </a:lnTo>
                      <a:lnTo>
                        <a:pt x="777" y="1189"/>
                      </a:lnTo>
                      <a:lnTo>
                        <a:pt x="713" y="1254"/>
                      </a:lnTo>
                      <a:lnTo>
                        <a:pt x="651" y="1319"/>
                      </a:lnTo>
                      <a:lnTo>
                        <a:pt x="594" y="1384"/>
                      </a:lnTo>
                      <a:lnTo>
                        <a:pt x="539" y="1450"/>
                      </a:lnTo>
                      <a:lnTo>
                        <a:pt x="488" y="1517"/>
                      </a:lnTo>
                      <a:lnTo>
                        <a:pt x="440" y="1582"/>
                      </a:lnTo>
                      <a:lnTo>
                        <a:pt x="394" y="1649"/>
                      </a:lnTo>
                      <a:lnTo>
                        <a:pt x="351" y="1716"/>
                      </a:lnTo>
                      <a:lnTo>
                        <a:pt x="312" y="1783"/>
                      </a:lnTo>
                      <a:lnTo>
                        <a:pt x="275" y="1850"/>
                      </a:lnTo>
                      <a:lnTo>
                        <a:pt x="241" y="1917"/>
                      </a:lnTo>
                      <a:lnTo>
                        <a:pt x="209" y="1986"/>
                      </a:lnTo>
                      <a:lnTo>
                        <a:pt x="181" y="2053"/>
                      </a:lnTo>
                      <a:lnTo>
                        <a:pt x="154" y="2120"/>
                      </a:lnTo>
                      <a:lnTo>
                        <a:pt x="130" y="2185"/>
                      </a:lnTo>
                      <a:lnTo>
                        <a:pt x="109" y="2252"/>
                      </a:lnTo>
                      <a:lnTo>
                        <a:pt x="88" y="2319"/>
                      </a:lnTo>
                      <a:lnTo>
                        <a:pt x="71" y="2385"/>
                      </a:lnTo>
                      <a:lnTo>
                        <a:pt x="56" y="2451"/>
                      </a:lnTo>
                      <a:lnTo>
                        <a:pt x="43" y="2516"/>
                      </a:lnTo>
                      <a:lnTo>
                        <a:pt x="31" y="2581"/>
                      </a:lnTo>
                      <a:lnTo>
                        <a:pt x="21" y="2645"/>
                      </a:lnTo>
                      <a:lnTo>
                        <a:pt x="15" y="2709"/>
                      </a:lnTo>
                      <a:lnTo>
                        <a:pt x="8" y="2772"/>
                      </a:lnTo>
                      <a:lnTo>
                        <a:pt x="4" y="2835"/>
                      </a:lnTo>
                      <a:lnTo>
                        <a:pt x="1" y="2897"/>
                      </a:lnTo>
                      <a:lnTo>
                        <a:pt x="0" y="2959"/>
                      </a:lnTo>
                      <a:lnTo>
                        <a:pt x="1" y="3019"/>
                      </a:lnTo>
                      <a:lnTo>
                        <a:pt x="3" y="3079"/>
                      </a:lnTo>
                      <a:lnTo>
                        <a:pt x="5" y="3138"/>
                      </a:lnTo>
                      <a:lnTo>
                        <a:pt x="9" y="3196"/>
                      </a:lnTo>
                      <a:lnTo>
                        <a:pt x="15" y="3253"/>
                      </a:lnTo>
                      <a:lnTo>
                        <a:pt x="20" y="3308"/>
                      </a:lnTo>
                      <a:lnTo>
                        <a:pt x="28" y="3363"/>
                      </a:lnTo>
                      <a:lnTo>
                        <a:pt x="36" y="3418"/>
                      </a:lnTo>
                      <a:lnTo>
                        <a:pt x="44" y="3470"/>
                      </a:lnTo>
                      <a:lnTo>
                        <a:pt x="54" y="3523"/>
                      </a:lnTo>
                      <a:lnTo>
                        <a:pt x="64" y="3572"/>
                      </a:lnTo>
                      <a:lnTo>
                        <a:pt x="75" y="3622"/>
                      </a:lnTo>
                      <a:lnTo>
                        <a:pt x="87" y="3669"/>
                      </a:lnTo>
                      <a:lnTo>
                        <a:pt x="111" y="3760"/>
                      </a:lnTo>
                      <a:lnTo>
                        <a:pt x="135" y="3846"/>
                      </a:lnTo>
                      <a:lnTo>
                        <a:pt x="161" y="3925"/>
                      </a:lnTo>
                      <a:lnTo>
                        <a:pt x="188" y="3997"/>
                      </a:lnTo>
                      <a:lnTo>
                        <a:pt x="212" y="4063"/>
                      </a:lnTo>
                      <a:lnTo>
                        <a:pt x="236" y="4122"/>
                      </a:lnTo>
                      <a:lnTo>
                        <a:pt x="257" y="4173"/>
                      </a:lnTo>
                      <a:lnTo>
                        <a:pt x="276" y="4214"/>
                      </a:lnTo>
                      <a:lnTo>
                        <a:pt x="306" y="4273"/>
                      </a:lnTo>
                      <a:lnTo>
                        <a:pt x="316" y="4295"/>
                      </a:lnTo>
                      <a:lnTo>
                        <a:pt x="316" y="4295"/>
                      </a:lnTo>
                      <a:lnTo>
                        <a:pt x="738" y="3899"/>
                      </a:lnTo>
                      <a:lnTo>
                        <a:pt x="1174" y="3487"/>
                      </a:lnTo>
                      <a:lnTo>
                        <a:pt x="2081" y="2625"/>
                      </a:lnTo>
                      <a:lnTo>
                        <a:pt x="2081" y="2625"/>
                      </a:lnTo>
                      <a:lnTo>
                        <a:pt x="2250" y="2464"/>
                      </a:lnTo>
                      <a:lnTo>
                        <a:pt x="2415" y="2303"/>
                      </a:lnTo>
                      <a:lnTo>
                        <a:pt x="2578" y="2143"/>
                      </a:lnTo>
                      <a:lnTo>
                        <a:pt x="2739" y="1982"/>
                      </a:lnTo>
                      <a:lnTo>
                        <a:pt x="2897" y="1822"/>
                      </a:lnTo>
                      <a:lnTo>
                        <a:pt x="3054" y="1662"/>
                      </a:lnTo>
                      <a:lnTo>
                        <a:pt x="3207" y="1502"/>
                      </a:lnTo>
                      <a:lnTo>
                        <a:pt x="3358" y="1343"/>
                      </a:lnTo>
                      <a:lnTo>
                        <a:pt x="3506" y="1183"/>
                      </a:lnTo>
                      <a:lnTo>
                        <a:pt x="3652" y="1025"/>
                      </a:lnTo>
                      <a:lnTo>
                        <a:pt x="3794" y="867"/>
                      </a:lnTo>
                      <a:lnTo>
                        <a:pt x="3934" y="710"/>
                      </a:lnTo>
                      <a:lnTo>
                        <a:pt x="4071" y="553"/>
                      </a:lnTo>
                      <a:lnTo>
                        <a:pt x="4205" y="398"/>
                      </a:lnTo>
                      <a:lnTo>
                        <a:pt x="4336" y="244"/>
                      </a:lnTo>
                      <a:lnTo>
                        <a:pt x="4465" y="91"/>
                      </a:lnTo>
                      <a:lnTo>
                        <a:pt x="4465" y="91"/>
                      </a:lnTo>
                      <a:close/>
                    </a:path>
                  </a:pathLst>
                </a:custGeom>
                <a:gradFill flip="none" rotWithShape="1">
                  <a:gsLst>
                    <a:gs pos="0">
                      <a:srgbClr val="5EBD63"/>
                    </a:gs>
                    <a:gs pos="80000">
                      <a:srgbClr val="2E6D26"/>
                    </a:gs>
                  </a:gsLst>
                  <a:lin ang="2580000" scaled="0"/>
                  <a:tileRect/>
                </a:gra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180" name="Freeform 9"/>
              <p:cNvSpPr>
                <a:spLocks/>
              </p:cNvSpPr>
              <p:nvPr/>
            </p:nvSpPr>
            <p:spPr bwMode="auto">
              <a:xfrm>
                <a:off x="6931077" y="3471334"/>
                <a:ext cx="565098" cy="101600"/>
              </a:xfrm>
              <a:custGeom>
                <a:avLst/>
                <a:gdLst/>
                <a:ahLst/>
                <a:cxnLst>
                  <a:cxn ang="0">
                    <a:pos x="2560" y="473"/>
                  </a:cxn>
                  <a:cxn ang="0">
                    <a:pos x="2412" y="404"/>
                  </a:cxn>
                  <a:cxn ang="0">
                    <a:pos x="2261" y="341"/>
                  </a:cxn>
                  <a:cxn ang="0">
                    <a:pos x="2107" y="283"/>
                  </a:cxn>
                  <a:cxn ang="0">
                    <a:pos x="1951" y="229"/>
                  </a:cxn>
                  <a:cxn ang="0">
                    <a:pos x="1874" y="205"/>
                  </a:cxn>
                  <a:cxn ang="0">
                    <a:pos x="1715" y="161"/>
                  </a:cxn>
                  <a:cxn ang="0">
                    <a:pos x="1554" y="126"/>
                  </a:cxn>
                  <a:cxn ang="0">
                    <a:pos x="1393" y="100"/>
                  </a:cxn>
                  <a:cxn ang="0">
                    <a:pos x="1313" y="92"/>
                  </a:cxn>
                  <a:cxn ang="0">
                    <a:pos x="1149" y="85"/>
                  </a:cxn>
                  <a:cxn ang="0">
                    <a:pos x="984" y="89"/>
                  </a:cxn>
                  <a:cxn ang="0">
                    <a:pos x="818" y="102"/>
                  </a:cxn>
                  <a:cxn ang="0">
                    <a:pos x="653" y="120"/>
                  </a:cxn>
                  <a:cxn ang="0">
                    <a:pos x="571" y="131"/>
                  </a:cxn>
                  <a:cxn ang="0">
                    <a:pos x="407" y="158"/>
                  </a:cxn>
                  <a:cxn ang="0">
                    <a:pos x="243" y="191"/>
                  </a:cxn>
                  <a:cxn ang="0">
                    <a:pos x="81" y="229"/>
                  </a:cxn>
                  <a:cxn ang="0">
                    <a:pos x="0" y="250"/>
                  </a:cxn>
                  <a:cxn ang="0">
                    <a:pos x="159" y="198"/>
                  </a:cxn>
                  <a:cxn ang="0">
                    <a:pos x="320" y="153"/>
                  </a:cxn>
                  <a:cxn ang="0">
                    <a:pos x="482" y="110"/>
                  </a:cxn>
                  <a:cxn ang="0">
                    <a:pos x="646" y="75"/>
                  </a:cxn>
                  <a:cxn ang="0">
                    <a:pos x="728" y="59"/>
                  </a:cxn>
                  <a:cxn ang="0">
                    <a:pos x="895" y="32"/>
                  </a:cxn>
                  <a:cxn ang="0">
                    <a:pos x="1061" y="13"/>
                  </a:cxn>
                  <a:cxn ang="0">
                    <a:pos x="1231" y="1"/>
                  </a:cxn>
                  <a:cxn ang="0">
                    <a:pos x="1317" y="0"/>
                  </a:cxn>
                  <a:cxn ang="0">
                    <a:pos x="1487" y="10"/>
                  </a:cxn>
                  <a:cxn ang="0">
                    <a:pos x="1656" y="30"/>
                  </a:cxn>
                  <a:cxn ang="0">
                    <a:pos x="1823" y="61"/>
                  </a:cxn>
                  <a:cxn ang="0">
                    <a:pos x="1989" y="97"/>
                  </a:cxn>
                  <a:cxn ang="0">
                    <a:pos x="2071" y="119"/>
                  </a:cxn>
                  <a:cxn ang="0">
                    <a:pos x="2234" y="165"/>
                  </a:cxn>
                  <a:cxn ang="0">
                    <a:pos x="2395" y="218"/>
                  </a:cxn>
                  <a:cxn ang="0">
                    <a:pos x="2556" y="276"/>
                  </a:cxn>
                  <a:cxn ang="0">
                    <a:pos x="2635" y="307"/>
                  </a:cxn>
                  <a:cxn ang="0">
                    <a:pos x="2652" y="315"/>
                  </a:cxn>
                  <a:cxn ang="0">
                    <a:pos x="2666" y="326"/>
                  </a:cxn>
                  <a:cxn ang="0">
                    <a:pos x="2677" y="341"/>
                  </a:cxn>
                  <a:cxn ang="0">
                    <a:pos x="2690" y="373"/>
                  </a:cxn>
                  <a:cxn ang="0">
                    <a:pos x="2693" y="390"/>
                  </a:cxn>
                  <a:cxn ang="0">
                    <a:pos x="2692" y="408"/>
                  </a:cxn>
                  <a:cxn ang="0">
                    <a:pos x="2686" y="425"/>
                  </a:cxn>
                  <a:cxn ang="0">
                    <a:pos x="2682" y="434"/>
                  </a:cxn>
                  <a:cxn ang="0">
                    <a:pos x="2672" y="449"/>
                  </a:cxn>
                  <a:cxn ang="0">
                    <a:pos x="2659" y="462"/>
                  </a:cxn>
                  <a:cxn ang="0">
                    <a:pos x="2638" y="476"/>
                  </a:cxn>
                  <a:cxn ang="0">
                    <a:pos x="2612" y="482"/>
                  </a:cxn>
                  <a:cxn ang="0">
                    <a:pos x="2594" y="483"/>
                  </a:cxn>
                  <a:cxn ang="0">
                    <a:pos x="2577" y="479"/>
                  </a:cxn>
                  <a:cxn ang="0">
                    <a:pos x="2567" y="476"/>
                  </a:cxn>
                  <a:cxn ang="0">
                    <a:pos x="2560" y="473"/>
                  </a:cxn>
                </a:cxnLst>
                <a:rect l="0" t="0" r="r" b="b"/>
                <a:pathLst>
                  <a:path w="2693" h="483">
                    <a:moveTo>
                      <a:pt x="2560" y="473"/>
                    </a:moveTo>
                    <a:lnTo>
                      <a:pt x="2560" y="473"/>
                    </a:lnTo>
                    <a:lnTo>
                      <a:pt x="2487" y="438"/>
                    </a:lnTo>
                    <a:lnTo>
                      <a:pt x="2412" y="404"/>
                    </a:lnTo>
                    <a:lnTo>
                      <a:pt x="2337" y="372"/>
                    </a:lnTo>
                    <a:lnTo>
                      <a:pt x="2261" y="341"/>
                    </a:lnTo>
                    <a:lnTo>
                      <a:pt x="2184" y="311"/>
                    </a:lnTo>
                    <a:lnTo>
                      <a:pt x="2107" y="283"/>
                    </a:lnTo>
                    <a:lnTo>
                      <a:pt x="2029" y="254"/>
                    </a:lnTo>
                    <a:lnTo>
                      <a:pt x="1951" y="229"/>
                    </a:lnTo>
                    <a:lnTo>
                      <a:pt x="1951" y="229"/>
                    </a:lnTo>
                    <a:lnTo>
                      <a:pt x="1874" y="205"/>
                    </a:lnTo>
                    <a:lnTo>
                      <a:pt x="1795" y="182"/>
                    </a:lnTo>
                    <a:lnTo>
                      <a:pt x="1715" y="161"/>
                    </a:lnTo>
                    <a:lnTo>
                      <a:pt x="1635" y="141"/>
                    </a:lnTo>
                    <a:lnTo>
                      <a:pt x="1554" y="126"/>
                    </a:lnTo>
                    <a:lnTo>
                      <a:pt x="1474" y="112"/>
                    </a:lnTo>
                    <a:lnTo>
                      <a:pt x="1393" y="100"/>
                    </a:lnTo>
                    <a:lnTo>
                      <a:pt x="1313" y="92"/>
                    </a:lnTo>
                    <a:lnTo>
                      <a:pt x="1313" y="92"/>
                    </a:lnTo>
                    <a:lnTo>
                      <a:pt x="1231" y="88"/>
                    </a:lnTo>
                    <a:lnTo>
                      <a:pt x="1149" y="85"/>
                    </a:lnTo>
                    <a:lnTo>
                      <a:pt x="1067" y="86"/>
                    </a:lnTo>
                    <a:lnTo>
                      <a:pt x="984" y="89"/>
                    </a:lnTo>
                    <a:lnTo>
                      <a:pt x="902" y="95"/>
                    </a:lnTo>
                    <a:lnTo>
                      <a:pt x="818" y="102"/>
                    </a:lnTo>
                    <a:lnTo>
                      <a:pt x="736" y="110"/>
                    </a:lnTo>
                    <a:lnTo>
                      <a:pt x="653" y="120"/>
                    </a:lnTo>
                    <a:lnTo>
                      <a:pt x="653" y="120"/>
                    </a:lnTo>
                    <a:lnTo>
                      <a:pt x="571" y="131"/>
                    </a:lnTo>
                    <a:lnTo>
                      <a:pt x="489" y="144"/>
                    </a:lnTo>
                    <a:lnTo>
                      <a:pt x="407" y="158"/>
                    </a:lnTo>
                    <a:lnTo>
                      <a:pt x="325" y="174"/>
                    </a:lnTo>
                    <a:lnTo>
                      <a:pt x="243" y="191"/>
                    </a:lnTo>
                    <a:lnTo>
                      <a:pt x="161" y="209"/>
                    </a:lnTo>
                    <a:lnTo>
                      <a:pt x="81" y="229"/>
                    </a:lnTo>
                    <a:lnTo>
                      <a:pt x="0" y="250"/>
                    </a:lnTo>
                    <a:lnTo>
                      <a:pt x="0" y="250"/>
                    </a:lnTo>
                    <a:lnTo>
                      <a:pt x="80" y="223"/>
                    </a:lnTo>
                    <a:lnTo>
                      <a:pt x="159" y="198"/>
                    </a:lnTo>
                    <a:lnTo>
                      <a:pt x="239" y="174"/>
                    </a:lnTo>
                    <a:lnTo>
                      <a:pt x="320" y="153"/>
                    </a:lnTo>
                    <a:lnTo>
                      <a:pt x="400" y="130"/>
                    </a:lnTo>
                    <a:lnTo>
                      <a:pt x="482" y="110"/>
                    </a:lnTo>
                    <a:lnTo>
                      <a:pt x="564" y="92"/>
                    </a:lnTo>
                    <a:lnTo>
                      <a:pt x="646" y="75"/>
                    </a:lnTo>
                    <a:lnTo>
                      <a:pt x="646" y="75"/>
                    </a:lnTo>
                    <a:lnTo>
                      <a:pt x="728" y="59"/>
                    </a:lnTo>
                    <a:lnTo>
                      <a:pt x="811" y="45"/>
                    </a:lnTo>
                    <a:lnTo>
                      <a:pt x="895" y="32"/>
                    </a:lnTo>
                    <a:lnTo>
                      <a:pt x="978" y="21"/>
                    </a:lnTo>
                    <a:lnTo>
                      <a:pt x="1061" y="13"/>
                    </a:lnTo>
                    <a:lnTo>
                      <a:pt x="1146" y="6"/>
                    </a:lnTo>
                    <a:lnTo>
                      <a:pt x="1231" y="1"/>
                    </a:lnTo>
                    <a:lnTo>
                      <a:pt x="1317" y="0"/>
                    </a:lnTo>
                    <a:lnTo>
                      <a:pt x="1317" y="0"/>
                    </a:lnTo>
                    <a:lnTo>
                      <a:pt x="1402" y="3"/>
                    </a:lnTo>
                    <a:lnTo>
                      <a:pt x="1487" y="10"/>
                    </a:lnTo>
                    <a:lnTo>
                      <a:pt x="1571" y="18"/>
                    </a:lnTo>
                    <a:lnTo>
                      <a:pt x="1656" y="30"/>
                    </a:lnTo>
                    <a:lnTo>
                      <a:pt x="1739" y="44"/>
                    </a:lnTo>
                    <a:lnTo>
                      <a:pt x="1823" y="61"/>
                    </a:lnTo>
                    <a:lnTo>
                      <a:pt x="1906" y="78"/>
                    </a:lnTo>
                    <a:lnTo>
                      <a:pt x="1989" y="97"/>
                    </a:lnTo>
                    <a:lnTo>
                      <a:pt x="1989" y="97"/>
                    </a:lnTo>
                    <a:lnTo>
                      <a:pt x="2071" y="119"/>
                    </a:lnTo>
                    <a:lnTo>
                      <a:pt x="2153" y="141"/>
                    </a:lnTo>
                    <a:lnTo>
                      <a:pt x="2234" y="165"/>
                    </a:lnTo>
                    <a:lnTo>
                      <a:pt x="2314" y="191"/>
                    </a:lnTo>
                    <a:lnTo>
                      <a:pt x="2395" y="218"/>
                    </a:lnTo>
                    <a:lnTo>
                      <a:pt x="2475" y="246"/>
                    </a:lnTo>
                    <a:lnTo>
                      <a:pt x="2556" y="276"/>
                    </a:lnTo>
                    <a:lnTo>
                      <a:pt x="2635" y="307"/>
                    </a:lnTo>
                    <a:lnTo>
                      <a:pt x="2635" y="307"/>
                    </a:lnTo>
                    <a:lnTo>
                      <a:pt x="2644" y="311"/>
                    </a:lnTo>
                    <a:lnTo>
                      <a:pt x="2652" y="315"/>
                    </a:lnTo>
                    <a:lnTo>
                      <a:pt x="2659" y="321"/>
                    </a:lnTo>
                    <a:lnTo>
                      <a:pt x="2666" y="326"/>
                    </a:lnTo>
                    <a:lnTo>
                      <a:pt x="2672" y="333"/>
                    </a:lnTo>
                    <a:lnTo>
                      <a:pt x="2677" y="341"/>
                    </a:lnTo>
                    <a:lnTo>
                      <a:pt x="2686" y="356"/>
                    </a:lnTo>
                    <a:lnTo>
                      <a:pt x="2690" y="373"/>
                    </a:lnTo>
                    <a:lnTo>
                      <a:pt x="2692" y="381"/>
                    </a:lnTo>
                    <a:lnTo>
                      <a:pt x="2693" y="390"/>
                    </a:lnTo>
                    <a:lnTo>
                      <a:pt x="2693" y="398"/>
                    </a:lnTo>
                    <a:lnTo>
                      <a:pt x="2692" y="408"/>
                    </a:lnTo>
                    <a:lnTo>
                      <a:pt x="2689" y="417"/>
                    </a:lnTo>
                    <a:lnTo>
                      <a:pt x="2686" y="425"/>
                    </a:lnTo>
                    <a:lnTo>
                      <a:pt x="2686" y="425"/>
                    </a:lnTo>
                    <a:lnTo>
                      <a:pt x="2682" y="434"/>
                    </a:lnTo>
                    <a:lnTo>
                      <a:pt x="2677" y="442"/>
                    </a:lnTo>
                    <a:lnTo>
                      <a:pt x="2672" y="449"/>
                    </a:lnTo>
                    <a:lnTo>
                      <a:pt x="2666" y="456"/>
                    </a:lnTo>
                    <a:lnTo>
                      <a:pt x="2659" y="462"/>
                    </a:lnTo>
                    <a:lnTo>
                      <a:pt x="2653" y="468"/>
                    </a:lnTo>
                    <a:lnTo>
                      <a:pt x="2638" y="476"/>
                    </a:lnTo>
                    <a:lnTo>
                      <a:pt x="2621" y="480"/>
                    </a:lnTo>
                    <a:lnTo>
                      <a:pt x="2612" y="482"/>
                    </a:lnTo>
                    <a:lnTo>
                      <a:pt x="2603" y="483"/>
                    </a:lnTo>
                    <a:lnTo>
                      <a:pt x="2594" y="483"/>
                    </a:lnTo>
                    <a:lnTo>
                      <a:pt x="2586" y="482"/>
                    </a:lnTo>
                    <a:lnTo>
                      <a:pt x="2577" y="479"/>
                    </a:lnTo>
                    <a:lnTo>
                      <a:pt x="2567" y="476"/>
                    </a:lnTo>
                    <a:lnTo>
                      <a:pt x="2567" y="476"/>
                    </a:lnTo>
                    <a:lnTo>
                      <a:pt x="2562" y="473"/>
                    </a:lnTo>
                    <a:lnTo>
                      <a:pt x="2560" y="473"/>
                    </a:lnTo>
                    <a:close/>
                  </a:path>
                </a:pathLst>
              </a:custGeom>
              <a:gradFill flip="none" rotWithShape="1">
                <a:gsLst>
                  <a:gs pos="0">
                    <a:srgbClr val="5EBD63"/>
                  </a:gs>
                  <a:gs pos="65000">
                    <a:srgbClr val="447F31"/>
                  </a:gs>
                  <a:gs pos="100000">
                    <a:srgbClr val="23501F"/>
                  </a:gs>
                </a:gsLst>
                <a:lin ang="6240000" scaled="0"/>
                <a:tileRect/>
              </a:gradFill>
              <a:ln w="9525">
                <a:noFill/>
                <a:round/>
                <a:headEnd/>
                <a:tailEnd/>
              </a:ln>
              <a:effectLst>
                <a:innerShdw blurRad="63500" dist="50800" dir="3600000">
                  <a:srgbClr val="000000">
                    <a:alpha val="38000"/>
                  </a:srgbClr>
                </a:innerShdw>
              </a:effectLst>
            </p:spPr>
            <p:txBody>
              <a:bodyPr vert="horz" wrap="square" lIns="91440" tIns="45720" rIns="91440" bIns="45720" numCol="1" anchor="t" anchorCtr="0" compatLnSpc="1">
                <a:prstTxWarp prst="textNoShape">
                  <a:avLst/>
                </a:prstTxWarp>
              </a:bodyPr>
              <a:lstStyle/>
              <a:p>
                <a:endParaRPr lang="en-US"/>
              </a:p>
            </p:txBody>
          </p:sp>
        </p:grpSp>
      </p:grpSp>
      <p:sp>
        <p:nvSpPr>
          <p:cNvPr id="453" name="Oval 452">
            <a:extLst>
              <a:ext uri="{C183D7F6-B498-43B3-948B-1728B52AA6E4}">
                <adec:decorative xmlns:adec="http://schemas.microsoft.com/office/drawing/2017/decorative" val="1"/>
              </a:ext>
            </a:extLst>
          </p:cNvPr>
          <p:cNvSpPr/>
          <p:nvPr/>
        </p:nvSpPr>
        <p:spPr>
          <a:xfrm>
            <a:off x="-304800" y="-228600"/>
            <a:ext cx="2133600" cy="2133600"/>
          </a:xfrm>
          <a:prstGeom prst="ellipse">
            <a:avLst/>
          </a:prstGeom>
          <a:gradFill flip="none" rotWithShape="1">
            <a:gsLst>
              <a:gs pos="49000">
                <a:srgbClr val="FFFFFF"/>
              </a:gs>
              <a:gs pos="100000">
                <a:srgbClr val="F4C123"/>
              </a:gs>
              <a:gs pos="69000">
                <a:srgbClr val="FFFB2B"/>
              </a:gs>
            </a:gsLst>
            <a:path path="circle">
              <a:fillToRect l="50000" t="50000" r="50000" b="50000"/>
            </a:path>
            <a:tileRect/>
          </a:gradFill>
          <a:ln>
            <a:noFill/>
          </a:ln>
          <a:effectLst>
            <a:glow rad="317500">
              <a:srgbClr val="FFFF00">
                <a:alpha val="50000"/>
              </a:srgbClr>
            </a:glow>
            <a:softEdge rad="127000"/>
          </a:effectLst>
        </p:spPr>
        <p:style>
          <a:lnRef idx="1">
            <a:schemeClr val="accent1"/>
          </a:lnRef>
          <a:fillRef idx="3">
            <a:schemeClr val="accent1"/>
          </a:fillRef>
          <a:effectRef idx="2">
            <a:schemeClr val="accent1"/>
          </a:effectRef>
          <a:fontRef idx="minor">
            <a:schemeClr val="lt1"/>
          </a:fontRef>
        </p:style>
        <p:txBody>
          <a:bodyPr lIns="0" tIns="0" rIns="0" bIns="91440" rtlCol="0" anchor="ctr" anchorCtr="1"/>
          <a:lstStyle/>
          <a:p>
            <a:pPr algn="ctr">
              <a:lnSpc>
                <a:spcPct val="85000"/>
              </a:lnSpc>
            </a:pPr>
            <a:endParaRPr lang="en-US" sz="3600" dirty="0">
              <a:solidFill>
                <a:srgbClr val="696400"/>
              </a:solidFill>
              <a:latin typeface="Arial Narrow"/>
              <a:cs typeface="Arial Narrow"/>
            </a:endParaRPr>
          </a:p>
        </p:txBody>
      </p:sp>
      <p:sp>
        <p:nvSpPr>
          <p:cNvPr id="491" name="Rectangle 70"/>
          <p:cNvSpPr>
            <a:spLocks noChangeArrowheads="1"/>
          </p:cNvSpPr>
          <p:nvPr/>
        </p:nvSpPr>
        <p:spPr bwMode="auto">
          <a:xfrm>
            <a:off x="685800" y="990600"/>
            <a:ext cx="4191000" cy="2590800"/>
          </a:xfrm>
          <a:prstGeom prst="rect">
            <a:avLst/>
          </a:prstGeom>
          <a:noFill/>
          <a:ln w="9525">
            <a:noFill/>
            <a:miter lim="800000"/>
            <a:headEnd/>
            <a:tailEnd/>
          </a:ln>
        </p:spPr>
        <p:txBody>
          <a:bodyPr lIns="45720" tIns="18288" rIns="27432" bIns="18288"/>
          <a:lstStyle/>
          <a:p>
            <a:pPr algn="ctr">
              <a:lnSpc>
                <a:spcPct val="85000"/>
              </a:lnSpc>
              <a:spcBef>
                <a:spcPts val="200"/>
              </a:spcBef>
            </a:pPr>
            <a:r>
              <a:rPr lang="en-US" sz="2800" dirty="0">
                <a:latin typeface="Times New Roman" panose="02020603050405020304" pitchFamily="18" charset="0"/>
                <a:cs typeface="Times New Roman" panose="02020603050405020304" pitchFamily="18" charset="0"/>
              </a:rPr>
              <a:t>PERSONAL DEVELOPMENT</a:t>
            </a:r>
          </a:p>
          <a:p>
            <a:pPr algn="ctr">
              <a:lnSpc>
                <a:spcPct val="85000"/>
              </a:lnSpc>
              <a:spcBef>
                <a:spcPts val="200"/>
              </a:spcBef>
            </a:pPr>
            <a:endParaRPr lang="en-US" sz="2800" dirty="0">
              <a:latin typeface="Times New Roman" panose="02020603050405020304" pitchFamily="18" charset="0"/>
              <a:cs typeface="Times New Roman" panose="02020603050405020304" pitchFamily="18" charset="0"/>
            </a:endParaRPr>
          </a:p>
          <a:p>
            <a:pPr algn="ctr">
              <a:lnSpc>
                <a:spcPct val="85000"/>
              </a:lnSpc>
              <a:spcBef>
                <a:spcPts val="200"/>
              </a:spcBef>
            </a:pPr>
            <a:r>
              <a:rPr lang="en-US" sz="2800" dirty="0">
                <a:latin typeface="Times New Roman" panose="02020603050405020304" pitchFamily="18" charset="0"/>
                <a:cs typeface="Times New Roman" panose="02020603050405020304" pitchFamily="18" charset="0"/>
              </a:rPr>
              <a:t> LEIGH WILLIAMS</a:t>
            </a:r>
          </a:p>
          <a:p>
            <a:pPr algn="ctr">
              <a:lnSpc>
                <a:spcPct val="85000"/>
              </a:lnSpc>
              <a:spcBef>
                <a:spcPts val="200"/>
              </a:spcBef>
            </a:pPr>
            <a:endParaRPr lang="en-US" sz="2800" dirty="0">
              <a:latin typeface="Times New Roman" panose="02020603050405020304" pitchFamily="18" charset="0"/>
              <a:cs typeface="Times New Roman" panose="02020603050405020304" pitchFamily="18" charset="0"/>
            </a:endParaRPr>
          </a:p>
          <a:p>
            <a:pPr algn="ctr">
              <a:lnSpc>
                <a:spcPct val="85000"/>
              </a:lnSpc>
              <a:spcBef>
                <a:spcPts val="200"/>
              </a:spcBef>
            </a:pPr>
            <a:r>
              <a:rPr lang="en-US" sz="2800" dirty="0">
                <a:latin typeface="Times New Roman" panose="02020603050405020304" pitchFamily="18" charset="0"/>
                <a:cs typeface="Times New Roman" panose="02020603050405020304" pitchFamily="18" charset="0"/>
              </a:rPr>
              <a:t>1704726</a:t>
            </a:r>
          </a:p>
          <a:p>
            <a:pPr algn="ctr">
              <a:lnSpc>
                <a:spcPct val="85000"/>
              </a:lnSpc>
              <a:spcBef>
                <a:spcPts val="200"/>
              </a:spcBef>
            </a:pPr>
            <a:endParaRPr lang="en-US" sz="2400" dirty="0">
              <a:solidFill>
                <a:schemeClr val="accent3">
                  <a:lumMod val="50000"/>
                </a:schemeClr>
              </a:solidFill>
              <a:latin typeface="Arial Narrow" pitchFamily="112" charset="0"/>
            </a:endParaRPr>
          </a:p>
          <a:p>
            <a:pPr algn="ctr">
              <a:lnSpc>
                <a:spcPct val="85000"/>
              </a:lnSpc>
              <a:spcBef>
                <a:spcPts val="200"/>
              </a:spcBef>
            </a:pPr>
            <a:r>
              <a:rPr lang="en-US" sz="2400" dirty="0">
                <a:solidFill>
                  <a:schemeClr val="accent3">
                    <a:lumMod val="50000"/>
                  </a:schemeClr>
                </a:solidFill>
                <a:latin typeface="Arial Narrow" pitchFamily="112" charset="0"/>
              </a:rPr>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14C663-EDD1-4B19-87AF-1F2DD5ACD733}"/>
              </a:ext>
            </a:extLst>
          </p:cNvPr>
          <p:cNvSpPr>
            <a:spLocks noGrp="1"/>
          </p:cNvSpPr>
          <p:nvPr>
            <p:ph type="title"/>
          </p:nvPr>
        </p:nvSpPr>
        <p:spPr>
          <a:xfrm>
            <a:off x="489360" y="1382486"/>
            <a:ext cx="2660686" cy="4093028"/>
          </a:xfrm>
        </p:spPr>
        <p:txBody>
          <a:bodyPr anchor="ctr">
            <a:normAutofit/>
          </a:bodyPr>
          <a:lstStyle/>
          <a:p>
            <a:r>
              <a:rPr lang="en-GB" sz="2400" dirty="0">
                <a:latin typeface="Times New Roman" panose="02020603050405020304" pitchFamily="18" charset="0"/>
                <a:cs typeface="Times New Roman" panose="02020603050405020304" pitchFamily="18" charset="0"/>
              </a:rPr>
              <a:t>INTRODUCTION</a:t>
            </a:r>
          </a:p>
        </p:txBody>
      </p:sp>
      <p:grpSp>
        <p:nvGrpSpPr>
          <p:cNvPr id="12" name="Group 11">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6950" y="-8467"/>
            <a:ext cx="3575050" cy="6866467"/>
            <a:chOff x="7425267" y="-8467"/>
            <a:chExt cx="4766733" cy="6866467"/>
          </a:xfrm>
        </p:grpSpPr>
        <p:cxnSp>
          <p:nvCxnSpPr>
            <p:cNvPr id="7" name="Straight Connector 12">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8"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Isosceles Triangle 16">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0">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0" name="Rectangle 2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289" y="0"/>
            <a:ext cx="4660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32FA12E-1E5D-4DF4-A1B7-54B6FFF29D49}"/>
              </a:ext>
            </a:extLst>
          </p:cNvPr>
          <p:cNvGraphicFramePr>
            <a:graphicFrameLocks noGrp="1"/>
          </p:cNvGraphicFramePr>
          <p:nvPr>
            <p:ph idx="1"/>
            <p:extLst>
              <p:ext uri="{D42A27DB-BD31-4B8C-83A1-F6EECF244321}">
                <p14:modId xmlns:p14="http://schemas.microsoft.com/office/powerpoint/2010/main" val="30035259"/>
              </p:ext>
            </p:extLst>
          </p:nvPr>
        </p:nvGraphicFramePr>
        <p:xfrm>
          <a:off x="3687414" y="944563"/>
          <a:ext cx="4971603"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73414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C4F7E-B4E6-407F-9932-57B8C834F967}"/>
              </a:ext>
            </a:extLst>
          </p:cNvPr>
          <p:cNvSpPr>
            <a:spLocks noGrp="1"/>
          </p:cNvSpPr>
          <p:nvPr>
            <p:ph type="title"/>
          </p:nvPr>
        </p:nvSpPr>
        <p:spPr/>
        <p:txBody>
          <a:bodyPr>
            <a:normAutofit/>
          </a:bodyPr>
          <a:lstStyle/>
          <a:p>
            <a:pPr algn="ctr"/>
            <a:r>
              <a:rPr lang="en-GB" sz="2800" dirty="0">
                <a:latin typeface="Times New Roman" panose="02020603050405020304" pitchFamily="18" charset="0"/>
                <a:cs typeface="Times New Roman" panose="02020603050405020304" pitchFamily="18" charset="0"/>
              </a:rPr>
              <a:t>WHY IS PERSONAL DEVELOPMENT SO IMPORTANT?</a:t>
            </a:r>
          </a:p>
        </p:txBody>
      </p:sp>
      <p:sp>
        <p:nvSpPr>
          <p:cNvPr id="3" name="Content Placeholder 2">
            <a:extLst>
              <a:ext uri="{FF2B5EF4-FFF2-40B4-BE49-F238E27FC236}">
                <a16:creationId xmlns:a16="http://schemas.microsoft.com/office/drawing/2014/main" id="{92CE86A9-DB65-41CB-A7BB-87CB3ADC51C9}"/>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Personal development to me is about my journey to identify the skills, knowledge and qualities that I’m going to need to achieve my goals, to enhance my employability prospects, and maximise my full potential. </a:t>
            </a:r>
          </a:p>
          <a:p>
            <a:r>
              <a:rPr lang="en-GB" dirty="0">
                <a:latin typeface="Times New Roman" panose="02020603050405020304" pitchFamily="18" charset="0"/>
                <a:cs typeface="Times New Roman" panose="02020603050405020304" pitchFamily="18" charset="0"/>
              </a:rPr>
              <a:t>It’s to raise my confidence which will lead me to have a more fulfilling and higher quality of life. This course has already had an impact on me making more positive decisions and choices about my future. </a:t>
            </a:r>
          </a:p>
          <a:p>
            <a:endParaRPr lang="en-GB" dirty="0"/>
          </a:p>
        </p:txBody>
      </p:sp>
    </p:spTree>
    <p:extLst>
      <p:ext uri="{BB962C8B-B14F-4D97-AF65-F5344CB8AC3E}">
        <p14:creationId xmlns:p14="http://schemas.microsoft.com/office/powerpoint/2010/main" val="33518876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46D21-C5BF-4C60-93EF-00322DC5692B}"/>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SO MANY QUESTIONS</a:t>
            </a:r>
          </a:p>
        </p:txBody>
      </p:sp>
      <p:sp>
        <p:nvSpPr>
          <p:cNvPr id="7" name="Content Placeholder 6">
            <a:extLst>
              <a:ext uri="{FF2B5EF4-FFF2-40B4-BE49-F238E27FC236}">
                <a16:creationId xmlns:a16="http://schemas.microsoft.com/office/drawing/2014/main" id="{745964DF-C70D-47D4-840B-CBD252098BA2}"/>
              </a:ext>
            </a:extLst>
          </p:cNvPr>
          <p:cNvSpPr>
            <a:spLocks noGrp="1"/>
          </p:cNvSpPr>
          <p:nvPr>
            <p:ph idx="1"/>
          </p:nvPr>
        </p:nvSpPr>
        <p:spPr/>
        <p:txBody>
          <a:bodyPr/>
          <a:lstStyle/>
          <a:p>
            <a:r>
              <a:rPr lang="en-GB" sz="2800" b="1" dirty="0">
                <a:latin typeface="Times New Roman" panose="02020603050405020304" pitchFamily="18" charset="0"/>
                <a:cs typeface="Times New Roman" panose="02020603050405020304" pitchFamily="18" charset="0"/>
              </a:rPr>
              <a:t>What drives us and why?</a:t>
            </a:r>
            <a:endParaRPr lang="en-GB" sz="2800" dirty="0">
              <a:latin typeface="Times New Roman" panose="02020603050405020304" pitchFamily="18" charset="0"/>
              <a:cs typeface="Times New Roman" panose="02020603050405020304" pitchFamily="18" charset="0"/>
            </a:endParaRPr>
          </a:p>
          <a:p>
            <a:r>
              <a:rPr lang="en-GB" sz="2800" b="1" dirty="0">
                <a:latin typeface="Times New Roman" panose="02020603050405020304" pitchFamily="18" charset="0"/>
                <a:cs typeface="Times New Roman" panose="02020603050405020304" pitchFamily="18" charset="0"/>
              </a:rPr>
              <a:t>What are my strengths and weaknesses?</a:t>
            </a:r>
            <a:endParaRPr lang="en-GB" sz="2800" dirty="0">
              <a:latin typeface="Times New Roman" panose="02020603050405020304" pitchFamily="18" charset="0"/>
              <a:cs typeface="Times New Roman" panose="02020603050405020304" pitchFamily="18" charset="0"/>
            </a:endParaRPr>
          </a:p>
          <a:p>
            <a:r>
              <a:rPr lang="en-GB" sz="2800" b="1" dirty="0">
                <a:latin typeface="Times New Roman" panose="02020603050405020304" pitchFamily="18" charset="0"/>
                <a:cs typeface="Times New Roman" panose="02020603050405020304" pitchFamily="18" charset="0"/>
              </a:rPr>
              <a:t>What impact am I going to have?</a:t>
            </a:r>
            <a:endParaRPr lang="en-GB" sz="2800" dirty="0">
              <a:latin typeface="Times New Roman" panose="02020603050405020304" pitchFamily="18" charset="0"/>
              <a:cs typeface="Times New Roman" panose="02020603050405020304" pitchFamily="18" charset="0"/>
            </a:endParaRPr>
          </a:p>
          <a:p>
            <a:r>
              <a:rPr lang="en-GB" sz="2800" b="1" dirty="0">
                <a:latin typeface="Times New Roman" panose="02020603050405020304" pitchFamily="18" charset="0"/>
                <a:cs typeface="Times New Roman" panose="02020603050405020304" pitchFamily="18" charset="0"/>
              </a:rPr>
              <a:t>How do certain clients affect us?</a:t>
            </a:r>
            <a:endParaRPr lang="en-GB" sz="28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667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1B7B420-1362-45B2-827F-961F03B04CB7}"/>
              </a:ext>
            </a:extLst>
          </p:cNvPr>
          <p:cNvSpPr/>
          <p:nvPr/>
        </p:nvSpPr>
        <p:spPr>
          <a:xfrm>
            <a:off x="2286000" y="2274838"/>
            <a:ext cx="4572000" cy="2970044"/>
          </a:xfrm>
          <a:prstGeom prst="rect">
            <a:avLst/>
          </a:prstGeom>
        </p:spPr>
        <p:txBody>
          <a:bodyPr>
            <a:spAutoFit/>
          </a:bodyPr>
          <a:lstStyle/>
          <a:p>
            <a:pPr>
              <a:spcAft>
                <a:spcPts val="1500"/>
              </a:spcAft>
            </a:pPr>
            <a:r>
              <a:rPr lang="en-GB" dirty="0">
                <a:solidFill>
                  <a:srgbClr val="2A2A2A"/>
                </a:solidFill>
                <a:latin typeface="Times New Roman" panose="02020603050405020304" pitchFamily="18" charset="0"/>
                <a:ea typeface="Times New Roman" panose="02020603050405020304" pitchFamily="18" charset="0"/>
              </a:rPr>
              <a:t>My childhood experiences have had a massive impact on the way I have lived my life up until now. </a:t>
            </a:r>
          </a:p>
          <a:p>
            <a:pPr>
              <a:spcAft>
                <a:spcPts val="1500"/>
              </a:spcAft>
            </a:pPr>
            <a:r>
              <a:rPr lang="en-GB" dirty="0">
                <a:solidFill>
                  <a:srgbClr val="2A2A2A"/>
                </a:solidFill>
                <a:latin typeface="Times New Roman" panose="02020603050405020304" pitchFamily="18" charset="0"/>
                <a:ea typeface="Times New Roman" panose="02020603050405020304" pitchFamily="18" charset="0"/>
              </a:rPr>
              <a:t>My lack of confidence, low self-esteem and no feeling of self worth have held me back for what feels like forever. </a:t>
            </a:r>
          </a:p>
          <a:p>
            <a:pPr>
              <a:spcAft>
                <a:spcPts val="1500"/>
              </a:spcAft>
            </a:pPr>
            <a:r>
              <a:rPr lang="en-GB" dirty="0">
                <a:solidFill>
                  <a:srgbClr val="2A2A2A"/>
                </a:solidFill>
                <a:latin typeface="Times New Roman" panose="02020603050405020304" pitchFamily="18" charset="0"/>
                <a:ea typeface="Times New Roman" panose="02020603050405020304" pitchFamily="18" charset="0"/>
              </a:rPr>
              <a:t>My eyes have been opened and it certainly is never too late to reshape yourself to becoming a better person and to feel a better person. </a:t>
            </a:r>
            <a:endParaRPr lang="en-GB"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0403203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2123586-A3BF-4E61-9BF2-E62C2B15D99D}"/>
              </a:ext>
            </a:extLst>
          </p:cNvPr>
          <p:cNvSpPr/>
          <p:nvPr/>
        </p:nvSpPr>
        <p:spPr>
          <a:xfrm>
            <a:off x="467544" y="476673"/>
            <a:ext cx="6390456" cy="3143938"/>
          </a:xfrm>
          <a:prstGeom prst="rect">
            <a:avLst/>
          </a:prstGeom>
        </p:spPr>
        <p:txBody>
          <a:bodyPr wrap="square">
            <a:spAutoFit/>
          </a:bodyPr>
          <a:lstStyle/>
          <a:p>
            <a:pPr>
              <a:lnSpc>
                <a:spcPct val="107000"/>
              </a:lnSpc>
              <a:spcAft>
                <a:spcPts val="800"/>
              </a:spcAft>
            </a:pPr>
            <a:r>
              <a:rPr lang="en-GB"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The psychologist Abraham Maslow stated that human motivation is based on people seeking fulfilment and change through personal development. </a:t>
            </a:r>
            <a:r>
              <a:rPr lang="en-GB" dirty="0">
                <a:latin typeface="Times New Roman" panose="02020603050405020304" pitchFamily="18" charset="0"/>
                <a:ea typeface="Calibri" panose="020F0502020204030204" pitchFamily="34" charset="0"/>
                <a:cs typeface="Times New Roman" panose="02020603050405020304" pitchFamily="18" charset="0"/>
              </a:rPr>
              <a:t>Maslow’s process of self-actualisation is one of the ideas that surrounds it. </a:t>
            </a:r>
          </a:p>
          <a:p>
            <a:pPr>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Maslow believed that we all have built into us, a need for personal development, which occurs through a process called self-actualisation. The level to which we can develop depends on certain needs being met and these needs for what is known as a hierarchy. When one level of need is fulfilled we can them develop a higher one (Skills you Need. 2015).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Picture 2" descr="Abraham Maslow">
            <a:extLst>
              <a:ext uri="{FF2B5EF4-FFF2-40B4-BE49-F238E27FC236}">
                <a16:creationId xmlns:a16="http://schemas.microsoft.com/office/drawing/2014/main" id="{77067887-5EA1-4605-84D8-FB0A266A379A}"/>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2710272" y="4005064"/>
            <a:ext cx="1905000" cy="2533650"/>
          </a:xfrm>
          <a:prstGeom prst="rect">
            <a:avLst/>
          </a:prstGeom>
          <a:noFill/>
          <a:ln>
            <a:noFill/>
          </a:ln>
        </p:spPr>
      </p:pic>
    </p:spTree>
    <p:extLst>
      <p:ext uri="{BB962C8B-B14F-4D97-AF65-F5344CB8AC3E}">
        <p14:creationId xmlns:p14="http://schemas.microsoft.com/office/powerpoint/2010/main" val="3552757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6" name="Straight Connector 8">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9">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12">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16">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17">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 name="Title 2">
            <a:extLst>
              <a:ext uri="{FF2B5EF4-FFF2-40B4-BE49-F238E27FC236}">
                <a16:creationId xmlns:a16="http://schemas.microsoft.com/office/drawing/2014/main" id="{44D1FCB3-1938-4DD5-8CA4-5ECAD034BF36}"/>
              </a:ext>
            </a:extLst>
          </p:cNvPr>
          <p:cNvSpPr>
            <a:spLocks noGrp="1"/>
          </p:cNvSpPr>
          <p:nvPr>
            <p:ph type="title" idx="4294967295"/>
          </p:nvPr>
        </p:nvSpPr>
        <p:spPr>
          <a:xfrm>
            <a:off x="1200149" y="4571999"/>
            <a:ext cx="5755351" cy="1087656"/>
          </a:xfrm>
        </p:spPr>
        <p:txBody>
          <a:bodyPr vert="horz" lIns="91440" tIns="45720" rIns="91440" bIns="45720" rtlCol="0" anchor="b">
            <a:normAutofit/>
          </a:bodyPr>
          <a:lstStyle/>
          <a:p>
            <a:pPr algn="ctr">
              <a:lnSpc>
                <a:spcPct val="90000"/>
              </a:lnSpc>
            </a:pPr>
            <a:r>
              <a:rPr lang="en-US" kern="1200" dirty="0">
                <a:solidFill>
                  <a:schemeClr val="accent1"/>
                </a:solidFill>
                <a:latin typeface="Times New Roman" panose="02020603050405020304" pitchFamily="18" charset="0"/>
                <a:cs typeface="Times New Roman" panose="02020603050405020304" pitchFamily="18" charset="0"/>
              </a:rPr>
              <a:t>HIERARCHY OF NEEDS MODEL</a:t>
            </a:r>
          </a:p>
        </p:txBody>
      </p:sp>
      <p:pic>
        <p:nvPicPr>
          <p:cNvPr id="2" name="Picture 1" descr="Maslow's hierarchy of needs, depicted as a triangle">
            <a:extLst>
              <a:ext uri="{FF2B5EF4-FFF2-40B4-BE49-F238E27FC236}">
                <a16:creationId xmlns:a16="http://schemas.microsoft.com/office/drawing/2014/main" id="{8824034C-7930-400B-B0F9-C0CF30D1F617}"/>
              </a:ext>
            </a:extLst>
          </p:cNvPr>
          <p:cNvPicPr/>
          <p:nvPr/>
        </p:nvPicPr>
        <p:blipFill>
          <a:blip r:embed="rId2">
            <a:extLst>
              <a:ext uri="{28A0092B-C50C-407E-A947-70E740481C1C}">
                <a14:useLocalDpi xmlns:a14="http://schemas.microsoft.com/office/drawing/2010/main" val="0"/>
              </a:ext>
            </a:extLst>
          </a:blip>
          <a:stretch>
            <a:fillRect/>
          </a:stretch>
        </p:blipFill>
        <p:spPr bwMode="auto">
          <a:xfrm>
            <a:off x="1200150" y="609600"/>
            <a:ext cx="5278778" cy="3642357"/>
          </a:xfrm>
          <a:prstGeom prst="rect">
            <a:avLst/>
          </a:prstGeom>
          <a:noFill/>
        </p:spPr>
      </p:pic>
    </p:spTree>
    <p:extLst>
      <p:ext uri="{BB962C8B-B14F-4D97-AF65-F5344CB8AC3E}">
        <p14:creationId xmlns:p14="http://schemas.microsoft.com/office/powerpoint/2010/main" val="2520897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098A4C6-4FFB-4EF4-8317-8110224DBB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11" name="Straight Connector 10">
              <a:extLst>
                <a:ext uri="{FF2B5EF4-FFF2-40B4-BE49-F238E27FC236}">
                  <a16:creationId xmlns:a16="http://schemas.microsoft.com/office/drawing/2014/main" id="{4A415072-93F3-4FDA-96B8-7DFD2874C5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D8C2D828-7FBF-4467-B527-793E0E978C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9D10F1D-AB99-42AD-8720-CDF349959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5BF01F05-8464-452A-A278-4A40757B65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FBCC0363-6CA5-4B64-A66F-4787325575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CBACBAB2-7577-4339-B610-7245E449D3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DFCB19D4-D4D4-4AFD-9ECC-A6D0E4AE2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3B32E423-85B7-4B28-B5C3-AB63224A46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3DC38A14-94ED-496F-851A-CA6A98898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14E862E4-F307-4A50-A3A9-0A79FD36D0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3" name="Picture 2" descr="30 minutes with Mother Teresa changed me | National Catholic Reporter">
            <a:extLst>
              <a:ext uri="{FF2B5EF4-FFF2-40B4-BE49-F238E27FC236}">
                <a16:creationId xmlns:a16="http://schemas.microsoft.com/office/drawing/2014/main" id="{84DCDF04-A9BF-4511-B138-BCC83C791818}"/>
              </a:ext>
            </a:extLst>
          </p:cNvPr>
          <p:cNvPicPr/>
          <p:nvPr/>
        </p:nvPicPr>
        <p:blipFill rotWithShape="1">
          <a:blip r:embed="rId2">
            <a:extLst>
              <a:ext uri="{28A0092B-C50C-407E-A947-70E740481C1C}">
                <a14:useLocalDpi xmlns:a14="http://schemas.microsoft.com/office/drawing/2010/main" val="0"/>
              </a:ext>
            </a:extLst>
          </a:blip>
          <a:srcRect l="20138" r="25774" b="3"/>
          <a:stretch/>
        </p:blipFill>
        <p:spPr bwMode="auto">
          <a:xfrm>
            <a:off x="2308797" y="10"/>
            <a:ext cx="2272797" cy="2618824"/>
          </a:xfrm>
          <a:custGeom>
            <a:avLst/>
            <a:gdLst/>
            <a:ahLst/>
            <a:cxnLst/>
            <a:rect l="l" t="t" r="r" b="b"/>
            <a:pathLst>
              <a:path w="3030396" h="2618834">
                <a:moveTo>
                  <a:pt x="398252" y="0"/>
                </a:moveTo>
                <a:lnTo>
                  <a:pt x="1887012" y="0"/>
                </a:lnTo>
                <a:lnTo>
                  <a:pt x="1887012" y="1"/>
                </a:lnTo>
                <a:lnTo>
                  <a:pt x="3030396" y="1"/>
                </a:lnTo>
                <a:lnTo>
                  <a:pt x="2639222" y="2618834"/>
                </a:lnTo>
                <a:lnTo>
                  <a:pt x="0" y="2618834"/>
                </a:lnTo>
                <a:close/>
              </a:path>
            </a:pathLst>
          </a:custGeom>
          <a:noFill/>
        </p:spPr>
      </p:pic>
      <p:sp>
        <p:nvSpPr>
          <p:cNvPr id="2" name="Title 1">
            <a:extLst>
              <a:ext uri="{FF2B5EF4-FFF2-40B4-BE49-F238E27FC236}">
                <a16:creationId xmlns:a16="http://schemas.microsoft.com/office/drawing/2014/main" id="{1A56C2B9-58B2-49B2-AB8A-D6630DF59243}"/>
              </a:ext>
            </a:extLst>
          </p:cNvPr>
          <p:cNvSpPr>
            <a:spLocks noGrp="1"/>
          </p:cNvSpPr>
          <p:nvPr>
            <p:ph type="title"/>
          </p:nvPr>
        </p:nvSpPr>
        <p:spPr>
          <a:xfrm>
            <a:off x="4581592" y="2232539"/>
            <a:ext cx="2373909" cy="2339460"/>
          </a:xfrm>
        </p:spPr>
        <p:txBody>
          <a:bodyPr vert="horz" lIns="91440" tIns="45720" rIns="91440" bIns="45720" rtlCol="0" anchor="b">
            <a:normAutofit/>
          </a:bodyPr>
          <a:lstStyle/>
          <a:p>
            <a:pPr>
              <a:lnSpc>
                <a:spcPct val="90000"/>
              </a:lnSpc>
            </a:pPr>
            <a:r>
              <a:rPr lang="en-US" sz="1800" dirty="0">
                <a:latin typeface="Times New Roman" panose="02020603050405020304" pitchFamily="18" charset="0"/>
                <a:cs typeface="Times New Roman" panose="02020603050405020304" pitchFamily="18" charset="0"/>
              </a:rPr>
              <a:t>According to Maslow, it is rare for somebody to achieve self-</a:t>
            </a:r>
            <a:r>
              <a:rPr lang="en-US" sz="1800" dirty="0" err="1">
                <a:latin typeface="Times New Roman" panose="02020603050405020304" pitchFamily="18" charset="0"/>
                <a:cs typeface="Times New Roman" panose="02020603050405020304" pitchFamily="18" charset="0"/>
              </a:rPr>
              <a:t>actualisation</a:t>
            </a:r>
            <a:r>
              <a:rPr lang="en-US" sz="1800" dirty="0">
                <a:latin typeface="Times New Roman" panose="02020603050405020304" pitchFamily="18" charset="0"/>
                <a:cs typeface="Times New Roman" panose="02020603050405020304" pitchFamily="18" charset="0"/>
              </a:rPr>
              <a:t>.</a:t>
            </a:r>
            <a:br>
              <a:rPr lang="en-US" sz="1800" dirty="0">
                <a:latin typeface="Times New Roman" panose="02020603050405020304" pitchFamily="18" charset="0"/>
                <a:cs typeface="Times New Roman" panose="02020603050405020304" pitchFamily="18" charset="0"/>
              </a:rPr>
            </a:b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Some of his examples of people that did were:</a:t>
            </a:r>
            <a:br>
              <a:rPr lang="en-US" sz="1800" dirty="0">
                <a:latin typeface="Times New Roman" panose="02020603050405020304" pitchFamily="18" charset="0"/>
                <a:cs typeface="Times New Roman" panose="02020603050405020304" pitchFamily="18" charset="0"/>
              </a:rPr>
            </a:br>
            <a:endParaRPr lang="en-US" sz="1800" dirty="0">
              <a:latin typeface="Times New Roman" panose="02020603050405020304" pitchFamily="18" charset="0"/>
              <a:cs typeface="Times New Roman" panose="02020603050405020304" pitchFamily="18" charset="0"/>
            </a:endParaRPr>
          </a:p>
        </p:txBody>
      </p:sp>
      <p:pic>
        <p:nvPicPr>
          <p:cNvPr id="5" name="Picture 4" descr="10 things you may not know about Abraham Lincoln - The Washington Post">
            <a:extLst>
              <a:ext uri="{FF2B5EF4-FFF2-40B4-BE49-F238E27FC236}">
                <a16:creationId xmlns:a16="http://schemas.microsoft.com/office/drawing/2014/main" id="{A12CBB08-DEBD-4220-87A1-145EB1941313}"/>
              </a:ext>
            </a:extLst>
          </p:cNvPr>
          <p:cNvPicPr/>
          <p:nvPr/>
        </p:nvPicPr>
        <p:blipFill rotWithShape="1">
          <a:blip r:embed="rId3">
            <a:extLst>
              <a:ext uri="{28A0092B-C50C-407E-A947-70E740481C1C}">
                <a14:useLocalDpi xmlns:a14="http://schemas.microsoft.com/office/drawing/2010/main" val="0"/>
              </a:ext>
            </a:extLst>
          </a:blip>
          <a:srcRect l="19851" r="17199" b="-1"/>
          <a:stretch/>
        </p:blipFill>
        <p:spPr bwMode="auto">
          <a:xfrm>
            <a:off x="330707" y="10"/>
            <a:ext cx="2278588" cy="2618824"/>
          </a:xfrm>
          <a:custGeom>
            <a:avLst/>
            <a:gdLst/>
            <a:ahLst/>
            <a:cxnLst/>
            <a:rect l="l" t="t" r="r" b="b"/>
            <a:pathLst>
              <a:path w="3038117" h="2618834">
                <a:moveTo>
                  <a:pt x="389438" y="0"/>
                </a:moveTo>
                <a:lnTo>
                  <a:pt x="3038117" y="0"/>
                </a:lnTo>
                <a:lnTo>
                  <a:pt x="2639865" y="2618834"/>
                </a:lnTo>
                <a:lnTo>
                  <a:pt x="0" y="2618834"/>
                </a:lnTo>
                <a:close/>
              </a:path>
            </a:pathLst>
          </a:custGeom>
          <a:noFill/>
        </p:spPr>
      </p:pic>
      <p:pic>
        <p:nvPicPr>
          <p:cNvPr id="4" name="Picture 3" descr="Secret pics of Einstein's brain reveal why he was a genius">
            <a:extLst>
              <a:ext uri="{FF2B5EF4-FFF2-40B4-BE49-F238E27FC236}">
                <a16:creationId xmlns:a16="http://schemas.microsoft.com/office/drawing/2014/main" id="{53938CBA-64FB-4169-8A8F-26F59D6E2BCC}"/>
              </a:ext>
            </a:extLst>
          </p:cNvPr>
          <p:cNvPicPr/>
          <p:nvPr/>
        </p:nvPicPr>
        <p:blipFill rotWithShape="1">
          <a:blip r:embed="rId4">
            <a:extLst>
              <a:ext uri="{28A0092B-C50C-407E-A947-70E740481C1C}">
                <a14:useLocalDpi xmlns:a14="http://schemas.microsoft.com/office/drawing/2010/main" val="0"/>
              </a:ext>
            </a:extLst>
          </a:blip>
          <a:srcRect l="22491" r="20142" b="1"/>
          <a:stretch/>
        </p:blipFill>
        <p:spPr bwMode="auto">
          <a:xfrm>
            <a:off x="20" y="2618834"/>
            <a:ext cx="4288193" cy="4239166"/>
          </a:xfrm>
          <a:custGeom>
            <a:avLst/>
            <a:gdLst/>
            <a:ahLst/>
            <a:cxnLst/>
            <a:rect l="l" t="t" r="r" b="b"/>
            <a:pathLst>
              <a:path w="5717617" h="4239166">
                <a:moveTo>
                  <a:pt x="440944" y="0"/>
                </a:moveTo>
                <a:lnTo>
                  <a:pt x="5717617" y="0"/>
                </a:lnTo>
                <a:lnTo>
                  <a:pt x="5084413" y="4239166"/>
                </a:lnTo>
                <a:lnTo>
                  <a:pt x="0" y="4239166"/>
                </a:lnTo>
                <a:lnTo>
                  <a:pt x="0" y="2965186"/>
                </a:lnTo>
                <a:close/>
              </a:path>
            </a:pathLst>
          </a:custGeom>
          <a:noFill/>
        </p:spPr>
      </p:pic>
      <p:cxnSp>
        <p:nvCxnSpPr>
          <p:cNvPr id="22" name="Straight Connector 21">
            <a:extLst>
              <a:ext uri="{FF2B5EF4-FFF2-40B4-BE49-F238E27FC236}">
                <a16:creationId xmlns:a16="http://schemas.microsoft.com/office/drawing/2014/main" id="{076A370E-C7CA-4ED6-BBEE-CE73A7944B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0707" y="2618834"/>
            <a:ext cx="396289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9C45DED-5AFE-434B-A28C-F5DF05539B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2308797" y="0"/>
            <a:ext cx="300498" cy="261883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98962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2" name="Group 31">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33" name="Straight Connector 32">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5"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40">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Isosceles Triangle 41">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93FDA9AF-8243-41FA-BFEE-615FD4231BCB}"/>
              </a:ext>
            </a:extLst>
          </p:cNvPr>
          <p:cNvSpPr>
            <a:spLocks noGrp="1"/>
          </p:cNvSpPr>
          <p:nvPr>
            <p:ph type="title"/>
          </p:nvPr>
        </p:nvSpPr>
        <p:spPr>
          <a:xfrm>
            <a:off x="508000" y="609600"/>
            <a:ext cx="6447501" cy="1320800"/>
          </a:xfrm>
        </p:spPr>
        <p:txBody>
          <a:bodyPr vert="horz" lIns="91440" tIns="45720" rIns="91440" bIns="45720" rtlCol="0" anchor="t">
            <a:normAutofit/>
          </a:bodyPr>
          <a:lstStyle/>
          <a:p>
            <a:r>
              <a:rPr lang="en-US" b="1" dirty="0">
                <a:latin typeface="Times New Roman" panose="02020603050405020304" pitchFamily="18" charset="0"/>
                <a:cs typeface="Times New Roman" panose="02020603050405020304" pitchFamily="18" charset="0"/>
              </a:rPr>
              <a:t>THEMES AND LEARNINGS</a:t>
            </a:r>
            <a:br>
              <a:rPr lang="en-US" dirty="0"/>
            </a:br>
            <a:endParaRPr lang="en-US" dirty="0"/>
          </a:p>
        </p:txBody>
      </p:sp>
      <p:sp>
        <p:nvSpPr>
          <p:cNvPr id="3" name="Rectangle 2">
            <a:extLst>
              <a:ext uri="{FF2B5EF4-FFF2-40B4-BE49-F238E27FC236}">
                <a16:creationId xmlns:a16="http://schemas.microsoft.com/office/drawing/2014/main" id="{23AF992A-1DBA-4042-8304-9AC8BA6164D0}"/>
              </a:ext>
            </a:extLst>
          </p:cNvPr>
          <p:cNvSpPr/>
          <p:nvPr/>
        </p:nvSpPr>
        <p:spPr>
          <a:xfrm>
            <a:off x="4752215" y="2160589"/>
            <a:ext cx="2201035" cy="3880773"/>
          </a:xfrm>
          <a:prstGeom prst="rect">
            <a:avLst/>
          </a:prstGeom>
        </p:spPr>
        <p:txBody>
          <a:bodyPr vert="horz" lIns="91440" tIns="45720" rIns="91440" bIns="45720" rtlCol="0">
            <a:normAutofit/>
          </a:bodyPr>
          <a:lstStyle/>
          <a:p>
            <a:pPr>
              <a:spcBef>
                <a:spcPts val="1000"/>
              </a:spcBef>
              <a:buClr>
                <a:schemeClr val="accent1"/>
              </a:buClr>
              <a:buSzPct val="80000"/>
            </a:pPr>
            <a:r>
              <a:rPr lang="en-US" sz="2000" dirty="0">
                <a:solidFill>
                  <a:schemeClr val="tx1">
                    <a:lumMod val="75000"/>
                    <a:lumOff val="25000"/>
                  </a:schemeClr>
                </a:solidFill>
                <a:latin typeface="Times New Roman" panose="02020603050405020304" pitchFamily="18" charset="0"/>
                <a:cs typeface="Times New Roman" panose="02020603050405020304" pitchFamily="18" charset="0"/>
              </a:rPr>
              <a:t>I’m going to go back now to Maslow’s hierarchy of needs to see how far I have come in the last year. </a:t>
            </a:r>
            <a:endParaRPr lang="en-US" sz="2000" dirty="0">
              <a:solidFill>
                <a:schemeClr val="tx1">
                  <a:lumMod val="75000"/>
                  <a:lumOff val="25000"/>
                </a:schemeClr>
              </a:solidFill>
              <a:effectLst/>
              <a:latin typeface="Times New Roman" panose="02020603050405020304" pitchFamily="18" charset="0"/>
              <a:cs typeface="Times New Roman" panose="02020603050405020304" pitchFamily="18" charset="0"/>
            </a:endParaRPr>
          </a:p>
        </p:txBody>
      </p:sp>
      <p:pic>
        <p:nvPicPr>
          <p:cNvPr id="27" name="Picture 26" descr="Maslow's hierarchy of needs, depicted as a triangle">
            <a:extLst>
              <a:ext uri="{FF2B5EF4-FFF2-40B4-BE49-F238E27FC236}">
                <a16:creationId xmlns:a16="http://schemas.microsoft.com/office/drawing/2014/main" id="{C4C978F0-5538-4AF8-8A24-C7868BF4F2B2}"/>
              </a:ext>
            </a:extLst>
          </p:cNvPr>
          <p:cNvPicPr/>
          <p:nvPr/>
        </p:nvPicPr>
        <p:blipFill rotWithShape="1">
          <a:blip r:embed="rId2">
            <a:extLst>
              <a:ext uri="{28A0092B-C50C-407E-A947-70E740481C1C}">
                <a14:useLocalDpi xmlns:a14="http://schemas.microsoft.com/office/drawing/2010/main" val="0"/>
              </a:ext>
            </a:extLst>
          </a:blip>
          <a:srcRect l="13951" r="13760" b="3"/>
          <a:stretch/>
        </p:blipFill>
        <p:spPr bwMode="auto">
          <a:xfrm>
            <a:off x="508000" y="2159331"/>
            <a:ext cx="4067572" cy="3882362"/>
          </a:xfrm>
          <a:prstGeom prst="rect">
            <a:avLst/>
          </a:prstGeom>
          <a:noFill/>
        </p:spPr>
      </p:pic>
    </p:spTree>
    <p:extLst>
      <p:ext uri="{BB962C8B-B14F-4D97-AF65-F5344CB8AC3E}">
        <p14:creationId xmlns:p14="http://schemas.microsoft.com/office/powerpoint/2010/main" val="42929219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3" name="Rectangle 3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5" name="Straight Connector 3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65032" y="0"/>
            <a:ext cx="9144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599781" y="3681413"/>
            <a:ext cx="3572669"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93473" y="-8467"/>
            <a:ext cx="2255512"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09947"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Isosceles Triangle 4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6616" y="3048000"/>
            <a:ext cx="2444750"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8241"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Isosceles Triangle 4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6115" y="3589867"/>
            <a:ext cx="1362870"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138068D-E1D4-434A-B2D4-438327BA7667}"/>
              </a:ext>
            </a:extLst>
          </p:cNvPr>
          <p:cNvSpPr>
            <a:spLocks noGrp="1"/>
          </p:cNvSpPr>
          <p:nvPr>
            <p:ph type="title"/>
          </p:nvPr>
        </p:nvSpPr>
        <p:spPr>
          <a:xfrm>
            <a:off x="508000" y="609600"/>
            <a:ext cx="2882531" cy="5175624"/>
          </a:xfrm>
        </p:spPr>
        <p:txBody>
          <a:bodyPr anchor="ctr">
            <a:normAutofit/>
          </a:bodyPr>
          <a:lstStyle/>
          <a:p>
            <a:r>
              <a:rPr lang="en-US" sz="2400" b="1" dirty="0">
                <a:solidFill>
                  <a:schemeClr val="tx1">
                    <a:lumMod val="85000"/>
                    <a:lumOff val="15000"/>
                  </a:schemeClr>
                </a:solidFill>
                <a:latin typeface="Times New Roman" panose="02020603050405020304" pitchFamily="18" charset="0"/>
                <a:cs typeface="Times New Roman" panose="02020603050405020304" pitchFamily="18" charset="0"/>
              </a:rPr>
              <a:t>ARE MY OWN  PSYCHOLOGICAL NEEDS BEING MET?</a:t>
            </a:r>
            <a:r>
              <a:rPr lang="en-US" sz="2400" dirty="0">
                <a:solidFill>
                  <a:schemeClr val="tx1">
                    <a:lumMod val="85000"/>
                    <a:lumOff val="15000"/>
                  </a:schemeClr>
                </a:solidFill>
                <a:latin typeface="Times New Roman" panose="02020603050405020304" pitchFamily="18" charset="0"/>
                <a:cs typeface="Times New Roman" panose="02020603050405020304" pitchFamily="18" charset="0"/>
              </a:rPr>
              <a:t> </a:t>
            </a:r>
            <a:endParaRPr lang="en-GB" sz="2400" dirty="0">
              <a:solidFill>
                <a:schemeClr val="tx1">
                  <a:lumMod val="85000"/>
                  <a:lumOff val="15000"/>
                </a:schemeClr>
              </a:solidFill>
              <a:latin typeface="Times New Roman" panose="02020603050405020304" pitchFamily="18" charset="0"/>
              <a:cs typeface="Times New Roman" panose="02020603050405020304" pitchFamily="18" charset="0"/>
            </a:endParaRPr>
          </a:p>
        </p:txBody>
      </p:sp>
      <p:sp>
        <p:nvSpPr>
          <p:cNvPr id="49" name="Freeform: Shape 48">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11615" y="-8467"/>
            <a:ext cx="5332385"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D6B8D21-CDFE-4CF5-A6B9-D3369C5BB378}"/>
              </a:ext>
            </a:extLst>
          </p:cNvPr>
          <p:cNvSpPr>
            <a:spLocks noGrp="1"/>
          </p:cNvSpPr>
          <p:nvPr>
            <p:ph idx="1"/>
          </p:nvPr>
        </p:nvSpPr>
        <p:spPr>
          <a:xfrm>
            <a:off x="4587063" y="609601"/>
            <a:ext cx="4133472" cy="5175624"/>
          </a:xfrm>
        </p:spPr>
        <p:txBody>
          <a:bodyPr anchor="ctr">
            <a:normAutofit/>
          </a:bodyPr>
          <a:lstStyle/>
          <a:p>
            <a:r>
              <a:rPr lang="en-GB" dirty="0">
                <a:solidFill>
                  <a:srgbClr val="FFFFFF"/>
                </a:solidFill>
              </a:rPr>
              <a:t>I would say around 50%. I eat, drink and go to the toilet. However, do I eat healthily? I would say yes and no, however, I am fully aware of it and am introducing and learning new things. </a:t>
            </a:r>
          </a:p>
        </p:txBody>
      </p:sp>
    </p:spTree>
    <p:extLst>
      <p:ext uri="{BB962C8B-B14F-4D97-AF65-F5344CB8AC3E}">
        <p14:creationId xmlns:p14="http://schemas.microsoft.com/office/powerpoint/2010/main" val="223633523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9270-0449-46B1-AB9A-414EC914C1E3}"/>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SAFETY NEEDS?</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39646CE-AF03-4B30-B730-28636DDB5EDB}"/>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As a child, I felt extremely unsafe. My family broke down and I was pushed back and fore to both parents. There was also abuse until the age of 14-15. </a:t>
            </a:r>
          </a:p>
          <a:p>
            <a:r>
              <a:rPr lang="en-GB" dirty="0">
                <a:latin typeface="Times New Roman" panose="02020603050405020304" pitchFamily="18" charset="0"/>
                <a:cs typeface="Times New Roman" panose="02020603050405020304" pitchFamily="18" charset="0"/>
              </a:rPr>
              <a:t>So I ran away from all that. However now, I have created the complete opposite. My home has become part of my life. </a:t>
            </a:r>
          </a:p>
          <a:p>
            <a:r>
              <a:rPr lang="en-GB" dirty="0">
                <a:latin typeface="Times New Roman" panose="02020603050405020304" pitchFamily="18" charset="0"/>
                <a:cs typeface="Times New Roman" panose="02020603050405020304" pitchFamily="18" charset="0"/>
              </a:rPr>
              <a:t>That may sound strange to some people but as soon as I get to the top of my driveway, it’s like breathing a sigh of relief. So much has happened there, good and bad, but the only way I can describe it is, it’s never changed and those 4 walls have always been the protective shell I created for myself and family. </a:t>
            </a:r>
          </a:p>
          <a:p>
            <a:endParaRPr lang="en-GB" dirty="0"/>
          </a:p>
        </p:txBody>
      </p:sp>
    </p:spTree>
    <p:extLst>
      <p:ext uri="{BB962C8B-B14F-4D97-AF65-F5344CB8AC3E}">
        <p14:creationId xmlns:p14="http://schemas.microsoft.com/office/powerpoint/2010/main" val="5186925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57524-BF9B-4C7D-A4A2-11DF3CC9EF2D}"/>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SOCIAL NEEDS</a:t>
            </a:r>
            <a:br>
              <a:rPr lang="en-GB" dirty="0"/>
            </a:br>
            <a:endParaRPr lang="en-GB" dirty="0"/>
          </a:p>
        </p:txBody>
      </p:sp>
      <p:sp>
        <p:nvSpPr>
          <p:cNvPr id="3" name="Content Placeholder 2">
            <a:extLst>
              <a:ext uri="{FF2B5EF4-FFF2-40B4-BE49-F238E27FC236}">
                <a16:creationId xmlns:a16="http://schemas.microsoft.com/office/drawing/2014/main" id="{7FDC7A6C-9E4E-418E-97E1-9EACAE6AF368}"/>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I’ve been married for over 30 years now. There are ups and downs just like any marriage. I wouldn’t say that we are romantic, but I do feel loved and protected. I have quite a small family and I would say 3 close friends which is all I need and I love them with all my heart.</a:t>
            </a:r>
          </a:p>
        </p:txBody>
      </p:sp>
    </p:spTree>
    <p:extLst>
      <p:ext uri="{BB962C8B-B14F-4D97-AF65-F5344CB8AC3E}">
        <p14:creationId xmlns:p14="http://schemas.microsoft.com/office/powerpoint/2010/main" val="15942879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1">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3495094"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95095" y="-3"/>
            <a:ext cx="792559"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ABBE7E7B-2BCE-4F46-A6DD-E23B5BE3F9E5}"/>
              </a:ext>
            </a:extLst>
          </p:cNvPr>
          <p:cNvSpPr>
            <a:spLocks noGrp="1"/>
          </p:cNvSpPr>
          <p:nvPr>
            <p:ph type="title"/>
          </p:nvPr>
        </p:nvSpPr>
        <p:spPr>
          <a:xfrm>
            <a:off x="505315" y="643467"/>
            <a:ext cx="3152284" cy="1375608"/>
          </a:xfrm>
        </p:spPr>
        <p:txBody>
          <a:bodyPr anchor="ctr">
            <a:normAutofit/>
          </a:bodyPr>
          <a:lstStyle/>
          <a:p>
            <a:pPr>
              <a:lnSpc>
                <a:spcPct val="90000"/>
              </a:lnSpc>
            </a:pPr>
            <a:r>
              <a:rPr lang="en-GB" sz="2800" b="1" dirty="0">
                <a:solidFill>
                  <a:schemeClr val="bg1"/>
                </a:solidFill>
                <a:latin typeface="Times New Roman" panose="02020603050405020304" pitchFamily="18" charset="0"/>
                <a:cs typeface="Times New Roman" panose="02020603050405020304" pitchFamily="18" charset="0"/>
              </a:rPr>
              <a:t>ESTEEM NEEDS.</a:t>
            </a:r>
            <a:br>
              <a:rPr lang="en-GB" sz="2800" dirty="0">
                <a:solidFill>
                  <a:schemeClr val="bg1"/>
                </a:solidFill>
                <a:latin typeface="Times New Roman" panose="02020603050405020304" pitchFamily="18" charset="0"/>
                <a:cs typeface="Times New Roman" panose="02020603050405020304" pitchFamily="18" charset="0"/>
              </a:rPr>
            </a:br>
            <a:endParaRPr lang="en-GB" sz="2800" dirty="0">
              <a:solidFill>
                <a:schemeClr val="bg1"/>
              </a:solidFill>
              <a:latin typeface="Times New Roman" panose="02020603050405020304" pitchFamily="18" charset="0"/>
              <a:cs typeface="Times New Roman" panose="02020603050405020304" pitchFamily="18" charset="0"/>
            </a:endParaRPr>
          </a:p>
        </p:txBody>
      </p:sp>
      <p:sp>
        <p:nvSpPr>
          <p:cNvPr id="27" name="Content Placeholder 2">
            <a:extLst>
              <a:ext uri="{FF2B5EF4-FFF2-40B4-BE49-F238E27FC236}">
                <a16:creationId xmlns:a16="http://schemas.microsoft.com/office/drawing/2014/main" id="{BDDEFD09-5DDA-4194-979D-0983EF71B931}"/>
              </a:ext>
            </a:extLst>
          </p:cNvPr>
          <p:cNvSpPr>
            <a:spLocks noGrp="1"/>
          </p:cNvSpPr>
          <p:nvPr>
            <p:ph idx="1"/>
          </p:nvPr>
        </p:nvSpPr>
        <p:spPr>
          <a:xfrm>
            <a:off x="505315" y="2160590"/>
            <a:ext cx="2980457" cy="3440110"/>
          </a:xfrm>
        </p:spPr>
        <p:txBody>
          <a:bodyPr>
            <a:normAutofit/>
          </a:bodyPr>
          <a:lstStyle/>
          <a:p>
            <a:pPr>
              <a:lnSpc>
                <a:spcPct val="90000"/>
              </a:lnSpc>
            </a:pPr>
            <a:r>
              <a:rPr lang="en-GB" sz="1400" dirty="0">
                <a:solidFill>
                  <a:schemeClr val="bg1"/>
                </a:solidFill>
                <a:latin typeface="Times New Roman" panose="02020603050405020304" pitchFamily="18" charset="0"/>
                <a:cs typeface="Times New Roman" panose="02020603050405020304" pitchFamily="18" charset="0"/>
              </a:rPr>
              <a:t>For me, this is the big one because I do not have any confidence and I certainly do not feel good about myself and I never have. And secondly, whilst I do feel loved, I do not feel valued by my family or society. I just feel Invisible.</a:t>
            </a:r>
          </a:p>
          <a:p>
            <a:pPr>
              <a:lnSpc>
                <a:spcPct val="90000"/>
              </a:lnSpc>
            </a:pPr>
            <a:r>
              <a:rPr lang="en-GB" sz="1400" dirty="0">
                <a:solidFill>
                  <a:schemeClr val="bg1"/>
                </a:solidFill>
                <a:latin typeface="Times New Roman" panose="02020603050405020304" pitchFamily="18" charset="0"/>
                <a:cs typeface="Times New Roman" panose="02020603050405020304" pitchFamily="18" charset="0"/>
              </a:rPr>
              <a:t>I thought about Maslow’s opinion that if esteem needs are not met, it can give a person an inferiority complex. </a:t>
            </a:r>
          </a:p>
          <a:p>
            <a:pPr>
              <a:lnSpc>
                <a:spcPct val="90000"/>
              </a:lnSpc>
            </a:pPr>
            <a:r>
              <a:rPr lang="en-GB" sz="1400" dirty="0">
                <a:solidFill>
                  <a:schemeClr val="bg1"/>
                </a:solidFill>
                <a:latin typeface="Times New Roman" panose="02020603050405020304" pitchFamily="18" charset="0"/>
                <a:cs typeface="Times New Roman" panose="02020603050405020304" pitchFamily="18" charset="0"/>
              </a:rPr>
              <a:t>I wanted to know more about that, so I looked it up and I’ve answered the following questions to see if I do have one. </a:t>
            </a:r>
          </a:p>
          <a:p>
            <a:pPr>
              <a:lnSpc>
                <a:spcPct val="90000"/>
              </a:lnSpc>
            </a:pPr>
            <a:endParaRPr lang="en-GB" sz="1300" dirty="0">
              <a:solidFill>
                <a:schemeClr val="bg1"/>
              </a:solidFill>
            </a:endParaRPr>
          </a:p>
        </p:txBody>
      </p:sp>
      <p:pic>
        <p:nvPicPr>
          <p:cNvPr id="7" name="Graphic 6" descr="Angel Face with Solid Fill">
            <a:extLst>
              <a:ext uri="{FF2B5EF4-FFF2-40B4-BE49-F238E27FC236}">
                <a16:creationId xmlns:a16="http://schemas.microsoft.com/office/drawing/2014/main" id="{A28E383E-376E-4356-B6D7-2B0C9594DA8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72000" y="1493930"/>
            <a:ext cx="3857625" cy="3857625"/>
          </a:xfrm>
          <a:prstGeom prst="rect">
            <a:avLst/>
          </a:prstGeom>
        </p:spPr>
      </p:pic>
      <p:sp>
        <p:nvSpPr>
          <p:cNvPr id="16" name="Isosceles Triangle 1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16772" y="4013200"/>
            <a:ext cx="336549"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8146800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BF292B-5F4D-43F5-A8BB-D63A5A675435}"/>
              </a:ext>
            </a:extLst>
          </p:cNvPr>
          <p:cNvSpPr>
            <a:spLocks noGrp="1"/>
          </p:cNvSpPr>
          <p:nvPr>
            <p:ph type="title"/>
          </p:nvPr>
        </p:nvSpPr>
        <p:spPr>
          <a:xfrm>
            <a:off x="965199" y="609600"/>
            <a:ext cx="7648121" cy="1099457"/>
          </a:xfrm>
        </p:spPr>
        <p:txBody>
          <a:bodyPr>
            <a:normAutofit/>
          </a:bodyPr>
          <a:lstStyle/>
          <a:p>
            <a:pPr algn="ctr">
              <a:lnSpc>
                <a:spcPct val="90000"/>
              </a:lnSpc>
            </a:pPr>
            <a:r>
              <a:rPr lang="en-GB" dirty="0">
                <a:latin typeface="Times New Roman" panose="02020603050405020304" pitchFamily="18" charset="0"/>
                <a:cs typeface="Times New Roman" panose="02020603050405020304" pitchFamily="18" charset="0"/>
              </a:rPr>
              <a:t>DO I HAVE AN INFERIORITY COMPLEX?</a:t>
            </a:r>
          </a:p>
        </p:txBody>
      </p:sp>
      <p:sp>
        <p:nvSpPr>
          <p:cNvPr id="12" name="Isosceles Triangle 11">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07450" y="4013200"/>
            <a:ext cx="336550"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EBFCE4F-14A4-4624-8629-4E55B5F05852}"/>
              </a:ext>
            </a:extLst>
          </p:cNvPr>
          <p:cNvGraphicFramePr>
            <a:graphicFrameLocks noGrp="1"/>
          </p:cNvGraphicFramePr>
          <p:nvPr>
            <p:ph idx="1"/>
            <p:extLst>
              <p:ext uri="{D42A27DB-BD31-4B8C-83A1-F6EECF244321}">
                <p14:modId xmlns:p14="http://schemas.microsoft.com/office/powerpoint/2010/main" val="597682255"/>
              </p:ext>
            </p:extLst>
          </p:nvPr>
        </p:nvGraphicFramePr>
        <p:xfrm>
          <a:off x="965199" y="1948543"/>
          <a:ext cx="7213600"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06004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C48A8-3A55-4498-9595-B316DA2BFF26}"/>
              </a:ext>
            </a:extLst>
          </p:cNvPr>
          <p:cNvSpPr>
            <a:spLocks noGrp="1"/>
          </p:cNvSpPr>
          <p:nvPr>
            <p:ph type="title"/>
          </p:nvPr>
        </p:nvSpPr>
        <p:spPr>
          <a:xfrm>
            <a:off x="508000" y="609600"/>
            <a:ext cx="6447501" cy="1320800"/>
          </a:xfrm>
        </p:spPr>
        <p:txBody>
          <a:bodyPr vert="horz" lIns="91440" tIns="45720" rIns="91440" bIns="45720" rtlCol="0">
            <a:normAutofit/>
          </a:bodyPr>
          <a:lstStyle/>
          <a:p>
            <a:pPr algn="ctr"/>
            <a:r>
              <a:rPr lang="en-US" dirty="0">
                <a:latin typeface="Times New Roman" panose="02020603050405020304" pitchFamily="18" charset="0"/>
                <a:cs typeface="Times New Roman" panose="02020603050405020304" pitchFamily="18" charset="0"/>
              </a:rPr>
              <a:t>SELF ACTUALISATION</a:t>
            </a:r>
          </a:p>
        </p:txBody>
      </p:sp>
      <p:graphicFrame>
        <p:nvGraphicFramePr>
          <p:cNvPr id="97" name="Content Placeholder 2">
            <a:extLst>
              <a:ext uri="{FF2B5EF4-FFF2-40B4-BE49-F238E27FC236}">
                <a16:creationId xmlns:a16="http://schemas.microsoft.com/office/drawing/2014/main" id="{FFD1CB4A-160C-4640-88E8-09A48F4A63C7}"/>
              </a:ext>
            </a:extLst>
          </p:cNvPr>
          <p:cNvGraphicFramePr>
            <a:graphicFrameLocks noGrp="1"/>
          </p:cNvGraphicFramePr>
          <p:nvPr>
            <p:ph idx="1"/>
            <p:extLst>
              <p:ext uri="{D42A27DB-BD31-4B8C-83A1-F6EECF244321}">
                <p14:modId xmlns:p14="http://schemas.microsoft.com/office/powerpoint/2010/main" val="3983154971"/>
              </p:ext>
            </p:extLst>
          </p:nvPr>
        </p:nvGraphicFramePr>
        <p:xfrm>
          <a:off x="508397" y="2160588"/>
          <a:ext cx="6447234"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50602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8" name="Straight Connector 7">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19" name="Rectangle 18">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3900" y="3818467"/>
            <a:ext cx="3337719" cy="3039533"/>
          </a:xfrm>
          <a:prstGeom prst="triangle">
            <a:avLst>
              <a:gd name="adj" fmla="val 100000"/>
            </a:avLst>
          </a:prstGeom>
          <a:solidFill>
            <a:schemeClr val="accent1">
              <a:alpha val="88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9230" y="0"/>
            <a:ext cx="1324770"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cxnSp>
        <p:nvCxnSpPr>
          <p:cNvPr id="27" name="Straight Connector 26">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00950" y="0"/>
            <a:ext cx="12954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568950" y="3681413"/>
            <a:ext cx="357266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2997FBA0-D659-4BB6-A854-ED4AB8397A90}"/>
              </a:ext>
            </a:extLst>
          </p:cNvPr>
          <p:cNvSpPr>
            <a:spLocks noGrp="1"/>
          </p:cNvSpPr>
          <p:nvPr>
            <p:ph type="title" idx="4294967295"/>
          </p:nvPr>
        </p:nvSpPr>
        <p:spPr>
          <a:xfrm>
            <a:off x="1130300" y="1397000"/>
            <a:ext cx="5825202" cy="2653836"/>
          </a:xfrm>
        </p:spPr>
        <p:txBody>
          <a:bodyPr vert="horz" lIns="91440" tIns="45720" rIns="91440" bIns="45720" rtlCol="0" anchor="b">
            <a:normAutofit/>
          </a:bodyPr>
          <a:lstStyle/>
          <a:p>
            <a:pPr algn="r"/>
            <a:r>
              <a:rPr lang="en-US" sz="5400" dirty="0">
                <a:latin typeface="Times New Roman" panose="02020603050405020304" pitchFamily="18" charset="0"/>
                <a:cs typeface="Times New Roman" panose="02020603050405020304" pitchFamily="18" charset="0"/>
              </a:rPr>
              <a:t>ONGOING CHALLENGES</a:t>
            </a:r>
          </a:p>
        </p:txBody>
      </p:sp>
    </p:spTree>
    <p:extLst>
      <p:ext uri="{BB962C8B-B14F-4D97-AF65-F5344CB8AC3E}">
        <p14:creationId xmlns:p14="http://schemas.microsoft.com/office/powerpoint/2010/main" val="10381489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AEA5E-284E-470A-A873-8CE288C59D54}"/>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WEAKNESSES</a:t>
            </a:r>
            <a:br>
              <a:rPr lang="en-GB" b="1" dirty="0">
                <a:latin typeface="Times New Roman" panose="02020603050405020304" pitchFamily="18" charset="0"/>
                <a:cs typeface="Times New Roman" panose="02020603050405020304" pitchFamily="18" charset="0"/>
              </a:rPr>
            </a:br>
            <a:r>
              <a:rPr lang="en-GB" sz="2800" b="1" dirty="0">
                <a:latin typeface="Times New Roman" panose="02020603050405020304" pitchFamily="18" charset="0"/>
                <a:cs typeface="Times New Roman" panose="02020603050405020304" pitchFamily="18" charset="0"/>
              </a:rPr>
              <a:t>I WANT TO BE ABLE TO SAY!</a:t>
            </a:r>
            <a:endParaRPr lang="en-GB" sz="2800" dirty="0">
              <a:latin typeface="Times New Roman" panose="02020603050405020304" pitchFamily="18" charset="0"/>
              <a:cs typeface="Times New Roman" panose="02020603050405020304" pitchFamily="18" charset="0"/>
            </a:endParaRPr>
          </a:p>
        </p:txBody>
      </p:sp>
      <p:sp>
        <p:nvSpPr>
          <p:cNvPr id="8" name="Content Placeholder 7">
            <a:extLst>
              <a:ext uri="{FF2B5EF4-FFF2-40B4-BE49-F238E27FC236}">
                <a16:creationId xmlns:a16="http://schemas.microsoft.com/office/drawing/2014/main" id="{B632A520-5AFA-448A-A5E1-99D1EBA945C3}"/>
              </a:ext>
            </a:extLst>
          </p:cNvPr>
          <p:cNvSpPr>
            <a:spLocks noGrp="1"/>
          </p:cNvSpPr>
          <p:nvPr>
            <p:ph sz="half" idx="1"/>
          </p:nvPr>
        </p:nvSpPr>
        <p:spPr/>
        <p:txBody>
          <a:bodyPr/>
          <a:lstStyle/>
          <a:p>
            <a:pPr lvl="0"/>
            <a:r>
              <a:rPr lang="en-GB" sz="2000" dirty="0">
                <a:latin typeface="Times New Roman" panose="02020603050405020304" pitchFamily="18" charset="0"/>
                <a:cs typeface="Times New Roman" panose="02020603050405020304" pitchFamily="18" charset="0"/>
              </a:rPr>
              <a:t>I am good enough</a:t>
            </a:r>
          </a:p>
          <a:p>
            <a:pPr lvl="0"/>
            <a:r>
              <a:rPr lang="en-GB" sz="2000" dirty="0">
                <a:latin typeface="Times New Roman" panose="02020603050405020304" pitchFamily="18" charset="0"/>
                <a:cs typeface="Times New Roman" panose="02020603050405020304" pitchFamily="18" charset="0"/>
              </a:rPr>
              <a:t>I don’t have to be invisible and am happy to stand tall</a:t>
            </a:r>
          </a:p>
          <a:p>
            <a:pPr lvl="0"/>
            <a:r>
              <a:rPr lang="en-GB" sz="2000" dirty="0">
                <a:latin typeface="Times New Roman" panose="02020603050405020304" pitchFamily="18" charset="0"/>
                <a:cs typeface="Times New Roman" panose="02020603050405020304" pitchFamily="18" charset="0"/>
              </a:rPr>
              <a:t>I am not sensitive</a:t>
            </a:r>
          </a:p>
          <a:p>
            <a:pPr lvl="0"/>
            <a:r>
              <a:rPr lang="en-GB" sz="2000" dirty="0">
                <a:latin typeface="Times New Roman" panose="02020603050405020304" pitchFamily="18" charset="0"/>
                <a:cs typeface="Times New Roman" panose="02020603050405020304" pitchFamily="18" charset="0"/>
              </a:rPr>
              <a:t>I feel good about myself being enough</a:t>
            </a:r>
          </a:p>
          <a:p>
            <a:pPr lvl="0"/>
            <a:r>
              <a:rPr lang="en-GB" sz="2000" dirty="0">
                <a:latin typeface="Times New Roman" panose="02020603050405020304" pitchFamily="18" charset="0"/>
                <a:cs typeface="Times New Roman" panose="02020603050405020304" pitchFamily="18" charset="0"/>
              </a:rPr>
              <a:t>Believe in the compliments</a:t>
            </a:r>
          </a:p>
          <a:p>
            <a:pPr lvl="0"/>
            <a:r>
              <a:rPr lang="en-GB" sz="2000" dirty="0">
                <a:latin typeface="Times New Roman" panose="02020603050405020304" pitchFamily="18" charset="0"/>
                <a:cs typeface="Times New Roman" panose="02020603050405020304" pitchFamily="18" charset="0"/>
              </a:rPr>
              <a:t>Stop assuming the worst.</a:t>
            </a:r>
          </a:p>
          <a:p>
            <a:endParaRPr lang="en-GB" dirty="0"/>
          </a:p>
        </p:txBody>
      </p:sp>
      <p:sp>
        <p:nvSpPr>
          <p:cNvPr id="9" name="Content Placeholder 8">
            <a:extLst>
              <a:ext uri="{FF2B5EF4-FFF2-40B4-BE49-F238E27FC236}">
                <a16:creationId xmlns:a16="http://schemas.microsoft.com/office/drawing/2014/main" id="{659D1E12-67CB-4485-BA1A-1B2F1A5AA75A}"/>
              </a:ext>
            </a:extLst>
          </p:cNvPr>
          <p:cNvSpPr>
            <a:spLocks noGrp="1"/>
          </p:cNvSpPr>
          <p:nvPr>
            <p:ph sz="half" idx="2"/>
          </p:nvPr>
        </p:nvSpPr>
        <p:spPr>
          <a:xfrm>
            <a:off x="3869204" y="2852937"/>
            <a:ext cx="3088110" cy="1728192"/>
          </a:xfrm>
        </p:spPr>
        <p:txBody>
          <a:bodyPr/>
          <a:lstStyle/>
          <a:p>
            <a:pPr lvl="0"/>
            <a:r>
              <a:rPr lang="en-GB" sz="2000" dirty="0">
                <a:latin typeface="Times New Roman" panose="02020603050405020304" pitchFamily="18" charset="0"/>
                <a:cs typeface="Times New Roman" panose="02020603050405020304" pitchFamily="18" charset="0"/>
              </a:rPr>
              <a:t>Eat healthier.</a:t>
            </a:r>
          </a:p>
          <a:p>
            <a:pPr lvl="0"/>
            <a:r>
              <a:rPr lang="en-GB" sz="2000" dirty="0">
                <a:latin typeface="Times New Roman" panose="02020603050405020304" pitchFamily="18" charset="0"/>
                <a:cs typeface="Times New Roman" panose="02020603050405020304" pitchFamily="18" charset="0"/>
              </a:rPr>
              <a:t>Exercise more.</a:t>
            </a:r>
          </a:p>
          <a:p>
            <a:pPr lvl="0"/>
            <a:r>
              <a:rPr lang="en-GB" sz="2000" dirty="0">
                <a:latin typeface="Times New Roman" panose="02020603050405020304" pitchFamily="18" charset="0"/>
                <a:cs typeface="Times New Roman" panose="02020603050405020304" pitchFamily="18" charset="0"/>
              </a:rPr>
              <a:t>Continue looking after my mental health  </a:t>
            </a:r>
          </a:p>
          <a:p>
            <a:endParaRPr lang="en-GB" dirty="0"/>
          </a:p>
        </p:txBody>
      </p:sp>
    </p:spTree>
    <p:extLst>
      <p:ext uri="{BB962C8B-B14F-4D97-AF65-F5344CB8AC3E}">
        <p14:creationId xmlns:p14="http://schemas.microsoft.com/office/powerpoint/2010/main" val="38250189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4C1C1-58B2-4FCC-B18E-E2CBB89AF56F}"/>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STRENGTHS</a:t>
            </a:r>
          </a:p>
        </p:txBody>
      </p:sp>
      <p:sp>
        <p:nvSpPr>
          <p:cNvPr id="3" name="Content Placeholder 2">
            <a:extLst>
              <a:ext uri="{FF2B5EF4-FFF2-40B4-BE49-F238E27FC236}">
                <a16:creationId xmlns:a16="http://schemas.microsoft.com/office/drawing/2014/main" id="{A6409E01-F297-40CC-81AC-BA477C91FC14}"/>
              </a:ext>
            </a:extLst>
          </p:cNvPr>
          <p:cNvSpPr>
            <a:spLocks noGrp="1"/>
          </p:cNvSpPr>
          <p:nvPr>
            <p:ph sz="half" idx="1"/>
          </p:nvPr>
        </p:nvSpPr>
        <p:spPr/>
        <p:txBody>
          <a:bodyPr/>
          <a:lstStyle/>
          <a:p>
            <a:r>
              <a:rPr lang="en-GB" dirty="0">
                <a:latin typeface="Times New Roman" panose="02020603050405020304" pitchFamily="18" charset="0"/>
                <a:cs typeface="Times New Roman" panose="02020603050405020304" pitchFamily="18" charset="0"/>
              </a:rPr>
              <a:t>I am very enthusiastic about becoming a counsellor.</a:t>
            </a:r>
          </a:p>
          <a:p>
            <a:r>
              <a:rPr lang="en-GB" dirty="0">
                <a:latin typeface="Times New Roman" panose="02020603050405020304" pitchFamily="18" charset="0"/>
                <a:cs typeface="Times New Roman" panose="02020603050405020304" pitchFamily="18" charset="0"/>
              </a:rPr>
              <a:t>I am a good listener</a:t>
            </a:r>
          </a:p>
          <a:p>
            <a:r>
              <a:rPr lang="en-GB" dirty="0">
                <a:latin typeface="Times New Roman" panose="02020603050405020304" pitchFamily="18" charset="0"/>
                <a:cs typeface="Times New Roman" panose="02020603050405020304" pitchFamily="18" charset="0"/>
              </a:rPr>
              <a:t>I can be funny</a:t>
            </a:r>
          </a:p>
          <a:p>
            <a:r>
              <a:rPr lang="en-GB" dirty="0">
                <a:latin typeface="Times New Roman" panose="02020603050405020304" pitchFamily="18" charset="0"/>
                <a:cs typeface="Times New Roman" panose="02020603050405020304" pitchFamily="18" charset="0"/>
              </a:rPr>
              <a:t>I am loving</a:t>
            </a:r>
          </a:p>
          <a:p>
            <a:r>
              <a:rPr lang="en-GB" dirty="0">
                <a:latin typeface="Times New Roman" panose="02020603050405020304" pitchFamily="18" charset="0"/>
                <a:cs typeface="Times New Roman" panose="02020603050405020304" pitchFamily="18" charset="0"/>
              </a:rPr>
              <a:t>I am sensitive</a:t>
            </a:r>
          </a:p>
          <a:p>
            <a:r>
              <a:rPr lang="en-GB" dirty="0">
                <a:latin typeface="Times New Roman" panose="02020603050405020304" pitchFamily="18" charset="0"/>
                <a:cs typeface="Times New Roman" panose="02020603050405020304" pitchFamily="18" charset="0"/>
              </a:rPr>
              <a:t>I am extremely trustworthy</a:t>
            </a:r>
          </a:p>
          <a:p>
            <a:endParaRPr lang="en-GB" dirty="0"/>
          </a:p>
        </p:txBody>
      </p:sp>
      <p:sp>
        <p:nvSpPr>
          <p:cNvPr id="4" name="Content Placeholder 3">
            <a:extLst>
              <a:ext uri="{FF2B5EF4-FFF2-40B4-BE49-F238E27FC236}">
                <a16:creationId xmlns:a16="http://schemas.microsoft.com/office/drawing/2014/main" id="{56F1049B-7450-48CB-9066-FDBAAB0AF68B}"/>
              </a:ext>
            </a:extLst>
          </p:cNvPr>
          <p:cNvSpPr>
            <a:spLocks noGrp="1"/>
          </p:cNvSpPr>
          <p:nvPr>
            <p:ph sz="half" idx="2"/>
          </p:nvPr>
        </p:nvSpPr>
        <p:spPr/>
        <p:txBody>
          <a:bodyPr/>
          <a:lstStyle/>
          <a:p>
            <a:r>
              <a:rPr lang="en-GB" dirty="0">
                <a:latin typeface="Times New Roman" panose="02020603050405020304" pitchFamily="18" charset="0"/>
                <a:cs typeface="Times New Roman" panose="02020603050405020304" pitchFamily="18" charset="0"/>
              </a:rPr>
              <a:t>I am very honest</a:t>
            </a:r>
          </a:p>
          <a:p>
            <a:r>
              <a:rPr lang="en-GB" dirty="0">
                <a:latin typeface="Times New Roman" panose="02020603050405020304" pitchFamily="18" charset="0"/>
                <a:cs typeface="Times New Roman" panose="02020603050405020304" pitchFamily="18" charset="0"/>
              </a:rPr>
              <a:t>I am very patient</a:t>
            </a:r>
          </a:p>
          <a:p>
            <a:r>
              <a:rPr lang="en-GB" dirty="0">
                <a:latin typeface="Times New Roman" panose="02020603050405020304" pitchFamily="18" charset="0"/>
                <a:cs typeface="Times New Roman" panose="02020603050405020304" pitchFamily="18" charset="0"/>
              </a:rPr>
              <a:t>I am respectful</a:t>
            </a:r>
          </a:p>
          <a:p>
            <a:r>
              <a:rPr lang="en-GB" dirty="0">
                <a:latin typeface="Times New Roman" panose="02020603050405020304" pitchFamily="18" charset="0"/>
                <a:cs typeface="Times New Roman" panose="02020603050405020304" pitchFamily="18" charset="0"/>
              </a:rPr>
              <a:t>Open to new things</a:t>
            </a:r>
          </a:p>
          <a:p>
            <a:r>
              <a:rPr lang="en-GB" dirty="0">
                <a:latin typeface="Times New Roman" panose="02020603050405020304" pitchFamily="18" charset="0"/>
                <a:cs typeface="Times New Roman" panose="02020603050405020304" pitchFamily="18" charset="0"/>
              </a:rPr>
              <a:t>I am very hard working</a:t>
            </a:r>
          </a:p>
          <a:p>
            <a:r>
              <a:rPr lang="en-GB" dirty="0">
                <a:latin typeface="Times New Roman" panose="02020603050405020304" pitchFamily="18" charset="0"/>
                <a:cs typeface="Times New Roman" panose="02020603050405020304" pitchFamily="18" charset="0"/>
              </a:rPr>
              <a:t>Socially intelligent</a:t>
            </a:r>
          </a:p>
          <a:p>
            <a:r>
              <a:rPr lang="en-GB" dirty="0">
                <a:latin typeface="Times New Roman" panose="02020603050405020304" pitchFamily="18" charset="0"/>
                <a:cs typeface="Times New Roman" panose="02020603050405020304" pitchFamily="18" charset="0"/>
              </a:rPr>
              <a:t>Brave forgiving</a:t>
            </a:r>
          </a:p>
          <a:p>
            <a:endParaRPr lang="en-GB" dirty="0"/>
          </a:p>
        </p:txBody>
      </p:sp>
    </p:spTree>
    <p:extLst>
      <p:ext uri="{BB962C8B-B14F-4D97-AF65-F5344CB8AC3E}">
        <p14:creationId xmlns:p14="http://schemas.microsoft.com/office/powerpoint/2010/main" val="23545355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6" name="Group 45">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47" name="Straight Connector 46">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8" name="Straight Connector 47">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9"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Isosceles Triangle 50">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Isosceles Triangle 54">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Isosceles Triangle 55">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58" name="Rectangle 57">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123943-63A5-475B-8D07-C3950976E3BF}"/>
              </a:ext>
            </a:extLst>
          </p:cNvPr>
          <p:cNvSpPr>
            <a:spLocks noGrp="1"/>
          </p:cNvSpPr>
          <p:nvPr>
            <p:ph type="title"/>
          </p:nvPr>
        </p:nvSpPr>
        <p:spPr>
          <a:xfrm>
            <a:off x="489360" y="1382486"/>
            <a:ext cx="2660686" cy="4093028"/>
          </a:xfrm>
        </p:spPr>
        <p:txBody>
          <a:bodyPr vert="horz" lIns="91440" tIns="45720" rIns="91440" bIns="45720" rtlCol="0" anchor="ctr">
            <a:normAutofit/>
          </a:bodyPr>
          <a:lstStyle/>
          <a:p>
            <a:r>
              <a:rPr lang="en-US" sz="3800" dirty="0">
                <a:latin typeface="Times New Roman" panose="02020603050405020304" pitchFamily="18" charset="0"/>
                <a:cs typeface="Times New Roman" panose="02020603050405020304" pitchFamily="18" charset="0"/>
              </a:rPr>
              <a:t>I HAVE AN ONGOING DILEMMA</a:t>
            </a:r>
          </a:p>
        </p:txBody>
      </p:sp>
      <p:grpSp>
        <p:nvGrpSpPr>
          <p:cNvPr id="60" name="Group 59">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6950" y="-8467"/>
            <a:ext cx="3575050" cy="6866467"/>
            <a:chOff x="7425267" y="-8467"/>
            <a:chExt cx="4766733" cy="6866467"/>
          </a:xfrm>
        </p:grpSpPr>
        <p:cxnSp>
          <p:nvCxnSpPr>
            <p:cNvPr id="61" name="Straight Connector 60">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62" name="Straight Connector 61">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63"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4"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 name="Isosceles Triangle 64">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6"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7"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8"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9" name="Isosceles Triangle 68">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71" name="Rectangle 70">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289" y="0"/>
            <a:ext cx="4660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1" name="Content Placeholder 2">
            <a:extLst>
              <a:ext uri="{FF2B5EF4-FFF2-40B4-BE49-F238E27FC236}">
                <a16:creationId xmlns:a16="http://schemas.microsoft.com/office/drawing/2014/main" id="{06D26B9E-0F08-4A0B-855C-CC588481AAC8}"/>
              </a:ext>
            </a:extLst>
          </p:cNvPr>
          <p:cNvGraphicFramePr>
            <a:graphicFrameLocks noGrp="1"/>
          </p:cNvGraphicFramePr>
          <p:nvPr>
            <p:ph sz="half" idx="4294967295"/>
            <p:extLst>
              <p:ext uri="{D42A27DB-BD31-4B8C-83A1-F6EECF244321}">
                <p14:modId xmlns:p14="http://schemas.microsoft.com/office/powerpoint/2010/main" val="2278854158"/>
              </p:ext>
            </p:extLst>
          </p:nvPr>
        </p:nvGraphicFramePr>
        <p:xfrm>
          <a:off x="3687414" y="944563"/>
          <a:ext cx="4971603"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39573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3495094"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Isosceles Triangle 26">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95095" y="-3"/>
            <a:ext cx="792559"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0B8A27B8-C974-430C-BD3B-1323D9A761BC}"/>
              </a:ext>
            </a:extLst>
          </p:cNvPr>
          <p:cNvSpPr>
            <a:spLocks noGrp="1"/>
          </p:cNvSpPr>
          <p:nvPr>
            <p:ph type="title"/>
          </p:nvPr>
        </p:nvSpPr>
        <p:spPr>
          <a:xfrm>
            <a:off x="505315" y="643467"/>
            <a:ext cx="3152284" cy="1375608"/>
          </a:xfrm>
        </p:spPr>
        <p:txBody>
          <a:bodyPr anchor="ctr">
            <a:normAutofit/>
          </a:bodyPr>
          <a:lstStyle/>
          <a:p>
            <a:pPr algn="ctr"/>
            <a:r>
              <a:rPr lang="en-GB" b="1" dirty="0">
                <a:solidFill>
                  <a:schemeClr val="bg1"/>
                </a:solidFill>
                <a:latin typeface="Times New Roman" panose="02020603050405020304" pitchFamily="18" charset="0"/>
                <a:cs typeface="Times New Roman" panose="02020603050405020304" pitchFamily="18" charset="0"/>
              </a:rPr>
              <a:t>FUTURE GROWTH</a:t>
            </a:r>
            <a:endParaRPr lang="en-GB" dirty="0">
              <a:solidFill>
                <a:schemeClr val="bg1"/>
              </a:solidFill>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44828006-1C9A-4193-92BC-A7D3A5933CB1}"/>
              </a:ext>
            </a:extLst>
          </p:cNvPr>
          <p:cNvSpPr>
            <a:spLocks noGrp="1"/>
          </p:cNvSpPr>
          <p:nvPr>
            <p:ph idx="1"/>
          </p:nvPr>
        </p:nvSpPr>
        <p:spPr>
          <a:xfrm>
            <a:off x="505315" y="2160590"/>
            <a:ext cx="2980457" cy="3440110"/>
          </a:xfrm>
        </p:spPr>
        <p:txBody>
          <a:bodyPr>
            <a:noAutofit/>
          </a:bodyPr>
          <a:lstStyle/>
          <a:p>
            <a:pPr>
              <a:lnSpc>
                <a:spcPct val="90000"/>
              </a:lnSpc>
            </a:pPr>
            <a:r>
              <a:rPr lang="en-US" sz="1600" dirty="0">
                <a:solidFill>
                  <a:schemeClr val="bg1"/>
                </a:solidFill>
                <a:latin typeface="Times New Roman" panose="02020603050405020304" pitchFamily="18" charset="0"/>
                <a:cs typeface="Times New Roman" panose="02020603050405020304" pitchFamily="18" charset="0"/>
              </a:rPr>
              <a:t>I’m going to continue to reflect on myself more with regards to my personal and professional development by opening my mind and my heart. </a:t>
            </a:r>
          </a:p>
          <a:p>
            <a:pPr>
              <a:lnSpc>
                <a:spcPct val="90000"/>
              </a:lnSpc>
            </a:pPr>
            <a:r>
              <a:rPr lang="en-US" sz="1600" dirty="0">
                <a:solidFill>
                  <a:schemeClr val="bg1"/>
                </a:solidFill>
                <a:latin typeface="Times New Roman" panose="02020603050405020304" pitchFamily="18" charset="0"/>
                <a:cs typeface="Times New Roman" panose="02020603050405020304" pitchFamily="18" charset="0"/>
              </a:rPr>
              <a:t>Self-reflection on my counselling skills has been a massive help to me.</a:t>
            </a:r>
          </a:p>
          <a:p>
            <a:pPr>
              <a:lnSpc>
                <a:spcPct val="90000"/>
              </a:lnSpc>
            </a:pPr>
            <a:r>
              <a:rPr lang="en-US" sz="1600" dirty="0">
                <a:solidFill>
                  <a:schemeClr val="bg1"/>
                </a:solidFill>
                <a:latin typeface="Times New Roman" panose="02020603050405020304" pitchFamily="18" charset="0"/>
                <a:cs typeface="Times New Roman" panose="02020603050405020304" pitchFamily="18" charset="0"/>
              </a:rPr>
              <a:t>Watching my pod sessions back and having feedback from my peers as has been a fantastic learning feature because it improves my skills.  </a:t>
            </a:r>
          </a:p>
        </p:txBody>
      </p:sp>
      <p:pic>
        <p:nvPicPr>
          <p:cNvPr id="9" name="Graphic 8" descr="Person with Idea">
            <a:extLst>
              <a:ext uri="{FF2B5EF4-FFF2-40B4-BE49-F238E27FC236}">
                <a16:creationId xmlns:a16="http://schemas.microsoft.com/office/drawing/2014/main" id="{D953976E-AE28-4361-9980-9FC63DA4672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72000" y="1493930"/>
            <a:ext cx="3857625" cy="3857625"/>
          </a:xfrm>
          <a:prstGeom prst="rect">
            <a:avLst/>
          </a:prstGeom>
        </p:spPr>
      </p:pic>
      <p:sp>
        <p:nvSpPr>
          <p:cNvPr id="29" name="Isosceles Triangle 28">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16772" y="4013200"/>
            <a:ext cx="336549"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8551017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12" name="Straight Connector 11">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cxnSp>
        <p:nvCxnSpPr>
          <p:cNvPr id="23" name="Straight Connector 22">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81353"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84A0CF4-E5F4-42A0-BC0A-3DFCF8BAB9AB}"/>
              </a:ext>
            </a:extLst>
          </p:cNvPr>
          <p:cNvSpPr>
            <a:spLocks noGrp="1"/>
          </p:cNvSpPr>
          <p:nvPr>
            <p:ph type="title"/>
          </p:nvPr>
        </p:nvSpPr>
        <p:spPr>
          <a:xfrm>
            <a:off x="482600" y="816638"/>
            <a:ext cx="2525519" cy="5224724"/>
          </a:xfrm>
        </p:spPr>
        <p:txBody>
          <a:bodyPr vert="horz" lIns="91440" tIns="45720" rIns="91440" bIns="45720" rtlCol="0" anchor="ctr">
            <a:normAutofit/>
          </a:bodyPr>
          <a:lstStyle/>
          <a:p>
            <a:r>
              <a:rPr lang="en-US" sz="3200" dirty="0">
                <a:latin typeface="Times New Roman" panose="02020603050405020304" pitchFamily="18" charset="0"/>
                <a:cs typeface="Times New Roman" panose="02020603050405020304" pitchFamily="18" charset="0"/>
              </a:rPr>
              <a:t>PERSONAL THERAPY</a:t>
            </a:r>
          </a:p>
        </p:txBody>
      </p:sp>
      <p:sp>
        <p:nvSpPr>
          <p:cNvPr id="6" name="Rectangle 5">
            <a:extLst>
              <a:ext uri="{FF2B5EF4-FFF2-40B4-BE49-F238E27FC236}">
                <a16:creationId xmlns:a16="http://schemas.microsoft.com/office/drawing/2014/main" id="{2121BD97-AD94-49B7-8E45-65DE33A6E829}"/>
              </a:ext>
            </a:extLst>
          </p:cNvPr>
          <p:cNvSpPr/>
          <p:nvPr/>
        </p:nvSpPr>
        <p:spPr>
          <a:xfrm>
            <a:off x="3490721" y="816638"/>
            <a:ext cx="3464779" cy="5224724"/>
          </a:xfrm>
          <a:prstGeom prst="rect">
            <a:avLst/>
          </a:prstGeom>
        </p:spPr>
        <p:txBody>
          <a:bodyPr vert="horz" lIns="91440" tIns="45720" rIns="91440" bIns="45720" rtlCol="0" anchor="ctr">
            <a:normAutofit/>
          </a:bodyPr>
          <a:lstStyle/>
          <a:p>
            <a:pPr>
              <a:spcBef>
                <a:spcPts val="1000"/>
              </a:spcBef>
              <a:buClr>
                <a:schemeClr val="accent1"/>
              </a:buClr>
              <a:buSzPct val="80000"/>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Personal therapy to me is like working on myself behind the scene. Initially, I was worried that I may be taking too much to her. I gave her my whole life story in our first session. It’s going well and we have built a good therapeutic relationship. </a:t>
            </a:r>
          </a:p>
          <a:p>
            <a:pPr>
              <a:spcBef>
                <a:spcPts val="1000"/>
              </a:spcBef>
              <a:buClr>
                <a:schemeClr val="accent1"/>
              </a:buClr>
              <a:buSzPct val="80000"/>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I’ve had 10 sessions to date, but I would say that we have only just touched the surface. What I have found so far is that I am extremely vulnerable. It has taught me how to react differently to recent situations and issues I have been having with my family.</a:t>
            </a:r>
            <a:endParaRPr lang="en-US" dirty="0">
              <a:solidFill>
                <a:schemeClr val="tx1">
                  <a:lumMod val="75000"/>
                  <a:lumOff val="25000"/>
                </a:schemeClr>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413184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1D7273-3F73-436A-B9B9-098C24695593}"/>
              </a:ext>
            </a:extLst>
          </p:cNvPr>
          <p:cNvSpPr>
            <a:spLocks noGrp="1"/>
          </p:cNvSpPr>
          <p:nvPr>
            <p:ph type="title"/>
          </p:nvPr>
        </p:nvSpPr>
        <p:spPr>
          <a:xfrm>
            <a:off x="489360" y="1382486"/>
            <a:ext cx="2660686" cy="4093028"/>
          </a:xfrm>
        </p:spPr>
        <p:txBody>
          <a:bodyPr anchor="ctr">
            <a:normAutofit/>
          </a:bodyPr>
          <a:lstStyle/>
          <a:p>
            <a:r>
              <a:rPr lang="en-GB" sz="3200" dirty="0">
                <a:latin typeface="Times New Roman" panose="02020603050405020304" pitchFamily="18" charset="0"/>
                <a:cs typeface="Times New Roman" panose="02020603050405020304" pitchFamily="18" charset="0"/>
              </a:rPr>
              <a:t>LEARNING TAKEN FROM PERSONAL THERAPY</a:t>
            </a:r>
          </a:p>
        </p:txBody>
      </p:sp>
      <p:grpSp>
        <p:nvGrpSpPr>
          <p:cNvPr id="13" name="Group 12">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6950" y="-8467"/>
            <a:ext cx="3575050" cy="6866467"/>
            <a:chOff x="7425267" y="-8467"/>
            <a:chExt cx="4766733" cy="6866467"/>
          </a:xfrm>
        </p:grpSpPr>
        <p:cxnSp>
          <p:nvCxnSpPr>
            <p:cNvPr id="14" name="Straight Connector 13">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4" name="Rectangle 23">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289" y="0"/>
            <a:ext cx="4660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3">
            <a:extLst>
              <a:ext uri="{FF2B5EF4-FFF2-40B4-BE49-F238E27FC236}">
                <a16:creationId xmlns:a16="http://schemas.microsoft.com/office/drawing/2014/main" id="{7A5ABE6F-A2D5-4A9A-8C05-E73F0EBA9CE7}"/>
              </a:ext>
            </a:extLst>
          </p:cNvPr>
          <p:cNvGraphicFramePr>
            <a:graphicFrameLocks noGrp="1"/>
          </p:cNvGraphicFramePr>
          <p:nvPr>
            <p:ph idx="1"/>
            <p:extLst>
              <p:ext uri="{D42A27DB-BD31-4B8C-83A1-F6EECF244321}">
                <p14:modId xmlns:p14="http://schemas.microsoft.com/office/powerpoint/2010/main" val="127971529"/>
              </p:ext>
            </p:extLst>
          </p:nvPr>
        </p:nvGraphicFramePr>
        <p:xfrm>
          <a:off x="3687414" y="944563"/>
          <a:ext cx="4971603"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58929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406AE-EBAC-4601-BD3D-027CA277C944}"/>
              </a:ext>
            </a:extLst>
          </p:cNvPr>
          <p:cNvSpPr>
            <a:spLocks noGrp="1"/>
          </p:cNvSpPr>
          <p:nvPr>
            <p:ph type="title"/>
          </p:nvPr>
        </p:nvSpPr>
        <p:spPr/>
        <p:txBody>
          <a:bodyPr>
            <a:normAutofit/>
          </a:bodyPr>
          <a:lstStyle/>
          <a:p>
            <a:pPr algn="ctr"/>
            <a:r>
              <a:rPr lang="en-GB" b="1" dirty="0">
                <a:latin typeface="Times New Roman" panose="02020603050405020304" pitchFamily="18" charset="0"/>
                <a:cs typeface="Times New Roman" panose="02020603050405020304" pitchFamily="18" charset="0"/>
              </a:rPr>
              <a:t>SUPERVISION SUPPORT</a:t>
            </a:r>
            <a:br>
              <a:rPr lang="en-GB" dirty="0"/>
            </a:br>
            <a:endParaRPr lang="en-GB" dirty="0"/>
          </a:p>
        </p:txBody>
      </p:sp>
      <p:sp>
        <p:nvSpPr>
          <p:cNvPr id="3" name="Rectangle 2">
            <a:extLst>
              <a:ext uri="{FF2B5EF4-FFF2-40B4-BE49-F238E27FC236}">
                <a16:creationId xmlns:a16="http://schemas.microsoft.com/office/drawing/2014/main" id="{3B6AFC44-8D14-4048-8766-4FDE5A17C2E4}"/>
              </a:ext>
            </a:extLst>
          </p:cNvPr>
          <p:cNvSpPr/>
          <p:nvPr/>
        </p:nvSpPr>
        <p:spPr>
          <a:xfrm>
            <a:off x="1115616" y="1930400"/>
            <a:ext cx="5616624" cy="4135619"/>
          </a:xfrm>
          <a:prstGeom prst="rect">
            <a:avLst/>
          </a:prstGeom>
        </p:spPr>
        <p:txBody>
          <a:bodyPr wrap="square">
            <a:spAutoFit/>
          </a:bodyPr>
          <a:lstStyle/>
          <a:p>
            <a:pPr>
              <a:lnSpc>
                <a:spcPct val="107000"/>
              </a:lnSpc>
              <a:spcAft>
                <a:spcPts val="800"/>
              </a:spcAft>
            </a:pPr>
            <a:r>
              <a:rPr lang="en-GB"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I know there is an ethical responsibility to engage in supervision for personal and professional support but to me, this is having the biggest impact and I get quite excited when I attend supervision. He always manages to reinforce the work that I’m doing is right for me</a:t>
            </a:r>
          </a:p>
          <a:p>
            <a:pPr>
              <a:lnSpc>
                <a:spcPct val="107000"/>
              </a:lnSpc>
              <a:spcAft>
                <a:spcPts val="800"/>
              </a:spcAft>
            </a:pPr>
            <a:r>
              <a:rPr lang="en-GB"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He always manages to make me feel competent when I don’t feel that I am. I’m not afraid to tell him that I feel out of my depth because when we discuss why it all becomes clear. I’m learning so much from him with the constructive feedback he provides me to meet my psychotherapeutic obligation to my clients in placement. </a:t>
            </a:r>
          </a:p>
          <a:p>
            <a:pPr>
              <a:lnSpc>
                <a:spcPct val="107000"/>
              </a:lnSpc>
              <a:spcAft>
                <a:spcPts val="800"/>
              </a:spcAft>
            </a:pPr>
            <a:r>
              <a:rPr lang="en-GB"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To me, supervision is a place where I learn new skills and identify my blind spots (Proctor. 2014. P.107).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368203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32">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863564-0F92-4BA2-81E7-83C8298347B2}"/>
              </a:ext>
            </a:extLst>
          </p:cNvPr>
          <p:cNvSpPr>
            <a:spLocks noGrp="1"/>
          </p:cNvSpPr>
          <p:nvPr>
            <p:ph type="title"/>
          </p:nvPr>
        </p:nvSpPr>
        <p:spPr>
          <a:xfrm>
            <a:off x="489360" y="1382486"/>
            <a:ext cx="2660686" cy="4093028"/>
          </a:xfrm>
        </p:spPr>
        <p:txBody>
          <a:bodyPr anchor="ctr">
            <a:normAutofit/>
          </a:bodyPr>
          <a:lstStyle/>
          <a:p>
            <a:r>
              <a:rPr lang="en-GB" sz="2800" b="1" dirty="0">
                <a:latin typeface="Times New Roman" panose="02020603050405020304" pitchFamily="18" charset="0"/>
                <a:cs typeface="Times New Roman" panose="02020603050405020304" pitchFamily="18" charset="0"/>
              </a:rPr>
              <a:t>CONCLUSION</a:t>
            </a:r>
            <a:br>
              <a:rPr lang="en-GB" sz="3200" dirty="0"/>
            </a:br>
            <a:endParaRPr lang="en-GB" sz="3200" dirty="0"/>
          </a:p>
        </p:txBody>
      </p:sp>
      <p:grpSp>
        <p:nvGrpSpPr>
          <p:cNvPr id="49" name="Group 34">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6950" y="-8467"/>
            <a:ext cx="3575050" cy="6866467"/>
            <a:chOff x="7425267" y="-8467"/>
            <a:chExt cx="4766733" cy="6866467"/>
          </a:xfrm>
        </p:grpSpPr>
        <p:cxnSp>
          <p:nvCxnSpPr>
            <p:cNvPr id="36" name="Straight Connector 35">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38"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39">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Isosceles Triangle 43">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50" name="Rectangle 45">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289" y="0"/>
            <a:ext cx="4660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1" name="Content Placeholder 2">
            <a:extLst>
              <a:ext uri="{FF2B5EF4-FFF2-40B4-BE49-F238E27FC236}">
                <a16:creationId xmlns:a16="http://schemas.microsoft.com/office/drawing/2014/main" id="{727DF3BE-3277-4E9B-B35D-6FE1C55EA9D3}"/>
              </a:ext>
            </a:extLst>
          </p:cNvPr>
          <p:cNvGraphicFramePr>
            <a:graphicFrameLocks noGrp="1"/>
          </p:cNvGraphicFramePr>
          <p:nvPr>
            <p:ph idx="1"/>
            <p:extLst>
              <p:ext uri="{D42A27DB-BD31-4B8C-83A1-F6EECF244321}">
                <p14:modId xmlns:p14="http://schemas.microsoft.com/office/powerpoint/2010/main" val="843814123"/>
              </p:ext>
            </p:extLst>
          </p:nvPr>
        </p:nvGraphicFramePr>
        <p:xfrm>
          <a:off x="3687414" y="944563"/>
          <a:ext cx="4971603"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50432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8" name="Straight Connector 7">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19" name="Rectangle 18">
            <a:extLst>
              <a:ext uri="{FF2B5EF4-FFF2-40B4-BE49-F238E27FC236}">
                <a16:creationId xmlns:a16="http://schemas.microsoft.com/office/drawing/2014/main" id="{27577DEC-D9A5-404D-9789-702F4319B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CEEA9366-CEA8-4F23-B065-4337F0D836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22" name="Straight Connector 21">
              <a:extLst>
                <a:ext uri="{FF2B5EF4-FFF2-40B4-BE49-F238E27FC236}">
                  <a16:creationId xmlns:a16="http://schemas.microsoft.com/office/drawing/2014/main" id="{904A03D6-39B4-4278-9BE1-A07E024499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FBE459AF-3736-4886-82E0-9B5DA427B5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alpha val="80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4B6B88EF-180C-4E39-8A3F-A52E87110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5">
              <a:extLst>
                <a:ext uri="{FF2B5EF4-FFF2-40B4-BE49-F238E27FC236}">
                  <a16:creationId xmlns:a16="http://schemas.microsoft.com/office/drawing/2014/main" id="{52DFAACF-64D0-4621-8FF4-E2F03C3E8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36611FF0-65B3-49DB-97C6-1B72AAD0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7">
              <a:extLst>
                <a:ext uri="{FF2B5EF4-FFF2-40B4-BE49-F238E27FC236}">
                  <a16:creationId xmlns:a16="http://schemas.microsoft.com/office/drawing/2014/main" id="{0F7407FE-86B1-4890-9D80-9406FBF29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9">
              <a:extLst>
                <a:ext uri="{FF2B5EF4-FFF2-40B4-BE49-F238E27FC236}">
                  <a16:creationId xmlns:a16="http://schemas.microsoft.com/office/drawing/2014/main" id="{EBD42D5B-8F87-45B3-98B3-C66944F92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F5E04699-59E1-4468-9E7C-83070EEB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F2AE8F13-9A52-4D7F-9637-321EA7CF3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5373037-FE9C-451D-942F-AD9449DA2026}"/>
              </a:ext>
            </a:extLst>
          </p:cNvPr>
          <p:cNvSpPr>
            <a:spLocks noGrp="1"/>
          </p:cNvSpPr>
          <p:nvPr>
            <p:ph type="title"/>
          </p:nvPr>
        </p:nvSpPr>
        <p:spPr>
          <a:xfrm>
            <a:off x="1130300" y="2404534"/>
            <a:ext cx="5825202" cy="1646302"/>
          </a:xfrm>
        </p:spPr>
        <p:txBody>
          <a:bodyPr vert="horz" lIns="91440" tIns="45720" rIns="91440" bIns="45720" rtlCol="0" anchor="b">
            <a:normAutofit/>
          </a:bodyPr>
          <a:lstStyle/>
          <a:p>
            <a:pPr algn="r">
              <a:lnSpc>
                <a:spcPct val="90000"/>
              </a:lnSpc>
            </a:pPr>
            <a:r>
              <a:rPr lang="en-US" sz="5400"/>
              <a:t>AND ONE MORE THING……</a:t>
            </a:r>
          </a:p>
        </p:txBody>
      </p:sp>
    </p:spTree>
    <p:extLst>
      <p:ext uri="{BB962C8B-B14F-4D97-AF65-F5344CB8AC3E}">
        <p14:creationId xmlns:p14="http://schemas.microsoft.com/office/powerpoint/2010/main" val="1633392301"/>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6D168-76BA-4299-A00C-59D79D7AE59E}"/>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REFERENCES</a:t>
            </a:r>
          </a:p>
        </p:txBody>
      </p:sp>
      <p:sp>
        <p:nvSpPr>
          <p:cNvPr id="4" name="Rectangle 3">
            <a:extLst>
              <a:ext uri="{FF2B5EF4-FFF2-40B4-BE49-F238E27FC236}">
                <a16:creationId xmlns:a16="http://schemas.microsoft.com/office/drawing/2014/main" id="{E6D9ACAA-6FD3-498D-9FC8-47B6C8793A40}"/>
              </a:ext>
            </a:extLst>
          </p:cNvPr>
          <p:cNvSpPr/>
          <p:nvPr/>
        </p:nvSpPr>
        <p:spPr>
          <a:xfrm>
            <a:off x="467544" y="1484784"/>
            <a:ext cx="6205659" cy="4533292"/>
          </a:xfrm>
          <a:prstGeom prst="rect">
            <a:avLst/>
          </a:prstGeom>
        </p:spPr>
        <p:txBody>
          <a:bodyPr wrap="square">
            <a:spAutoFit/>
          </a:bodyPr>
          <a:lstStyle/>
          <a:p>
            <a:pPr>
              <a:lnSpc>
                <a:spcPct val="107000"/>
              </a:lnSpc>
              <a:spcAft>
                <a:spcPts val="800"/>
              </a:spcAft>
            </a:pPr>
            <a:r>
              <a:rPr lang="en-GB" sz="1000" dirty="0">
                <a:latin typeface="Times New Roman" panose="02020603050405020304" pitchFamily="18" charset="0"/>
                <a:ea typeface="Calibri" panose="020F0502020204030204" pitchFamily="34" charset="0"/>
                <a:cs typeface="Times New Roman" panose="02020603050405020304" pitchFamily="18" charset="0"/>
              </a:rPr>
              <a:t>Baker-</a:t>
            </a:r>
            <a:r>
              <a:rPr lang="en-GB" sz="1000" dirty="0" err="1">
                <a:latin typeface="Times New Roman" panose="02020603050405020304" pitchFamily="18" charset="0"/>
                <a:ea typeface="Calibri" panose="020F0502020204030204" pitchFamily="34" charset="0"/>
                <a:cs typeface="Times New Roman" panose="02020603050405020304" pitchFamily="18" charset="0"/>
              </a:rPr>
              <a:t>Charleson</a:t>
            </a:r>
            <a:r>
              <a:rPr lang="en-GB" sz="1000" dirty="0">
                <a:latin typeface="Times New Roman" panose="02020603050405020304" pitchFamily="18" charset="0"/>
                <a:ea typeface="Calibri" panose="020F0502020204030204" pitchFamily="34" charset="0"/>
                <a:cs typeface="Times New Roman" panose="02020603050405020304" pitchFamily="18" charset="0"/>
              </a:rPr>
              <a:t>, S (2012) </a:t>
            </a:r>
            <a:r>
              <a:rPr lang="en-GB" sz="1000" i="1" dirty="0">
                <a:latin typeface="Times New Roman" panose="02020603050405020304" pitchFamily="18" charset="0"/>
                <a:ea typeface="Calibri" panose="020F0502020204030204" pitchFamily="34" charset="0"/>
                <a:cs typeface="Times New Roman" panose="02020603050405020304" pitchFamily="18" charset="0"/>
              </a:rPr>
              <a:t>Personal development in counselling and psychotherapy. </a:t>
            </a:r>
            <a:r>
              <a:rPr lang="en-GB" sz="1000" dirty="0">
                <a:latin typeface="Times New Roman" panose="02020603050405020304" pitchFamily="18" charset="0"/>
                <a:ea typeface="Calibri" panose="020F0502020204030204" pitchFamily="34" charset="0"/>
                <a:cs typeface="Times New Roman" panose="02020603050405020304" pitchFamily="18" charset="0"/>
              </a:rPr>
              <a:t>London: SAGE Publications. </a:t>
            </a:r>
          </a:p>
          <a:p>
            <a:pPr>
              <a:lnSpc>
                <a:spcPct val="107000"/>
              </a:lnSpc>
              <a:spcAft>
                <a:spcPts val="800"/>
              </a:spcAft>
            </a:pPr>
            <a:r>
              <a:rPr lang="en-GB" sz="1000" dirty="0">
                <a:latin typeface="Times New Roman" panose="02020603050405020304" pitchFamily="18" charset="0"/>
                <a:ea typeface="Calibri" panose="020F0502020204030204" pitchFamily="34" charset="0"/>
                <a:cs typeface="Times New Roman" panose="02020603050405020304" pitchFamily="18" charset="0"/>
              </a:rPr>
              <a:t>BBC (2013)</a:t>
            </a:r>
            <a:r>
              <a:rPr lang="en-GB" sz="1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By William Kremer and Claudia Hammond. </a:t>
            </a:r>
            <a:r>
              <a:rPr lang="en-GB" sz="10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Abraham Maslow and the Pyramid that beguiled business</a:t>
            </a:r>
            <a:r>
              <a:rPr lang="en-GB" sz="1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Available at:</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3"/>
              </a:rPr>
              <a:t>https://www.bbc.co.uk/news/magazine-23902918</a:t>
            </a:r>
            <a:r>
              <a:rPr lang="en-GB" sz="1000" dirty="0">
                <a:latin typeface="Times New Roman" panose="02020603050405020304" pitchFamily="18" charset="0"/>
                <a:ea typeface="Calibri" panose="020F0502020204030204" pitchFamily="34" charset="0"/>
                <a:cs typeface="Times New Roman" panose="02020603050405020304" pitchFamily="18" charset="0"/>
              </a:rPr>
              <a:t> (Accessed 22nd April 2020).</a:t>
            </a:r>
          </a:p>
          <a:p>
            <a:pPr>
              <a:lnSpc>
                <a:spcPct val="107000"/>
              </a:lnSpc>
              <a:spcAft>
                <a:spcPts val="800"/>
              </a:spcAft>
            </a:pPr>
            <a:r>
              <a:rPr lang="en-GB" sz="1000" dirty="0" err="1">
                <a:latin typeface="Times New Roman" panose="02020603050405020304" pitchFamily="18" charset="0"/>
                <a:ea typeface="Calibri" panose="020F0502020204030204" pitchFamily="34" charset="0"/>
                <a:cs typeface="Times New Roman" panose="02020603050405020304" pitchFamily="18" charset="0"/>
              </a:rPr>
              <a:t>Bustle.Com</a:t>
            </a:r>
            <a:r>
              <a:rPr lang="en-GB" sz="1000" dirty="0">
                <a:latin typeface="Times New Roman" panose="02020603050405020304" pitchFamily="18" charset="0"/>
                <a:ea typeface="Calibri" panose="020F0502020204030204" pitchFamily="34" charset="0"/>
                <a:cs typeface="Times New Roman" panose="02020603050405020304" pitchFamily="18" charset="0"/>
              </a:rPr>
              <a:t>. (2019) </a:t>
            </a:r>
            <a:r>
              <a:rPr lang="en-GB" sz="1000" i="1" dirty="0">
                <a:latin typeface="Times New Roman" panose="02020603050405020304" pitchFamily="18" charset="0"/>
                <a:ea typeface="Calibri" panose="020F0502020204030204" pitchFamily="34" charset="0"/>
                <a:cs typeface="Times New Roman" panose="02020603050405020304" pitchFamily="18" charset="0"/>
              </a:rPr>
              <a:t>7 Signs you may have an inferiority complex and what to do about it.</a:t>
            </a:r>
            <a:r>
              <a:rPr lang="en-GB" sz="10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4"/>
              </a:rPr>
              <a:t>https://www.bustle.com/p/7-signs-you-may-have-inferiority-complex-what-to-do-about-it-16982746</a:t>
            </a:r>
            <a:r>
              <a:rPr lang="en-GB" sz="1000" dirty="0">
                <a:latin typeface="Times New Roman" panose="02020603050405020304" pitchFamily="18" charset="0"/>
                <a:ea typeface="Calibri" panose="020F0502020204030204" pitchFamily="34" charset="0"/>
                <a:cs typeface="Times New Roman" panose="02020603050405020304" pitchFamily="18" charset="0"/>
              </a:rPr>
              <a:t> (Accessed 23rd April 2020).</a:t>
            </a:r>
          </a:p>
          <a:p>
            <a:pPr>
              <a:lnSpc>
                <a:spcPct val="107000"/>
              </a:lnSpc>
              <a:spcAft>
                <a:spcPts val="800"/>
              </a:spcAft>
            </a:pPr>
            <a:r>
              <a:rPr lang="en-GB" sz="800" dirty="0">
                <a:latin typeface="Times New Roman" panose="02020603050405020304" pitchFamily="18" charset="0"/>
                <a:cs typeface="Times New Roman" panose="02020603050405020304" pitchFamily="18" charset="0"/>
              </a:rPr>
              <a:t>Kabat-Zinn, J. Mindfulness. </a:t>
            </a:r>
            <a:r>
              <a:rPr lang="en-GB" sz="800" i="1" dirty="0">
                <a:latin typeface="Times New Roman" panose="02020603050405020304" pitchFamily="18" charset="0"/>
                <a:cs typeface="Times New Roman" panose="02020603050405020304" pitchFamily="18" charset="0"/>
              </a:rPr>
              <a:t>Mindfulness</a:t>
            </a:r>
            <a:r>
              <a:rPr lang="en-GB" sz="800" dirty="0">
                <a:latin typeface="Times New Roman" panose="02020603050405020304" pitchFamily="18" charset="0"/>
                <a:cs typeface="Times New Roman" panose="02020603050405020304" pitchFamily="18" charset="0"/>
              </a:rPr>
              <a:t> </a:t>
            </a:r>
            <a:r>
              <a:rPr lang="en-GB" sz="800" b="1" dirty="0">
                <a:latin typeface="Times New Roman" panose="02020603050405020304" pitchFamily="18" charset="0"/>
                <a:cs typeface="Times New Roman" panose="02020603050405020304" pitchFamily="18" charset="0"/>
              </a:rPr>
              <a:t>6, </a:t>
            </a:r>
            <a:r>
              <a:rPr lang="en-GB" sz="800" dirty="0">
                <a:latin typeface="Times New Roman" panose="02020603050405020304" pitchFamily="18" charset="0"/>
                <a:cs typeface="Times New Roman" panose="02020603050405020304" pitchFamily="18" charset="0"/>
              </a:rPr>
              <a:t>1481–1483 (2015). https://doi-org.ezproxy.uwtsd.ac.uk/10.1007/s12671-015-0456-x</a:t>
            </a:r>
          </a:p>
          <a:p>
            <a:pPr>
              <a:lnSpc>
                <a:spcPct val="107000"/>
              </a:lnSpc>
              <a:spcAft>
                <a:spcPts val="800"/>
              </a:spcAft>
            </a:pPr>
            <a:r>
              <a:rPr lang="en-GB" sz="1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NCRonline.org (2016) </a:t>
            </a:r>
            <a:r>
              <a:rPr lang="en-GB" sz="10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30 Minutes with mother Teresa changed me</a:t>
            </a:r>
            <a:r>
              <a:rPr lang="en-GB" sz="1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Available at: </a:t>
            </a:r>
            <a:r>
              <a:rPr lang="en-GB"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5"/>
              </a:rPr>
              <a:t>https://www.ncronline.org/news/people/30-minutes-mother-teresa-changed-me</a:t>
            </a:r>
            <a:r>
              <a:rPr lang="en-GB" sz="1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(Accessed 22nd April 2020). </a:t>
            </a:r>
            <a:endParaRPr lang="en-GB" sz="10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Nelson-Jones, R (2003) </a:t>
            </a:r>
            <a:r>
              <a:rPr lang="en-GB" sz="10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Basic Counselling Skills</a:t>
            </a:r>
            <a:r>
              <a:rPr lang="en-GB" sz="1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London: SAGE Publications.</a:t>
            </a:r>
            <a:endParaRPr lang="en-GB" sz="10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Proctor, G. (2014) </a:t>
            </a:r>
            <a:r>
              <a:rPr lang="en-GB" sz="10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Values and ethics in Counselling and Psychotherapy</a:t>
            </a:r>
            <a:r>
              <a:rPr lang="en-GB" sz="1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London: SAGE Publications. </a:t>
            </a:r>
            <a:endParaRPr lang="en-GB" sz="10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latin typeface="Times New Roman" panose="02020603050405020304" pitchFamily="18" charset="0"/>
                <a:ea typeface="Calibri" panose="020F0502020204030204" pitchFamily="34" charset="0"/>
                <a:cs typeface="Times New Roman" panose="02020603050405020304" pitchFamily="18" charset="0"/>
              </a:rPr>
              <a:t>Skills you need. (2015) </a:t>
            </a:r>
            <a:r>
              <a:rPr lang="en-GB" sz="1000" i="1" dirty="0">
                <a:latin typeface="Times New Roman" panose="02020603050405020304" pitchFamily="18" charset="0"/>
                <a:ea typeface="Calibri" panose="020F0502020204030204" pitchFamily="34" charset="0"/>
                <a:cs typeface="Times New Roman" panose="02020603050405020304" pitchFamily="18" charset="0"/>
              </a:rPr>
              <a:t>What is personal development</a:t>
            </a:r>
            <a:r>
              <a:rPr lang="en-GB" sz="10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6"/>
              </a:rPr>
              <a:t>https://www.skillsyouneed.com/ps/personal-development.html</a:t>
            </a:r>
            <a:r>
              <a:rPr lang="en-GB" sz="1000" dirty="0">
                <a:latin typeface="Times New Roman" panose="02020603050405020304" pitchFamily="18" charset="0"/>
                <a:ea typeface="Calibri" panose="020F0502020204030204" pitchFamily="34" charset="0"/>
                <a:cs typeface="Times New Roman" panose="02020603050405020304" pitchFamily="18" charset="0"/>
              </a:rPr>
              <a:t> (Accessed 22nd April 2020).</a:t>
            </a:r>
          </a:p>
          <a:p>
            <a:pPr fontAlgn="base">
              <a:lnSpc>
                <a:spcPts val="1575"/>
              </a:lnSpc>
              <a:spcAft>
                <a:spcPts val="800"/>
              </a:spcAft>
            </a:pPr>
            <a:r>
              <a:rPr lang="en-GB" sz="1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ThoughtCo. </a:t>
            </a:r>
            <a:r>
              <a:rPr lang="en-GB" sz="1000" dirty="0">
                <a:solidFill>
                  <a:srgbClr val="282828"/>
                </a:solidFill>
                <a:latin typeface="Times New Roman" panose="02020603050405020304" pitchFamily="18" charset="0"/>
                <a:ea typeface="Times New Roman" panose="02020603050405020304" pitchFamily="18" charset="0"/>
                <a:cs typeface="Times New Roman" panose="02020603050405020304" pitchFamily="18" charset="0"/>
                <a:hlinkClick r:id="rId7"/>
              </a:rPr>
              <a:t>Elizabeth Hopper</a:t>
            </a:r>
            <a:r>
              <a:rPr lang="en-GB" sz="1000" dirty="0">
                <a:solidFill>
                  <a:srgbClr val="282828"/>
                </a:solidFill>
                <a:latin typeface="Times New Roman" panose="02020603050405020304" pitchFamily="18" charset="0"/>
                <a:ea typeface="Times New Roman" panose="02020603050405020304" pitchFamily="18" charset="0"/>
                <a:cs typeface="Times New Roman" panose="02020603050405020304" pitchFamily="18" charset="0"/>
              </a:rPr>
              <a:t>. (2020) </a:t>
            </a:r>
            <a:r>
              <a:rPr lang="en-GB" sz="1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GB" sz="10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Maslow’s Hierarchy of Needs</a:t>
            </a:r>
            <a:r>
              <a:rPr lang="en-GB" sz="1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Available at:       </a:t>
            </a:r>
            <a:r>
              <a:rPr lang="en-GB" sz="1000" u="sng" dirty="0">
                <a:solidFill>
                  <a:srgbClr val="000000"/>
                </a:solidFill>
                <a:latin typeface="Times New Roman" panose="02020603050405020304" pitchFamily="18" charset="0"/>
                <a:ea typeface="Calibri" panose="020F0502020204030204" pitchFamily="34" charset="0"/>
                <a:cs typeface="Times New Roman" panose="02020603050405020304" pitchFamily="18" charset="0"/>
                <a:hlinkClick r:id="rId8"/>
              </a:rPr>
              <a:t>https://www.thoughtco.com/maslows-hierarchy-of-needs-4582571</a:t>
            </a:r>
            <a:r>
              <a:rPr lang="en-GB" sz="1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(Accessed 22nd April 2020).</a:t>
            </a:r>
            <a:endParaRPr lang="en-GB" sz="1000" dirty="0">
              <a:latin typeface="Times New Roman" panose="02020603050405020304" pitchFamily="18" charset="0"/>
              <a:ea typeface="Calibri" panose="020F0502020204030204" pitchFamily="34" charset="0"/>
              <a:cs typeface="Times New Roman" panose="02020603050405020304" pitchFamily="18" charset="0"/>
            </a:endParaRPr>
          </a:p>
          <a:p>
            <a:pPr fontAlgn="base">
              <a:lnSpc>
                <a:spcPts val="1575"/>
              </a:lnSpc>
              <a:spcAft>
                <a:spcPts val="800"/>
              </a:spcAft>
            </a:pPr>
            <a:r>
              <a:rPr lang="en-GB" sz="10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Viva.Org.Uk</a:t>
            </a:r>
            <a:r>
              <a:rPr lang="en-GB" sz="1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(2019) </a:t>
            </a:r>
            <a:r>
              <a:rPr lang="en-GB" sz="10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Albert Einstein</a:t>
            </a:r>
            <a:r>
              <a:rPr lang="en-GB" sz="1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Available at: </a:t>
            </a:r>
            <a:r>
              <a:rPr lang="en-GB" sz="1000" u="sng" dirty="0">
                <a:solidFill>
                  <a:srgbClr val="000000"/>
                </a:solidFill>
                <a:latin typeface="Times New Roman" panose="02020603050405020304" pitchFamily="18" charset="0"/>
                <a:ea typeface="Calibri" panose="020F0502020204030204" pitchFamily="34" charset="0"/>
                <a:cs typeface="Times New Roman" panose="02020603050405020304" pitchFamily="18" charset="0"/>
                <a:hlinkClick r:id="rId9"/>
              </a:rPr>
              <a:t>https://www.viva.org.uk/what-we-do/celebrity-supporters/albert-einstein</a:t>
            </a:r>
            <a:r>
              <a:rPr lang="en-GB" sz="1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(Accessed 22nd April 2020)</a:t>
            </a:r>
            <a:endParaRPr lang="en-GB" sz="10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latin typeface="Times New Roman" panose="02020603050405020304" pitchFamily="18" charset="0"/>
                <a:ea typeface="Calibri" panose="020F0502020204030204" pitchFamily="34" charset="0"/>
                <a:cs typeface="Times New Roman" panose="02020603050405020304" pitchFamily="18" charset="0"/>
              </a:rPr>
              <a:t>Washington Post.com (2018) </a:t>
            </a:r>
            <a:r>
              <a:rPr lang="en-GB" sz="1000" i="1" dirty="0">
                <a:latin typeface="Times New Roman" panose="02020603050405020304" pitchFamily="18" charset="0"/>
                <a:ea typeface="Calibri" panose="020F0502020204030204" pitchFamily="34" charset="0"/>
                <a:cs typeface="Times New Roman" panose="02020603050405020304" pitchFamily="18" charset="0"/>
              </a:rPr>
              <a:t>10 things you may not know about Abraham Lincoln</a:t>
            </a:r>
            <a:r>
              <a:rPr lang="en-GB" sz="10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0"/>
              </a:rPr>
              <a:t>https://www.washingtonpost.com/lifestyle/kidspost/10-things-you-may-not-know-about-abraham-lincoln/2018/02/09/87511a54-0768-11e8-b48c-b07fea957bd5_story.html</a:t>
            </a:r>
            <a:r>
              <a:rPr lang="en-GB" sz="1000" dirty="0">
                <a:latin typeface="Times New Roman" panose="02020603050405020304" pitchFamily="18" charset="0"/>
                <a:ea typeface="Calibri" panose="020F0502020204030204" pitchFamily="34" charset="0"/>
                <a:cs typeface="Times New Roman" panose="02020603050405020304" pitchFamily="18" charset="0"/>
              </a:rPr>
              <a:t> (Accessed 22nd April 2020).</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4787839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7C41EB15-7577-4CDA-B364-BDB86E32BD8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1C23080-0615-486F-91DA-DBDB186D2562}">
  <ds:schemaRefs>
    <ds:schemaRef ds:uri="http://schemas.microsoft.com/sharepoint/v3/contenttype/forms"/>
  </ds:schemaRefs>
</ds:datastoreItem>
</file>

<file path=customXml/itemProps3.xml><?xml version="1.0" encoding="utf-8"?>
<ds:datastoreItem xmlns:ds="http://schemas.openxmlformats.org/officeDocument/2006/customXml" ds:itemID="{A37FF3AE-996E-4911-B711-22CB7019F5E8}">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otalTime>0</TotalTime>
  <Words>1839</Words>
  <Application>Microsoft Office PowerPoint</Application>
  <PresentationFormat>On-screen Show (4:3)</PresentationFormat>
  <Paragraphs>129</Paragraphs>
  <Slides>26</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Arial Narrow</vt:lpstr>
      <vt:lpstr>Calibri</vt:lpstr>
      <vt:lpstr>Times New Roman</vt:lpstr>
      <vt:lpstr>Trebuchet MS</vt:lpstr>
      <vt:lpstr>Wingdings 3</vt:lpstr>
      <vt:lpstr>Facet</vt:lpstr>
      <vt:lpstr>Slide 1</vt:lpstr>
      <vt:lpstr>INTRODUCTION</vt:lpstr>
      <vt:lpstr>WHY IS PERSONAL DEVELOPMENT SO IMPORTANT?</vt:lpstr>
      <vt:lpstr>SO MANY QUESTIONS</vt:lpstr>
      <vt:lpstr>PowerPoint Presentation</vt:lpstr>
      <vt:lpstr>PowerPoint Presentation</vt:lpstr>
      <vt:lpstr>HIERARCHY OF NEEDS MODEL</vt:lpstr>
      <vt:lpstr>According to Maslow, it is rare for somebody to achieve self-actualisation.  Some of his examples of people that did were: </vt:lpstr>
      <vt:lpstr>THEMES AND LEARNINGS </vt:lpstr>
      <vt:lpstr>ARE MY OWN  PSYCHOLOGICAL NEEDS BEING MET? </vt:lpstr>
      <vt:lpstr>SAFETY NEEDS? </vt:lpstr>
      <vt:lpstr>SOCIAL NEEDS </vt:lpstr>
      <vt:lpstr>ESTEEM NEEDS. </vt:lpstr>
      <vt:lpstr>DO I HAVE AN INFERIORITY COMPLEX?</vt:lpstr>
      <vt:lpstr>SELF ACTUALISATION</vt:lpstr>
      <vt:lpstr>ONGOING CHALLENGES</vt:lpstr>
      <vt:lpstr>WEAKNESSES I WANT TO BE ABLE TO SAY!</vt:lpstr>
      <vt:lpstr>STRENGTHS</vt:lpstr>
      <vt:lpstr>I HAVE AN ONGOING DILEMMA</vt:lpstr>
      <vt:lpstr>FUTURE GROWTH</vt:lpstr>
      <vt:lpstr>PERSONAL THERAPY</vt:lpstr>
      <vt:lpstr>LEARNING TAKEN FROM PERSONAL THERAPY</vt:lpstr>
      <vt:lpstr>SUPERVISION SUPPORT </vt:lpstr>
      <vt:lpstr>CONCLUSION </vt:lpstr>
      <vt:lpstr>AND ONE MORE THING……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2020-04-27T21:54:08Z</dcterms:created>
  <dcterms:modified xsi:type="dcterms:W3CDTF">2020-04-27T22:40:16Z</dcterms:modified>
</cp:coreProperties>
</file>