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BE90F8-C416-4856-87D2-22DED0216A5A}" v="7" dt="2025-11-30T14:29:54.6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D2970-B703-4C3A-9D28-8C3FB8F0BF1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54A2-D450-4C3E-9486-0108E7C8B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313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D2970-B703-4C3A-9D28-8C3FB8F0BF1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54A2-D450-4C3E-9486-0108E7C8B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799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D2970-B703-4C3A-9D28-8C3FB8F0BF1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54A2-D450-4C3E-9486-0108E7C8B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31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D2970-B703-4C3A-9D28-8C3FB8F0BF1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54A2-D450-4C3E-9486-0108E7C8B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531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D2970-B703-4C3A-9D28-8C3FB8F0BF1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54A2-D450-4C3E-9486-0108E7C8B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9029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D2970-B703-4C3A-9D28-8C3FB8F0BF1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54A2-D450-4C3E-9486-0108E7C8B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669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D2970-B703-4C3A-9D28-8C3FB8F0BF1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54A2-D450-4C3E-9486-0108E7C8B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456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D2970-B703-4C3A-9D28-8C3FB8F0BF1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54A2-D450-4C3E-9486-0108E7C8B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399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D2970-B703-4C3A-9D28-8C3FB8F0BF1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54A2-D450-4C3E-9486-0108E7C8B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0361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D2970-B703-4C3A-9D28-8C3FB8F0BF1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54A2-D450-4C3E-9486-0108E7C8B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236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D2970-B703-4C3A-9D28-8C3FB8F0BF1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54A2-D450-4C3E-9486-0108E7C8B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0621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D2970-B703-4C3A-9D28-8C3FB8F0BF1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54A2-D450-4C3E-9486-0108E7C8BA3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059767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D2970-B703-4C3A-9D28-8C3FB8F0BF1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54A2-D450-4C3E-9486-0108E7C8B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8650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D2970-B703-4C3A-9D28-8C3FB8F0BF1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54A2-D450-4C3E-9486-0108E7C8B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2535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D2970-B703-4C3A-9D28-8C3FB8F0BF1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54A2-D450-4C3E-9486-0108E7C8B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0185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D2970-B703-4C3A-9D28-8C3FB8F0BF1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54A2-D450-4C3E-9486-0108E7C8B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6032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D2970-B703-4C3A-9D28-8C3FB8F0BF1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54A2-D450-4C3E-9486-0108E7C8B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572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8D2970-B703-4C3A-9D28-8C3FB8F0BF12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8554A2-D450-4C3E-9486-0108E7C8BA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0938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5F829-A4F3-574F-5ED3-D42A3CE286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8830" y="814039"/>
            <a:ext cx="6962077" cy="490653"/>
          </a:xfrm>
        </p:spPr>
        <p:txBody>
          <a:bodyPr>
            <a:normAutofit fontScale="90000"/>
          </a:bodyPr>
          <a:lstStyle/>
          <a:p>
            <a:r>
              <a:rPr lang="en-GB" dirty="0"/>
              <a:t>HOW TO SHARE FILE ON ONE DRIVE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997C28A-E2A3-7F3F-2A18-4CC27150ED28}"/>
              </a:ext>
            </a:extLst>
          </p:cNvPr>
          <p:cNvSpPr/>
          <p:nvPr/>
        </p:nvSpPr>
        <p:spPr>
          <a:xfrm>
            <a:off x="240621" y="2468909"/>
            <a:ext cx="2137087" cy="96009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 TO ONE DRIVE WEBSITE OR APPLICATION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187056B-9495-0FA0-1D2A-51C9BA11C63C}"/>
              </a:ext>
            </a:extLst>
          </p:cNvPr>
          <p:cNvSpPr/>
          <p:nvPr/>
        </p:nvSpPr>
        <p:spPr>
          <a:xfrm>
            <a:off x="240623" y="5181598"/>
            <a:ext cx="2137086" cy="160042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MY FILES,ONCE YOU HAVE DONE THIS ,SELECT THE FILE YOU WANT TO SHARE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84C4A51-ED0D-D421-89A6-BE1F331620AF}"/>
              </a:ext>
            </a:extLst>
          </p:cNvPr>
          <p:cNvSpPr/>
          <p:nvPr/>
        </p:nvSpPr>
        <p:spPr>
          <a:xfrm>
            <a:off x="248319" y="1893832"/>
            <a:ext cx="1359462" cy="39127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STEP 1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479BD022-0544-5922-5FB2-FAD934CCFA2B}"/>
              </a:ext>
            </a:extLst>
          </p:cNvPr>
          <p:cNvSpPr/>
          <p:nvPr/>
        </p:nvSpPr>
        <p:spPr>
          <a:xfrm>
            <a:off x="248319" y="4606521"/>
            <a:ext cx="1359462" cy="39127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STEP 2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5FC1DE2-AEEE-EC72-8505-7B5F8B764B96}"/>
              </a:ext>
            </a:extLst>
          </p:cNvPr>
          <p:cNvSpPr/>
          <p:nvPr/>
        </p:nvSpPr>
        <p:spPr>
          <a:xfrm>
            <a:off x="6688737" y="4410882"/>
            <a:ext cx="1359462" cy="39127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STEP 4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4ED1498-117F-63DE-D9DD-A80C90D14992}"/>
              </a:ext>
            </a:extLst>
          </p:cNvPr>
          <p:cNvSpPr/>
          <p:nvPr/>
        </p:nvSpPr>
        <p:spPr>
          <a:xfrm>
            <a:off x="7038523" y="1307078"/>
            <a:ext cx="1359462" cy="39127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STEP 3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860C08-CFEF-7F09-FC47-D132A76F18E0}"/>
              </a:ext>
            </a:extLst>
          </p:cNvPr>
          <p:cNvSpPr/>
          <p:nvPr/>
        </p:nvSpPr>
        <p:spPr>
          <a:xfrm>
            <a:off x="5509752" y="1763327"/>
            <a:ext cx="3701155" cy="124581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AFTER SELECTING YOUR CHOSEN FILE, YOU HAVE TO PUT AN EMAIL ADDRESS IN THE “TO” SECTION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C0B7A36-9CBE-617A-6B7E-BC2B2CD4A8FE}"/>
              </a:ext>
            </a:extLst>
          </p:cNvPr>
          <p:cNvSpPr/>
          <p:nvPr/>
        </p:nvSpPr>
        <p:spPr>
          <a:xfrm>
            <a:off x="5711426" y="4867131"/>
            <a:ext cx="3314085" cy="136758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NOW YOU CAN PRESS SEND AND THE FILE WILL BE SHARED. YOU CAN ALSO WRITE THEM A MESSAGE IF YOU WANT.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0455DBC2-4257-D149-FFF8-73FF159E6F7E}"/>
              </a:ext>
            </a:extLst>
          </p:cNvPr>
          <p:cNvCxnSpPr/>
          <p:nvPr/>
        </p:nvCxnSpPr>
        <p:spPr>
          <a:xfrm>
            <a:off x="1815906" y="2186576"/>
            <a:ext cx="86584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EEB2C47-906D-506B-9DDC-A3171434DB56}"/>
              </a:ext>
            </a:extLst>
          </p:cNvPr>
          <p:cNvCxnSpPr>
            <a:cxnSpLocks/>
          </p:cNvCxnSpPr>
          <p:nvPr/>
        </p:nvCxnSpPr>
        <p:spPr>
          <a:xfrm>
            <a:off x="1815906" y="4867131"/>
            <a:ext cx="749164" cy="1306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2CF4A53-40AE-BD3B-AF2B-2E38603E787E}"/>
              </a:ext>
            </a:extLst>
          </p:cNvPr>
          <p:cNvCxnSpPr>
            <a:cxnSpLocks/>
          </p:cNvCxnSpPr>
          <p:nvPr/>
        </p:nvCxnSpPr>
        <p:spPr>
          <a:xfrm>
            <a:off x="9210907" y="2027916"/>
            <a:ext cx="693114" cy="25719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1EFF76D-BA27-7216-9610-06372D5F7E9A}"/>
              </a:ext>
            </a:extLst>
          </p:cNvPr>
          <p:cNvCxnSpPr>
            <a:cxnSpLocks/>
          </p:cNvCxnSpPr>
          <p:nvPr/>
        </p:nvCxnSpPr>
        <p:spPr>
          <a:xfrm>
            <a:off x="9146649" y="5301403"/>
            <a:ext cx="39386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FB2A54E-9A10-2893-039F-8E252ABFBE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3783" y="1673448"/>
            <a:ext cx="2359894" cy="2170704"/>
          </a:xfrm>
          <a:prstGeom prst="rect">
            <a:avLst/>
          </a:prstGeom>
        </p:spPr>
      </p:pic>
      <p:pic>
        <p:nvPicPr>
          <p:cNvPr id="22" name="Picture 2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A03235C-81A5-56D4-7CA0-CDF06AE349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3783" y="4997800"/>
            <a:ext cx="2623748" cy="1600426"/>
          </a:xfrm>
          <a:prstGeom prst="rect">
            <a:avLst/>
          </a:prstGeom>
        </p:spPr>
      </p:pic>
      <p:pic>
        <p:nvPicPr>
          <p:cNvPr id="26" name="Picture 2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8493891-DFF1-A92C-5F14-F834BCDB4F4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0510" y="1590337"/>
            <a:ext cx="2410869" cy="1747632"/>
          </a:xfrm>
          <a:prstGeom prst="rect">
            <a:avLst/>
          </a:prstGeom>
        </p:spPr>
      </p:pic>
      <p:pic>
        <p:nvPicPr>
          <p:cNvPr id="29" name="Picture 2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3CFE8A9-88DC-ABB5-0920-0F621544376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7712" y="4867131"/>
            <a:ext cx="2774155" cy="1367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87977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47</TotalTime>
  <Words>81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Bookman Old Style</vt:lpstr>
      <vt:lpstr>Rockwell</vt:lpstr>
      <vt:lpstr>Damask</vt:lpstr>
      <vt:lpstr>HOW TO SHARE FILE ON ONE DRIVE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Hamza Haltali (2509096)</dc:creator>
  <cp:lastModifiedBy>Hamza Haltali</cp:lastModifiedBy>
  <cp:revision>2</cp:revision>
  <dcterms:created xsi:type="dcterms:W3CDTF">2025-11-30T13:53:35Z</dcterms:created>
  <dcterms:modified xsi:type="dcterms:W3CDTF">2025-11-30T14:47:25Z</dcterms:modified>
</cp:coreProperties>
</file>