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67" r:id="rId3"/>
    <p:sldId id="257" r:id="rId4"/>
    <p:sldId id="275" r:id="rId5"/>
    <p:sldId id="259" r:id="rId6"/>
    <p:sldId id="262" r:id="rId7"/>
    <p:sldId id="281" r:id="rId8"/>
    <p:sldId id="277" r:id="rId9"/>
    <p:sldId id="278" r:id="rId10"/>
    <p:sldId id="269" r:id="rId11"/>
    <p:sldId id="279" r:id="rId12"/>
    <p:sldId id="27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A682B"/>
    <a:srgbClr val="D2EC90"/>
    <a:srgbClr val="66FF66"/>
    <a:srgbClr val="00FF00"/>
    <a:srgbClr val="FFDC6D"/>
    <a:srgbClr val="FFD03B"/>
    <a:srgbClr val="FFB125"/>
    <a:srgbClr val="FF6969"/>
    <a:srgbClr val="83E143"/>
    <a:srgbClr val="37893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127422-AFC2-4B4D-A1D2-405DA00181A6}" v="155" dt="2022-02-27T13:31:23.3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seen Uddin" userId="ac472a81be4a39bf" providerId="LiveId" clId="{E3127422-AFC2-4B4D-A1D2-405DA00181A6}"/>
    <pc:docChg chg="undo custSel addSld delSld modSld sldOrd modMainMaster">
      <pc:chgData name="Yaseen Uddin" userId="ac472a81be4a39bf" providerId="LiveId" clId="{E3127422-AFC2-4B4D-A1D2-405DA00181A6}" dt="2022-02-27T14:41:25.438" v="20887" actId="1076"/>
      <pc:docMkLst>
        <pc:docMk/>
      </pc:docMkLst>
      <pc:sldChg chg="addSp delSp modSp new mod modTransition setBg delDesignElem">
        <pc:chgData name="Yaseen Uddin" userId="ac472a81be4a39bf" providerId="LiveId" clId="{E3127422-AFC2-4B4D-A1D2-405DA00181A6}" dt="2022-02-27T12:43:01.159" v="19835" actId="478"/>
        <pc:sldMkLst>
          <pc:docMk/>
          <pc:sldMk cId="368737425" sldId="256"/>
        </pc:sldMkLst>
        <pc:spChg chg="mod ord">
          <ac:chgData name="Yaseen Uddin" userId="ac472a81be4a39bf" providerId="LiveId" clId="{E3127422-AFC2-4B4D-A1D2-405DA00181A6}" dt="2022-02-26T04:49:19.562" v="620" actId="255"/>
          <ac:spMkLst>
            <pc:docMk/>
            <pc:sldMk cId="368737425" sldId="256"/>
            <ac:spMk id="2" creationId="{2588CFAD-386E-441D-8505-11FC5871E75E}"/>
          </ac:spMkLst>
        </pc:spChg>
        <pc:spChg chg="mod">
          <ac:chgData name="Yaseen Uddin" userId="ac472a81be4a39bf" providerId="LiveId" clId="{E3127422-AFC2-4B4D-A1D2-405DA00181A6}" dt="2022-02-26T05:34:38.654" v="2009" actId="1076"/>
          <ac:spMkLst>
            <pc:docMk/>
            <pc:sldMk cId="368737425" sldId="256"/>
            <ac:spMk id="3" creationId="{58D08FD7-9CF2-4831-A52F-BA147A446510}"/>
          </ac:spMkLst>
        </pc:spChg>
        <pc:spChg chg="add mod">
          <ac:chgData name="Yaseen Uddin" userId="ac472a81be4a39bf" providerId="LiveId" clId="{E3127422-AFC2-4B4D-A1D2-405DA00181A6}" dt="2022-02-26T05:35:11.238" v="2019" actId="20577"/>
          <ac:spMkLst>
            <pc:docMk/>
            <pc:sldMk cId="368737425" sldId="256"/>
            <ac:spMk id="4" creationId="{AEBDC6A3-5D24-4C61-A9B5-0576D7DE2205}"/>
          </ac:spMkLst>
        </pc:spChg>
        <pc:spChg chg="add del">
          <ac:chgData name="Yaseen Uddin" userId="ac472a81be4a39bf" providerId="LiveId" clId="{E3127422-AFC2-4B4D-A1D2-405DA00181A6}" dt="2022-02-27T04:24:09.648" v="8105"/>
          <ac:spMkLst>
            <pc:docMk/>
            <pc:sldMk cId="368737425" sldId="256"/>
            <ac:spMk id="8" creationId="{E8035907-EB9C-4E11-8A9B-D25B0AD8D749}"/>
          </ac:spMkLst>
        </pc:spChg>
        <pc:spChg chg="add del">
          <ac:chgData name="Yaseen Uddin" userId="ac472a81be4a39bf" providerId="LiveId" clId="{E3127422-AFC2-4B4D-A1D2-405DA00181A6}" dt="2022-02-27T04:24:09.648" v="8105"/>
          <ac:spMkLst>
            <pc:docMk/>
            <pc:sldMk cId="368737425" sldId="256"/>
            <ac:spMk id="14" creationId="{D9C69FA7-0958-4ED9-A0DF-E87A0C137BF5}"/>
          </ac:spMkLst>
        </pc:spChg>
        <pc:spChg chg="mod">
          <ac:chgData name="Yaseen Uddin" userId="ac472a81be4a39bf" providerId="LiveId" clId="{E3127422-AFC2-4B4D-A1D2-405DA00181A6}" dt="2022-02-26T05:32:54.030" v="1996" actId="27803"/>
          <ac:spMkLst>
            <pc:docMk/>
            <pc:sldMk cId="368737425" sldId="256"/>
            <ac:spMk id="15" creationId="{8C058AA8-1520-4A53-8B4E-F148B83EFFDA}"/>
          </ac:spMkLst>
        </pc:spChg>
        <pc:spChg chg="mod">
          <ac:chgData name="Yaseen Uddin" userId="ac472a81be4a39bf" providerId="LiveId" clId="{E3127422-AFC2-4B4D-A1D2-405DA00181A6}" dt="2022-02-26T05:32:54.030" v="1996" actId="27803"/>
          <ac:spMkLst>
            <pc:docMk/>
            <pc:sldMk cId="368737425" sldId="256"/>
            <ac:spMk id="16" creationId="{FFBC8773-73F7-420B-A234-613748AD87E8}"/>
          </ac:spMkLst>
        </pc:spChg>
        <pc:spChg chg="mod">
          <ac:chgData name="Yaseen Uddin" userId="ac472a81be4a39bf" providerId="LiveId" clId="{E3127422-AFC2-4B4D-A1D2-405DA00181A6}" dt="2022-02-26T05:32:54.030" v="1996" actId="27803"/>
          <ac:spMkLst>
            <pc:docMk/>
            <pc:sldMk cId="368737425" sldId="256"/>
            <ac:spMk id="17" creationId="{0B5485FC-ED52-4B3F-8ABE-C52C3083793B}"/>
          </ac:spMkLst>
        </pc:spChg>
        <pc:grpChg chg="add del">
          <ac:chgData name="Yaseen Uddin" userId="ac472a81be4a39bf" providerId="LiveId" clId="{E3127422-AFC2-4B4D-A1D2-405DA00181A6}" dt="2022-02-27T04:24:09.648" v="8105"/>
          <ac:grpSpMkLst>
            <pc:docMk/>
            <pc:sldMk cId="368737425" sldId="256"/>
            <ac:grpSpMk id="10" creationId="{B4CFDD4A-4FA1-4CD9-90D5-E253C2040BA3}"/>
          </ac:grpSpMkLst>
        </pc:grpChg>
        <pc:grpChg chg="add del mod">
          <ac:chgData name="Yaseen Uddin" userId="ac472a81be4a39bf" providerId="LiveId" clId="{E3127422-AFC2-4B4D-A1D2-405DA00181A6}" dt="2022-02-26T05:32:54.030" v="1996" actId="27803"/>
          <ac:grpSpMkLst>
            <pc:docMk/>
            <pc:sldMk cId="368737425" sldId="256"/>
            <ac:grpSpMk id="13" creationId="{FF2C5A13-9622-415B-BA6D-A910DAB5C6B2}"/>
          </ac:grpSpMkLst>
        </pc:grpChg>
        <pc:picChg chg="add del mod">
          <ac:chgData name="Yaseen Uddin" userId="ac472a81be4a39bf" providerId="LiveId" clId="{E3127422-AFC2-4B4D-A1D2-405DA00181A6}" dt="2022-02-27T12:43:01.159" v="19835" actId="478"/>
          <ac:picMkLst>
            <pc:docMk/>
            <pc:sldMk cId="368737425" sldId="256"/>
            <ac:picMk id="6" creationId="{392E06A7-AC9E-4738-8692-6E3AFBB98AFC}"/>
          </ac:picMkLst>
        </pc:picChg>
        <pc:picChg chg="add del mod">
          <ac:chgData name="Yaseen Uddin" userId="ac472a81be4a39bf" providerId="LiveId" clId="{E3127422-AFC2-4B4D-A1D2-405DA00181A6}" dt="2022-02-26T05:34:13.083" v="2004" actId="478"/>
          <ac:picMkLst>
            <pc:docMk/>
            <pc:sldMk cId="368737425" sldId="256"/>
            <ac:picMk id="9" creationId="{EBF3C78E-97BC-4D5E-8268-90EF5EFA3B95}"/>
          </ac:picMkLst>
        </pc:picChg>
        <pc:picChg chg="add mod">
          <ac:chgData name="Yaseen Uddin" userId="ac472a81be4a39bf" providerId="LiveId" clId="{E3127422-AFC2-4B4D-A1D2-405DA00181A6}" dt="2022-02-26T05:34:52.587" v="2013" actId="27349"/>
          <ac:picMkLst>
            <pc:docMk/>
            <pc:sldMk cId="368737425" sldId="256"/>
            <ac:picMk id="19" creationId="{0356C865-C64D-4FC6-B9C6-38BA9F563C55}"/>
          </ac:picMkLst>
        </pc:picChg>
        <pc:picChg chg="add mod">
          <ac:chgData name="Yaseen Uddin" userId="ac472a81be4a39bf" providerId="LiveId" clId="{E3127422-AFC2-4B4D-A1D2-405DA00181A6}" dt="2022-02-26T05:36:36.808" v="2029" actId="27349"/>
          <ac:picMkLst>
            <pc:docMk/>
            <pc:sldMk cId="368737425" sldId="256"/>
            <ac:picMk id="21" creationId="{49DDC964-AB11-4054-B153-5BA3D01BE2AE}"/>
          </ac:picMkLst>
        </pc:picChg>
        <pc:picChg chg="add mod">
          <ac:chgData name="Yaseen Uddin" userId="ac472a81be4a39bf" providerId="LiveId" clId="{E3127422-AFC2-4B4D-A1D2-405DA00181A6}" dt="2022-02-26T05:37:02.874" v="2032" actId="1076"/>
          <ac:picMkLst>
            <pc:docMk/>
            <pc:sldMk cId="368737425" sldId="256"/>
            <ac:picMk id="23" creationId="{B9E5CB98-E204-452D-AE59-D53BFBAE8979}"/>
          </ac:picMkLst>
        </pc:picChg>
        <pc:picChg chg="add del mod">
          <ac:chgData name="Yaseen Uddin" userId="ac472a81be4a39bf" providerId="LiveId" clId="{E3127422-AFC2-4B4D-A1D2-405DA00181A6}" dt="2022-02-26T05:31:53.785" v="1985" actId="478"/>
          <ac:picMkLst>
            <pc:docMk/>
            <pc:sldMk cId="368737425" sldId="256"/>
            <ac:picMk id="1026" creationId="{34450592-9B6C-4D66-86C2-E3BE1E4E431E}"/>
          </ac:picMkLst>
        </pc:picChg>
      </pc:sldChg>
      <pc:sldChg chg="addSp delSp modSp new mod modTransition setBg delDesignElem">
        <pc:chgData name="Yaseen Uddin" userId="ac472a81be4a39bf" providerId="LiveId" clId="{E3127422-AFC2-4B4D-A1D2-405DA00181A6}" dt="2022-02-27T12:43:08.986" v="19837" actId="478"/>
        <pc:sldMkLst>
          <pc:docMk/>
          <pc:sldMk cId="2254346584" sldId="257"/>
        </pc:sldMkLst>
        <pc:spChg chg="mod">
          <ac:chgData name="Yaseen Uddin" userId="ac472a81be4a39bf" providerId="LiveId" clId="{E3127422-AFC2-4B4D-A1D2-405DA00181A6}" dt="2022-02-26T04:39:40.700" v="581" actId="1076"/>
          <ac:spMkLst>
            <pc:docMk/>
            <pc:sldMk cId="2254346584" sldId="257"/>
            <ac:spMk id="2" creationId="{03284F89-7A5D-44FA-BDBC-37E9CB379792}"/>
          </ac:spMkLst>
        </pc:spChg>
        <pc:spChg chg="add del mod">
          <ac:chgData name="Yaseen Uddin" userId="ac472a81be4a39bf" providerId="LiveId" clId="{E3127422-AFC2-4B4D-A1D2-405DA00181A6}" dt="2022-02-27T01:58:55.100" v="2113" actId="20577"/>
          <ac:spMkLst>
            <pc:docMk/>
            <pc:sldMk cId="2254346584" sldId="257"/>
            <ac:spMk id="3" creationId="{59611A69-A283-44F8-8CB4-CA9AB1897634}"/>
          </ac:spMkLst>
        </pc:spChg>
        <pc:spChg chg="add del">
          <ac:chgData name="Yaseen Uddin" userId="ac472a81be4a39bf" providerId="LiveId" clId="{E3127422-AFC2-4B4D-A1D2-405DA00181A6}" dt="2022-02-26T03:04:41.172" v="15" actId="26606"/>
          <ac:spMkLst>
            <pc:docMk/>
            <pc:sldMk cId="2254346584" sldId="257"/>
            <ac:spMk id="8" creationId="{E009DD9B-5EE2-4C0D-8B2B-351C8C102205}"/>
          </ac:spMkLst>
        </pc:spChg>
        <pc:spChg chg="add del">
          <ac:chgData name="Yaseen Uddin" userId="ac472a81be4a39bf" providerId="LiveId" clId="{E3127422-AFC2-4B4D-A1D2-405DA00181A6}" dt="2022-02-26T03:04:41.172" v="15" actId="26606"/>
          <ac:spMkLst>
            <pc:docMk/>
            <pc:sldMk cId="2254346584" sldId="257"/>
            <ac:spMk id="10" creationId="{E720DB99-7745-4E75-9D96-AAB6D55C531E}"/>
          </ac:spMkLst>
        </pc:spChg>
        <pc:spChg chg="add del">
          <ac:chgData name="Yaseen Uddin" userId="ac472a81be4a39bf" providerId="LiveId" clId="{E3127422-AFC2-4B4D-A1D2-405DA00181A6}" dt="2022-02-26T03:04:41.172" v="15" actId="26606"/>
          <ac:spMkLst>
            <pc:docMk/>
            <pc:sldMk cId="2254346584" sldId="257"/>
            <ac:spMk id="12" creationId="{D68803C4-E159-4360-B7BB-74205C8F782D}"/>
          </ac:spMkLst>
        </pc:spChg>
        <pc:spChg chg="add del">
          <ac:chgData name="Yaseen Uddin" userId="ac472a81be4a39bf" providerId="LiveId" clId="{E3127422-AFC2-4B4D-A1D2-405DA00181A6}" dt="2022-02-26T03:04:41.172" v="15" actId="26606"/>
          <ac:spMkLst>
            <pc:docMk/>
            <pc:sldMk cId="2254346584" sldId="257"/>
            <ac:spMk id="14" creationId="{504B0465-3B07-49BF-BEA7-D81476246293}"/>
          </ac:spMkLst>
        </pc:spChg>
        <pc:spChg chg="add del">
          <ac:chgData name="Yaseen Uddin" userId="ac472a81be4a39bf" providerId="LiveId" clId="{E3127422-AFC2-4B4D-A1D2-405DA00181A6}" dt="2022-02-26T03:04:41.172" v="15" actId="26606"/>
          <ac:spMkLst>
            <pc:docMk/>
            <pc:sldMk cId="2254346584" sldId="257"/>
            <ac:spMk id="16" creationId="{49B7FFA5-14CB-4A4F-9BCC-CA3AA5D9D276}"/>
          </ac:spMkLst>
        </pc:spChg>
        <pc:spChg chg="add del">
          <ac:chgData name="Yaseen Uddin" userId="ac472a81be4a39bf" providerId="LiveId" clId="{E3127422-AFC2-4B4D-A1D2-405DA00181A6}" dt="2022-02-26T03:04:41.172" v="15" actId="26606"/>
          <ac:spMkLst>
            <pc:docMk/>
            <pc:sldMk cId="2254346584" sldId="257"/>
            <ac:spMk id="18" creationId="{04E48745-7512-4EC2-9E20-9092D12150CA}"/>
          </ac:spMkLst>
        </pc:spChg>
        <pc:spChg chg="add del">
          <ac:chgData name="Yaseen Uddin" userId="ac472a81be4a39bf" providerId="LiveId" clId="{E3127422-AFC2-4B4D-A1D2-405DA00181A6}" dt="2022-02-27T04:24:09.648" v="8105"/>
          <ac:spMkLst>
            <pc:docMk/>
            <pc:sldMk cId="2254346584" sldId="257"/>
            <ac:spMk id="20" creationId="{3C06EAFD-0C69-4B3B-BEA7-E7E11DDF9C43}"/>
          </ac:spMkLst>
        </pc:spChg>
        <pc:spChg chg="add del">
          <ac:chgData name="Yaseen Uddin" userId="ac472a81be4a39bf" providerId="LiveId" clId="{E3127422-AFC2-4B4D-A1D2-405DA00181A6}" dt="2022-02-27T04:24:09.648" v="8105"/>
          <ac:spMkLst>
            <pc:docMk/>
            <pc:sldMk cId="2254346584" sldId="257"/>
            <ac:spMk id="21" creationId="{A4066C89-42FB-4624-9AFE-3A31B36491B5}"/>
          </ac:spMkLst>
        </pc:spChg>
        <pc:spChg chg="add del">
          <ac:chgData name="Yaseen Uddin" userId="ac472a81be4a39bf" providerId="LiveId" clId="{E3127422-AFC2-4B4D-A1D2-405DA00181A6}" dt="2022-02-27T04:24:09.648" v="8105"/>
          <ac:spMkLst>
            <pc:docMk/>
            <pc:sldMk cId="2254346584" sldId="257"/>
            <ac:spMk id="22" creationId="{BA218FBC-B2D6-48CA-9289-C4110162EDAD}"/>
          </ac:spMkLst>
        </pc:spChg>
        <pc:spChg chg="add del">
          <ac:chgData name="Yaseen Uddin" userId="ac472a81be4a39bf" providerId="LiveId" clId="{E3127422-AFC2-4B4D-A1D2-405DA00181A6}" dt="2022-02-27T04:24:09.648" v="8105"/>
          <ac:spMkLst>
            <pc:docMk/>
            <pc:sldMk cId="2254346584" sldId="257"/>
            <ac:spMk id="23" creationId="{2DED9084-49DA-4911-ACB7-5F9E4DEFA039}"/>
          </ac:spMkLst>
        </pc:spChg>
        <pc:picChg chg="add del mod">
          <ac:chgData name="Yaseen Uddin" userId="ac472a81be4a39bf" providerId="LiveId" clId="{E3127422-AFC2-4B4D-A1D2-405DA00181A6}" dt="2022-02-26T04:50:54.659" v="628" actId="931"/>
          <ac:picMkLst>
            <pc:docMk/>
            <pc:sldMk cId="2254346584" sldId="257"/>
            <ac:picMk id="5" creationId="{AF532269-5B5B-4FE0-B744-CE5C18997145}"/>
          </ac:picMkLst>
        </pc:picChg>
        <pc:picChg chg="add mod">
          <ac:chgData name="Yaseen Uddin" userId="ac472a81be4a39bf" providerId="LiveId" clId="{E3127422-AFC2-4B4D-A1D2-405DA00181A6}" dt="2022-02-26T05:18:50.424" v="1654" actId="27349"/>
          <ac:picMkLst>
            <pc:docMk/>
            <pc:sldMk cId="2254346584" sldId="257"/>
            <ac:picMk id="7" creationId="{085B2AD0-98F0-42D4-AC54-8EC25E00AE2C}"/>
          </ac:picMkLst>
        </pc:picChg>
        <pc:picChg chg="add del mod">
          <ac:chgData name="Yaseen Uddin" userId="ac472a81be4a39bf" providerId="LiveId" clId="{E3127422-AFC2-4B4D-A1D2-405DA00181A6}" dt="2022-02-27T12:43:08.986" v="19837" actId="478"/>
          <ac:picMkLst>
            <pc:docMk/>
            <pc:sldMk cId="2254346584" sldId="257"/>
            <ac:picMk id="10" creationId="{445432B9-F37D-4DC5-BADE-50A4574E4280}"/>
          </ac:picMkLst>
        </pc:picChg>
        <pc:picChg chg="add mod">
          <ac:chgData name="Yaseen Uddin" userId="ac472a81be4a39bf" providerId="LiveId" clId="{E3127422-AFC2-4B4D-A1D2-405DA00181A6}" dt="2022-02-26T05:19:13.063" v="1659" actId="1076"/>
          <ac:picMkLst>
            <pc:docMk/>
            <pc:sldMk cId="2254346584" sldId="257"/>
            <ac:picMk id="13" creationId="{C792038D-EE28-49D5-9A80-9F1DADD2B357}"/>
          </ac:picMkLst>
        </pc:picChg>
      </pc:sldChg>
      <pc:sldChg chg="addSp modSp new del mod setBg">
        <pc:chgData name="Yaseen Uddin" userId="ac472a81be4a39bf" providerId="LiveId" clId="{E3127422-AFC2-4B4D-A1D2-405DA00181A6}" dt="2022-02-26T03:05:40.062" v="19" actId="47"/>
        <pc:sldMkLst>
          <pc:docMk/>
          <pc:sldMk cId="700354193" sldId="258"/>
        </pc:sldMkLst>
        <pc:spChg chg="mod">
          <ac:chgData name="Yaseen Uddin" userId="ac472a81be4a39bf" providerId="LiveId" clId="{E3127422-AFC2-4B4D-A1D2-405DA00181A6}" dt="2022-02-26T03:04:57.176" v="17" actId="26606"/>
          <ac:spMkLst>
            <pc:docMk/>
            <pc:sldMk cId="700354193" sldId="258"/>
            <ac:spMk id="2" creationId="{E1A06E6C-E418-49AB-BBB1-7A148DAD4681}"/>
          </ac:spMkLst>
        </pc:spChg>
        <pc:spChg chg="mod">
          <ac:chgData name="Yaseen Uddin" userId="ac472a81be4a39bf" providerId="LiveId" clId="{E3127422-AFC2-4B4D-A1D2-405DA00181A6}" dt="2022-02-26T03:04:57.176" v="17" actId="26606"/>
          <ac:spMkLst>
            <pc:docMk/>
            <pc:sldMk cId="700354193" sldId="258"/>
            <ac:spMk id="3" creationId="{7F10D47E-9013-4F5E-8D87-0575BE639800}"/>
          </ac:spMkLst>
        </pc:spChg>
        <pc:spChg chg="add">
          <ac:chgData name="Yaseen Uddin" userId="ac472a81be4a39bf" providerId="LiveId" clId="{E3127422-AFC2-4B4D-A1D2-405DA00181A6}" dt="2022-02-26T03:04:57.176" v="17" actId="26606"/>
          <ac:spMkLst>
            <pc:docMk/>
            <pc:sldMk cId="700354193" sldId="258"/>
            <ac:spMk id="8" creationId="{E009DD9B-5EE2-4C0D-8B2B-351C8C102205}"/>
          </ac:spMkLst>
        </pc:spChg>
        <pc:spChg chg="add">
          <ac:chgData name="Yaseen Uddin" userId="ac472a81be4a39bf" providerId="LiveId" clId="{E3127422-AFC2-4B4D-A1D2-405DA00181A6}" dt="2022-02-26T03:04:57.176" v="17" actId="26606"/>
          <ac:spMkLst>
            <pc:docMk/>
            <pc:sldMk cId="700354193" sldId="258"/>
            <ac:spMk id="10" creationId="{E720DB99-7745-4E75-9D96-AAB6D55C531E}"/>
          </ac:spMkLst>
        </pc:spChg>
        <pc:spChg chg="add">
          <ac:chgData name="Yaseen Uddin" userId="ac472a81be4a39bf" providerId="LiveId" clId="{E3127422-AFC2-4B4D-A1D2-405DA00181A6}" dt="2022-02-26T03:04:57.176" v="17" actId="26606"/>
          <ac:spMkLst>
            <pc:docMk/>
            <pc:sldMk cId="700354193" sldId="258"/>
            <ac:spMk id="12" creationId="{D68803C4-E159-4360-B7BB-74205C8F782D}"/>
          </ac:spMkLst>
        </pc:spChg>
        <pc:spChg chg="add">
          <ac:chgData name="Yaseen Uddin" userId="ac472a81be4a39bf" providerId="LiveId" clId="{E3127422-AFC2-4B4D-A1D2-405DA00181A6}" dt="2022-02-26T03:04:57.176" v="17" actId="26606"/>
          <ac:spMkLst>
            <pc:docMk/>
            <pc:sldMk cId="700354193" sldId="258"/>
            <ac:spMk id="14" creationId="{504B0465-3B07-49BF-BEA7-D81476246293}"/>
          </ac:spMkLst>
        </pc:spChg>
        <pc:spChg chg="add">
          <ac:chgData name="Yaseen Uddin" userId="ac472a81be4a39bf" providerId="LiveId" clId="{E3127422-AFC2-4B4D-A1D2-405DA00181A6}" dt="2022-02-26T03:04:57.176" v="17" actId="26606"/>
          <ac:spMkLst>
            <pc:docMk/>
            <pc:sldMk cId="700354193" sldId="258"/>
            <ac:spMk id="16" creationId="{49B7FFA5-14CB-4A4F-9BCC-CA3AA5D9D276}"/>
          </ac:spMkLst>
        </pc:spChg>
        <pc:spChg chg="add">
          <ac:chgData name="Yaseen Uddin" userId="ac472a81be4a39bf" providerId="LiveId" clId="{E3127422-AFC2-4B4D-A1D2-405DA00181A6}" dt="2022-02-26T03:04:57.176" v="17" actId="26606"/>
          <ac:spMkLst>
            <pc:docMk/>
            <pc:sldMk cId="700354193" sldId="258"/>
            <ac:spMk id="18" creationId="{04E48745-7512-4EC2-9E20-9092D12150CA}"/>
          </ac:spMkLst>
        </pc:spChg>
      </pc:sldChg>
      <pc:sldChg chg="addSp delSp modSp new add del mod modTransition setBg setClrOvrMap delDesignElem">
        <pc:chgData name="Yaseen Uddin" userId="ac472a81be4a39bf" providerId="LiveId" clId="{E3127422-AFC2-4B4D-A1D2-405DA00181A6}" dt="2022-02-27T12:43:17.270" v="19839" actId="478"/>
        <pc:sldMkLst>
          <pc:docMk/>
          <pc:sldMk cId="41397370" sldId="259"/>
        </pc:sldMkLst>
        <pc:spChg chg="mod">
          <ac:chgData name="Yaseen Uddin" userId="ac472a81be4a39bf" providerId="LiveId" clId="{E3127422-AFC2-4B4D-A1D2-405DA00181A6}" dt="2022-02-27T02:34:35.434" v="4321" actId="1076"/>
          <ac:spMkLst>
            <pc:docMk/>
            <pc:sldMk cId="41397370" sldId="259"/>
            <ac:spMk id="2" creationId="{8A4EE490-A309-4007-A028-5ED39B783BF7}"/>
          </ac:spMkLst>
        </pc:spChg>
        <pc:spChg chg="mod">
          <ac:chgData name="Yaseen Uddin" userId="ac472a81be4a39bf" providerId="LiveId" clId="{E3127422-AFC2-4B4D-A1D2-405DA00181A6}" dt="2022-02-27T04:17:54.248" v="7841" actId="20577"/>
          <ac:spMkLst>
            <pc:docMk/>
            <pc:sldMk cId="41397370" sldId="259"/>
            <ac:spMk id="3" creationId="{5E5E2A3A-A460-47FC-BE56-272B851B8C38}"/>
          </ac:spMkLst>
        </pc:spChg>
        <pc:spChg chg="add del">
          <ac:chgData name="Yaseen Uddin" userId="ac472a81be4a39bf" providerId="LiveId" clId="{E3127422-AFC2-4B4D-A1D2-405DA00181A6}" dt="2022-02-27T04:24:09.648" v="8105"/>
          <ac:spMkLst>
            <pc:docMk/>
            <pc:sldMk cId="41397370" sldId="259"/>
            <ac:spMk id="8" creationId="{A486648D-901F-431C-8FFE-6455ADDACFB4}"/>
          </ac:spMkLst>
        </pc:spChg>
        <pc:spChg chg="add del">
          <ac:chgData name="Yaseen Uddin" userId="ac472a81be4a39bf" providerId="LiveId" clId="{E3127422-AFC2-4B4D-A1D2-405DA00181A6}" dt="2022-02-27T04:24:09.648" v="8105"/>
          <ac:spMkLst>
            <pc:docMk/>
            <pc:sldMk cId="41397370" sldId="259"/>
            <ac:spMk id="10" creationId="{328E7ECE-D1D9-4A45-83E3-B3AAC21AF50D}"/>
          </ac:spMkLst>
        </pc:spChg>
        <pc:spChg chg="add del">
          <ac:chgData name="Yaseen Uddin" userId="ac472a81be4a39bf" providerId="LiveId" clId="{E3127422-AFC2-4B4D-A1D2-405DA00181A6}" dt="2022-02-27T04:24:09.648" v="8105"/>
          <ac:spMkLst>
            <pc:docMk/>
            <pc:sldMk cId="41397370" sldId="259"/>
            <ac:spMk id="12" creationId="{F2299C5D-8E7A-4F30-B5A0-E61C1AF51DD8}"/>
          </ac:spMkLst>
        </pc:spChg>
        <pc:picChg chg="add del mod">
          <ac:chgData name="Yaseen Uddin" userId="ac472a81be4a39bf" providerId="LiveId" clId="{E3127422-AFC2-4B4D-A1D2-405DA00181A6}" dt="2022-02-27T04:13:04.290" v="7523" actId="478"/>
          <ac:picMkLst>
            <pc:docMk/>
            <pc:sldMk cId="41397370" sldId="259"/>
            <ac:picMk id="5" creationId="{2D9A7283-9E77-43C7-A3D3-D0AC90722229}"/>
          </ac:picMkLst>
        </pc:picChg>
        <pc:picChg chg="add del mod">
          <ac:chgData name="Yaseen Uddin" userId="ac472a81be4a39bf" providerId="LiveId" clId="{E3127422-AFC2-4B4D-A1D2-405DA00181A6}" dt="2022-02-27T12:43:17.270" v="19839" actId="478"/>
          <ac:picMkLst>
            <pc:docMk/>
            <pc:sldMk cId="41397370" sldId="259"/>
            <ac:picMk id="7" creationId="{6770CBCA-56F6-4A5D-BED3-DAD90DE87CC7}"/>
          </ac:picMkLst>
        </pc:picChg>
      </pc:sldChg>
      <pc:sldChg chg="addSp delSp modSp new add del mod ord modTransition setBg setClrOvrMap delDesignElem">
        <pc:chgData name="Yaseen Uddin" userId="ac472a81be4a39bf" providerId="LiveId" clId="{E3127422-AFC2-4B4D-A1D2-405DA00181A6}" dt="2022-02-27T08:22:20.933" v="12647" actId="47"/>
        <pc:sldMkLst>
          <pc:docMk/>
          <pc:sldMk cId="2560398114" sldId="260"/>
        </pc:sldMkLst>
        <pc:spChg chg="mod">
          <ac:chgData name="Yaseen Uddin" userId="ac472a81be4a39bf" providerId="LiveId" clId="{E3127422-AFC2-4B4D-A1D2-405DA00181A6}" dt="2022-02-27T02:34:46.200" v="4322" actId="207"/>
          <ac:spMkLst>
            <pc:docMk/>
            <pc:sldMk cId="2560398114" sldId="260"/>
            <ac:spMk id="2" creationId="{2AFD6562-ACD9-4D44-B769-4BF5BF986E3A}"/>
          </ac:spMkLst>
        </pc:spChg>
        <pc:spChg chg="mod">
          <ac:chgData name="Yaseen Uddin" userId="ac472a81be4a39bf" providerId="LiveId" clId="{E3127422-AFC2-4B4D-A1D2-405DA00181A6}" dt="2022-02-27T04:24:09.648" v="8105"/>
          <ac:spMkLst>
            <pc:docMk/>
            <pc:sldMk cId="2560398114" sldId="260"/>
            <ac:spMk id="3" creationId="{66EDD964-9494-412D-9CA3-37D36C564222}"/>
          </ac:spMkLst>
        </pc:spChg>
        <pc:spChg chg="add del">
          <ac:chgData name="Yaseen Uddin" userId="ac472a81be4a39bf" providerId="LiveId" clId="{E3127422-AFC2-4B4D-A1D2-405DA00181A6}" dt="2022-02-27T04:24:09.648" v="8105"/>
          <ac:spMkLst>
            <pc:docMk/>
            <pc:sldMk cId="2560398114" sldId="260"/>
            <ac:spMk id="8" creationId="{A486648D-901F-431C-8FFE-6455ADDACFB4}"/>
          </ac:spMkLst>
        </pc:spChg>
        <pc:spChg chg="add del">
          <ac:chgData name="Yaseen Uddin" userId="ac472a81be4a39bf" providerId="LiveId" clId="{E3127422-AFC2-4B4D-A1D2-405DA00181A6}" dt="2022-02-27T04:24:09.648" v="8105"/>
          <ac:spMkLst>
            <pc:docMk/>
            <pc:sldMk cId="2560398114" sldId="260"/>
            <ac:spMk id="10" creationId="{328E7ECE-D1D9-4A45-83E3-B3AAC21AF50D}"/>
          </ac:spMkLst>
        </pc:spChg>
        <pc:spChg chg="add del">
          <ac:chgData name="Yaseen Uddin" userId="ac472a81be4a39bf" providerId="LiveId" clId="{E3127422-AFC2-4B4D-A1D2-405DA00181A6}" dt="2022-02-27T04:24:09.648" v="8105"/>
          <ac:spMkLst>
            <pc:docMk/>
            <pc:sldMk cId="2560398114" sldId="260"/>
            <ac:spMk id="12" creationId="{F2299C5D-8E7A-4F30-B5A0-E61C1AF51DD8}"/>
          </ac:spMkLst>
        </pc:spChg>
        <pc:picChg chg="add mod">
          <ac:chgData name="Yaseen Uddin" userId="ac472a81be4a39bf" providerId="LiveId" clId="{E3127422-AFC2-4B4D-A1D2-405DA00181A6}" dt="2022-02-27T04:13:55.009" v="7545" actId="1076"/>
          <ac:picMkLst>
            <pc:docMk/>
            <pc:sldMk cId="2560398114" sldId="260"/>
            <ac:picMk id="5" creationId="{AB37475C-9657-4113-90AF-D59EE7BBDF4C}"/>
          </ac:picMkLst>
        </pc:picChg>
        <pc:picChg chg="add del mod">
          <ac:chgData name="Yaseen Uddin" userId="ac472a81be4a39bf" providerId="LiveId" clId="{E3127422-AFC2-4B4D-A1D2-405DA00181A6}" dt="2022-02-27T04:13:09.811" v="7525" actId="478"/>
          <ac:picMkLst>
            <pc:docMk/>
            <pc:sldMk cId="2560398114" sldId="260"/>
            <ac:picMk id="7" creationId="{3C10B7F4-1790-4ACD-9EF4-90E99C21FFBF}"/>
          </ac:picMkLst>
        </pc:picChg>
      </pc:sldChg>
      <pc:sldChg chg="modSp new del">
        <pc:chgData name="Yaseen Uddin" userId="ac472a81be4a39bf" providerId="LiveId" clId="{E3127422-AFC2-4B4D-A1D2-405DA00181A6}" dt="2022-02-26T03:06:33.036" v="35" actId="47"/>
        <pc:sldMkLst>
          <pc:docMk/>
          <pc:sldMk cId="1272491170" sldId="261"/>
        </pc:sldMkLst>
        <pc:spChg chg="mod">
          <ac:chgData name="Yaseen Uddin" userId="ac472a81be4a39bf" providerId="LiveId" clId="{E3127422-AFC2-4B4D-A1D2-405DA00181A6}" dt="2022-02-26T03:03:45.665" v="11"/>
          <ac:spMkLst>
            <pc:docMk/>
            <pc:sldMk cId="1272491170" sldId="261"/>
            <ac:spMk id="2" creationId="{7F541A54-50DA-4AFC-B0F0-777E03758438}"/>
          </ac:spMkLst>
        </pc:spChg>
        <pc:spChg chg="mod">
          <ac:chgData name="Yaseen Uddin" userId="ac472a81be4a39bf" providerId="LiveId" clId="{E3127422-AFC2-4B4D-A1D2-405DA00181A6}" dt="2022-02-26T03:03:45.665" v="11"/>
          <ac:spMkLst>
            <pc:docMk/>
            <pc:sldMk cId="1272491170" sldId="261"/>
            <ac:spMk id="3" creationId="{185A03CA-47D8-42B6-A91C-5A28D4D7C517}"/>
          </ac:spMkLst>
        </pc:spChg>
      </pc:sldChg>
      <pc:sldChg chg="addSp delSp modSp new add del mod modTransition setBg setClrOvrMap delDesignElem">
        <pc:chgData name="Yaseen Uddin" userId="ac472a81be4a39bf" providerId="LiveId" clId="{E3127422-AFC2-4B4D-A1D2-405DA00181A6}" dt="2022-02-27T14:41:25.438" v="20887" actId="1076"/>
        <pc:sldMkLst>
          <pc:docMk/>
          <pc:sldMk cId="877258107" sldId="262"/>
        </pc:sldMkLst>
        <pc:spChg chg="mod">
          <ac:chgData name="Yaseen Uddin" userId="ac472a81be4a39bf" providerId="LiveId" clId="{E3127422-AFC2-4B4D-A1D2-405DA00181A6}" dt="2022-02-27T04:27:38.234" v="8120" actId="122"/>
          <ac:spMkLst>
            <pc:docMk/>
            <pc:sldMk cId="877258107" sldId="262"/>
            <ac:spMk id="2" creationId="{1AB490BD-62AB-4CBA-A355-F438D5323ADF}"/>
          </ac:spMkLst>
        </pc:spChg>
        <pc:spChg chg="del mod">
          <ac:chgData name="Yaseen Uddin" userId="ac472a81be4a39bf" providerId="LiveId" clId="{E3127422-AFC2-4B4D-A1D2-405DA00181A6}" dt="2022-02-27T04:28:17.266" v="8121" actId="931"/>
          <ac:spMkLst>
            <pc:docMk/>
            <pc:sldMk cId="877258107" sldId="262"/>
            <ac:spMk id="3" creationId="{96802976-34AA-4F66-BB37-336AA3BE0D94}"/>
          </ac:spMkLst>
        </pc:spChg>
        <pc:spChg chg="add del mod">
          <ac:chgData name="Yaseen Uddin" userId="ac472a81be4a39bf" providerId="LiveId" clId="{E3127422-AFC2-4B4D-A1D2-405DA00181A6}" dt="2022-02-27T04:29:50.763" v="8142"/>
          <ac:spMkLst>
            <pc:docMk/>
            <pc:sldMk cId="877258107" sldId="262"/>
            <ac:spMk id="6" creationId="{84388DC3-CAA4-4FA5-BD6C-FEDB72F38E7E}"/>
          </ac:spMkLst>
        </pc:spChg>
        <pc:spChg chg="add del">
          <ac:chgData name="Yaseen Uddin" userId="ac472a81be4a39bf" providerId="LiveId" clId="{E3127422-AFC2-4B4D-A1D2-405DA00181A6}" dt="2022-02-27T04:24:42.379" v="8106" actId="26606"/>
          <ac:spMkLst>
            <pc:docMk/>
            <pc:sldMk cId="877258107" sldId="262"/>
            <ac:spMk id="8" creationId="{A486648D-901F-431C-8FFE-6455ADDACFB4}"/>
          </ac:spMkLst>
        </pc:spChg>
        <pc:spChg chg="add del">
          <ac:chgData name="Yaseen Uddin" userId="ac472a81be4a39bf" providerId="LiveId" clId="{E3127422-AFC2-4B4D-A1D2-405DA00181A6}" dt="2022-02-27T04:24:42.379" v="8106" actId="26606"/>
          <ac:spMkLst>
            <pc:docMk/>
            <pc:sldMk cId="877258107" sldId="262"/>
            <ac:spMk id="10" creationId="{328E7ECE-D1D9-4A45-83E3-B3AAC21AF50D}"/>
          </ac:spMkLst>
        </pc:spChg>
        <pc:spChg chg="add mod">
          <ac:chgData name="Yaseen Uddin" userId="ac472a81be4a39bf" providerId="LiveId" clId="{E3127422-AFC2-4B4D-A1D2-405DA00181A6}" dt="2022-02-27T14:41:25.438" v="20887" actId="1076"/>
          <ac:spMkLst>
            <pc:docMk/>
            <pc:sldMk cId="877258107" sldId="262"/>
            <ac:spMk id="11" creationId="{76BA4091-24B7-42AC-B9E7-0E818358F3CF}"/>
          </ac:spMkLst>
        </pc:spChg>
        <pc:spChg chg="add del">
          <ac:chgData name="Yaseen Uddin" userId="ac472a81be4a39bf" providerId="LiveId" clId="{E3127422-AFC2-4B4D-A1D2-405DA00181A6}" dt="2022-02-27T04:24:42.379" v="8106" actId="26606"/>
          <ac:spMkLst>
            <pc:docMk/>
            <pc:sldMk cId="877258107" sldId="262"/>
            <ac:spMk id="12" creationId="{F2299C5D-8E7A-4F30-B5A0-E61C1AF51DD8}"/>
          </ac:spMkLst>
        </pc:spChg>
        <pc:spChg chg="add">
          <ac:chgData name="Yaseen Uddin" userId="ac472a81be4a39bf" providerId="LiveId" clId="{E3127422-AFC2-4B4D-A1D2-405DA00181A6}" dt="2022-02-27T04:24:42.379" v="8106" actId="26606"/>
          <ac:spMkLst>
            <pc:docMk/>
            <pc:sldMk cId="877258107" sldId="262"/>
            <ac:spMk id="17" creationId="{4FCA88C2-C73C-4062-A097-8FBCE3090BEA}"/>
          </ac:spMkLst>
        </pc:spChg>
        <pc:spChg chg="add">
          <ac:chgData name="Yaseen Uddin" userId="ac472a81be4a39bf" providerId="LiveId" clId="{E3127422-AFC2-4B4D-A1D2-405DA00181A6}" dt="2022-02-27T04:24:42.379" v="8106" actId="26606"/>
          <ac:spMkLst>
            <pc:docMk/>
            <pc:sldMk cId="877258107" sldId="262"/>
            <ac:spMk id="19" creationId="{83981C21-E132-4402-B31B-D725C1CE77D2}"/>
          </ac:spMkLst>
        </pc:spChg>
        <pc:spChg chg="add">
          <ac:chgData name="Yaseen Uddin" userId="ac472a81be4a39bf" providerId="LiveId" clId="{E3127422-AFC2-4B4D-A1D2-405DA00181A6}" dt="2022-02-27T04:24:42.379" v="8106" actId="26606"/>
          <ac:spMkLst>
            <pc:docMk/>
            <pc:sldMk cId="877258107" sldId="262"/>
            <ac:spMk id="21" creationId="{6A685C77-4E84-486A-9AE5-F3635BE98EFB}"/>
          </ac:spMkLst>
        </pc:spChg>
        <pc:spChg chg="add">
          <ac:chgData name="Yaseen Uddin" userId="ac472a81be4a39bf" providerId="LiveId" clId="{E3127422-AFC2-4B4D-A1D2-405DA00181A6}" dt="2022-02-27T04:24:42.379" v="8106" actId="26606"/>
          <ac:spMkLst>
            <pc:docMk/>
            <pc:sldMk cId="877258107" sldId="262"/>
            <ac:spMk id="23" creationId="{E55C1C3E-5158-47F3-8FD9-14B22C3E6EAD}"/>
          </ac:spMkLst>
        </pc:spChg>
        <pc:picChg chg="add mod">
          <ac:chgData name="Yaseen Uddin" userId="ac472a81be4a39bf" providerId="LiveId" clId="{E3127422-AFC2-4B4D-A1D2-405DA00181A6}" dt="2022-02-27T04:28:45.014" v="8126" actId="27349"/>
          <ac:picMkLst>
            <pc:docMk/>
            <pc:sldMk cId="877258107" sldId="262"/>
            <ac:picMk id="5" creationId="{E243AF68-489C-41AE-BAD4-EE7E0DF14DF5}"/>
          </ac:picMkLst>
        </pc:picChg>
        <pc:picChg chg="add del mod">
          <ac:chgData name="Yaseen Uddin" userId="ac472a81be4a39bf" providerId="LiveId" clId="{E3127422-AFC2-4B4D-A1D2-405DA00181A6}" dt="2022-02-27T12:43:21.925" v="19840" actId="478"/>
          <ac:picMkLst>
            <pc:docMk/>
            <pc:sldMk cId="877258107" sldId="262"/>
            <ac:picMk id="9" creationId="{EC206B2D-374F-44E7-AF26-DB263ADE8271}"/>
          </ac:picMkLst>
        </pc:picChg>
        <pc:picChg chg="add mod">
          <ac:chgData name="Yaseen Uddin" userId="ac472a81be4a39bf" providerId="LiveId" clId="{E3127422-AFC2-4B4D-A1D2-405DA00181A6}" dt="2022-02-27T04:28:59.879" v="8130" actId="1076"/>
          <ac:picMkLst>
            <pc:docMk/>
            <pc:sldMk cId="877258107" sldId="262"/>
            <ac:picMk id="13" creationId="{658F3F63-303E-4763-95FA-7843D27DEAB6}"/>
          </ac:picMkLst>
        </pc:picChg>
      </pc:sldChg>
      <pc:sldChg chg="addSp delSp modSp new del mod modTransition setBg setClrOvrMap delDesignElem">
        <pc:chgData name="Yaseen Uddin" userId="ac472a81be4a39bf" providerId="LiveId" clId="{E3127422-AFC2-4B4D-A1D2-405DA00181A6}" dt="2022-02-27T09:23:01.949" v="15223" actId="47"/>
        <pc:sldMkLst>
          <pc:docMk/>
          <pc:sldMk cId="372257861" sldId="263"/>
        </pc:sldMkLst>
        <pc:spChg chg="mod">
          <ac:chgData name="Yaseen Uddin" userId="ac472a81be4a39bf" providerId="LiveId" clId="{E3127422-AFC2-4B4D-A1D2-405DA00181A6}" dt="2022-02-27T09:22:57.922" v="15222" actId="27636"/>
          <ac:spMkLst>
            <pc:docMk/>
            <pc:sldMk cId="372257861" sldId="263"/>
            <ac:spMk id="2" creationId="{EA5A2862-AABB-4014-AEFF-1D207B3CA51F}"/>
          </ac:spMkLst>
        </pc:spChg>
        <pc:spChg chg="mod">
          <ac:chgData name="Yaseen Uddin" userId="ac472a81be4a39bf" providerId="LiveId" clId="{E3127422-AFC2-4B4D-A1D2-405DA00181A6}" dt="2022-02-27T09:16:40.773" v="15220" actId="20577"/>
          <ac:spMkLst>
            <pc:docMk/>
            <pc:sldMk cId="372257861" sldId="263"/>
            <ac:spMk id="3" creationId="{A652D5C0-C5EC-4955-8D0E-C42AC724CDFD}"/>
          </ac:spMkLst>
        </pc:spChg>
        <pc:spChg chg="add del">
          <ac:chgData name="Yaseen Uddin" userId="ac472a81be4a39bf" providerId="LiveId" clId="{E3127422-AFC2-4B4D-A1D2-405DA00181A6}" dt="2022-02-27T05:20:20.960" v="9256" actId="26606"/>
          <ac:spMkLst>
            <pc:docMk/>
            <pc:sldMk cId="372257861" sldId="263"/>
            <ac:spMk id="8" creationId="{A486648D-901F-431C-8FFE-6455ADDACFB4}"/>
          </ac:spMkLst>
        </pc:spChg>
        <pc:spChg chg="add del">
          <ac:chgData name="Yaseen Uddin" userId="ac472a81be4a39bf" providerId="LiveId" clId="{E3127422-AFC2-4B4D-A1D2-405DA00181A6}" dt="2022-02-27T05:20:20.960" v="9256" actId="26606"/>
          <ac:spMkLst>
            <pc:docMk/>
            <pc:sldMk cId="372257861" sldId="263"/>
            <ac:spMk id="10" creationId="{328E7ECE-D1D9-4A45-83E3-B3AAC21AF50D}"/>
          </ac:spMkLst>
        </pc:spChg>
        <pc:spChg chg="add del">
          <ac:chgData name="Yaseen Uddin" userId="ac472a81be4a39bf" providerId="LiveId" clId="{E3127422-AFC2-4B4D-A1D2-405DA00181A6}" dt="2022-02-27T05:20:20.960" v="9256" actId="26606"/>
          <ac:spMkLst>
            <pc:docMk/>
            <pc:sldMk cId="372257861" sldId="263"/>
            <ac:spMk id="12" creationId="{F2299C5D-8E7A-4F30-B5A0-E61C1AF51DD8}"/>
          </ac:spMkLst>
        </pc:spChg>
        <pc:spChg chg="add del">
          <ac:chgData name="Yaseen Uddin" userId="ac472a81be4a39bf" providerId="LiveId" clId="{E3127422-AFC2-4B4D-A1D2-405DA00181A6}" dt="2022-02-27T05:20:20.925" v="9255" actId="26606"/>
          <ac:spMkLst>
            <pc:docMk/>
            <pc:sldMk cId="372257861" sldId="263"/>
            <ac:spMk id="17" creationId="{9FB3768C-1D21-400E-B059-EFF86063F588}"/>
          </ac:spMkLst>
        </pc:spChg>
        <pc:spChg chg="add del">
          <ac:chgData name="Yaseen Uddin" userId="ac472a81be4a39bf" providerId="LiveId" clId="{E3127422-AFC2-4B4D-A1D2-405DA00181A6}" dt="2022-02-27T05:20:20.925" v="9255" actId="26606"/>
          <ac:spMkLst>
            <pc:docMk/>
            <pc:sldMk cId="372257861" sldId="263"/>
            <ac:spMk id="19" creationId="{4D87BCA1-45E6-44B3-B3DA-1F4144DE67CD}"/>
          </ac:spMkLst>
        </pc:spChg>
        <pc:spChg chg="add">
          <ac:chgData name="Yaseen Uddin" userId="ac472a81be4a39bf" providerId="LiveId" clId="{E3127422-AFC2-4B4D-A1D2-405DA00181A6}" dt="2022-02-27T05:20:20.960" v="9256" actId="26606"/>
          <ac:spMkLst>
            <pc:docMk/>
            <pc:sldMk cId="372257861" sldId="263"/>
            <ac:spMk id="25" creationId="{3C06EAFD-0C69-4B3B-BEA7-E7E11DDF9C43}"/>
          </ac:spMkLst>
        </pc:spChg>
        <pc:spChg chg="add">
          <ac:chgData name="Yaseen Uddin" userId="ac472a81be4a39bf" providerId="LiveId" clId="{E3127422-AFC2-4B4D-A1D2-405DA00181A6}" dt="2022-02-27T05:20:20.960" v="9256" actId="26606"/>
          <ac:spMkLst>
            <pc:docMk/>
            <pc:sldMk cId="372257861" sldId="263"/>
            <ac:spMk id="26" creationId="{A4066C89-42FB-4624-9AFE-3A31B36491B5}"/>
          </ac:spMkLst>
        </pc:spChg>
        <pc:spChg chg="add">
          <ac:chgData name="Yaseen Uddin" userId="ac472a81be4a39bf" providerId="LiveId" clId="{E3127422-AFC2-4B4D-A1D2-405DA00181A6}" dt="2022-02-27T05:20:20.960" v="9256" actId="26606"/>
          <ac:spMkLst>
            <pc:docMk/>
            <pc:sldMk cId="372257861" sldId="263"/>
            <ac:spMk id="27" creationId="{BA218FBC-B2D6-48CA-9289-C4110162EDAD}"/>
          </ac:spMkLst>
        </pc:spChg>
        <pc:spChg chg="add">
          <ac:chgData name="Yaseen Uddin" userId="ac472a81be4a39bf" providerId="LiveId" clId="{E3127422-AFC2-4B4D-A1D2-405DA00181A6}" dt="2022-02-27T05:20:20.960" v="9256" actId="26606"/>
          <ac:spMkLst>
            <pc:docMk/>
            <pc:sldMk cId="372257861" sldId="263"/>
            <ac:spMk id="28" creationId="{2DED9084-49DA-4911-ACB7-5F9E4DEFA039}"/>
          </ac:spMkLst>
        </pc:spChg>
        <pc:grpChg chg="add del">
          <ac:chgData name="Yaseen Uddin" userId="ac472a81be4a39bf" providerId="LiveId" clId="{E3127422-AFC2-4B4D-A1D2-405DA00181A6}" dt="2022-02-27T05:20:20.925" v="9255" actId="26606"/>
          <ac:grpSpMkLst>
            <pc:docMk/>
            <pc:sldMk cId="372257861" sldId="263"/>
            <ac:grpSpMk id="21" creationId="{9AE62FDA-E44C-440D-A3D3-5C188720D498}"/>
          </ac:grpSpMkLst>
        </pc:grpChg>
      </pc:sldChg>
      <pc:sldChg chg="addSp delSp modSp new add del mod modTransition setBg setClrOvrMap delDesignElem">
        <pc:chgData name="Yaseen Uddin" userId="ac472a81be4a39bf" providerId="LiveId" clId="{E3127422-AFC2-4B4D-A1D2-405DA00181A6}" dt="2022-02-27T12:42:36.188" v="19832" actId="47"/>
        <pc:sldMkLst>
          <pc:docMk/>
          <pc:sldMk cId="1160352484" sldId="264"/>
        </pc:sldMkLst>
        <pc:spChg chg="mod">
          <ac:chgData name="Yaseen Uddin" userId="ac472a81be4a39bf" providerId="LiveId" clId="{E3127422-AFC2-4B4D-A1D2-405DA00181A6}" dt="2022-02-27T05:20:29.438" v="9258" actId="26606"/>
          <ac:spMkLst>
            <pc:docMk/>
            <pc:sldMk cId="1160352484" sldId="264"/>
            <ac:spMk id="2" creationId="{9AB8658F-B095-4EE7-A612-BA97B1339C49}"/>
          </ac:spMkLst>
        </pc:spChg>
        <pc:spChg chg="del mod">
          <ac:chgData name="Yaseen Uddin" userId="ac472a81be4a39bf" providerId="LiveId" clId="{E3127422-AFC2-4B4D-A1D2-405DA00181A6}" dt="2022-02-27T10:45:42.313" v="16956" actId="931"/>
          <ac:spMkLst>
            <pc:docMk/>
            <pc:sldMk cId="1160352484" sldId="264"/>
            <ac:spMk id="3" creationId="{1F482B8F-EDF3-4754-8F91-E64B67D18715}"/>
          </ac:spMkLst>
        </pc:spChg>
        <pc:spChg chg="add del">
          <ac:chgData name="Yaseen Uddin" userId="ac472a81be4a39bf" providerId="LiveId" clId="{E3127422-AFC2-4B4D-A1D2-405DA00181A6}" dt="2022-02-27T05:20:29.438" v="9258" actId="26606"/>
          <ac:spMkLst>
            <pc:docMk/>
            <pc:sldMk cId="1160352484" sldId="264"/>
            <ac:spMk id="8" creationId="{A486648D-901F-431C-8FFE-6455ADDACFB4}"/>
          </ac:spMkLst>
        </pc:spChg>
        <pc:spChg chg="add del">
          <ac:chgData name="Yaseen Uddin" userId="ac472a81be4a39bf" providerId="LiveId" clId="{E3127422-AFC2-4B4D-A1D2-405DA00181A6}" dt="2022-02-27T05:20:29.438" v="9258" actId="26606"/>
          <ac:spMkLst>
            <pc:docMk/>
            <pc:sldMk cId="1160352484" sldId="264"/>
            <ac:spMk id="10" creationId="{328E7ECE-D1D9-4A45-83E3-B3AAC21AF50D}"/>
          </ac:spMkLst>
        </pc:spChg>
        <pc:spChg chg="add del">
          <ac:chgData name="Yaseen Uddin" userId="ac472a81be4a39bf" providerId="LiveId" clId="{E3127422-AFC2-4B4D-A1D2-405DA00181A6}" dt="2022-02-27T05:20:29.438" v="9258" actId="26606"/>
          <ac:spMkLst>
            <pc:docMk/>
            <pc:sldMk cId="1160352484" sldId="264"/>
            <ac:spMk id="12" creationId="{F2299C5D-8E7A-4F30-B5A0-E61C1AF51DD8}"/>
          </ac:spMkLst>
        </pc:spChg>
        <pc:spChg chg="add">
          <ac:chgData name="Yaseen Uddin" userId="ac472a81be4a39bf" providerId="LiveId" clId="{E3127422-AFC2-4B4D-A1D2-405DA00181A6}" dt="2022-02-27T05:20:29.438" v="9258" actId="26606"/>
          <ac:spMkLst>
            <pc:docMk/>
            <pc:sldMk cId="1160352484" sldId="264"/>
            <ac:spMk id="17" creationId="{3C06EAFD-0C69-4B3B-BEA7-E7E11DDF9C43}"/>
          </ac:spMkLst>
        </pc:spChg>
        <pc:spChg chg="add">
          <ac:chgData name="Yaseen Uddin" userId="ac472a81be4a39bf" providerId="LiveId" clId="{E3127422-AFC2-4B4D-A1D2-405DA00181A6}" dt="2022-02-27T05:20:29.438" v="9258" actId="26606"/>
          <ac:spMkLst>
            <pc:docMk/>
            <pc:sldMk cId="1160352484" sldId="264"/>
            <ac:spMk id="19" creationId="{A4066C89-42FB-4624-9AFE-3A31B36491B5}"/>
          </ac:spMkLst>
        </pc:spChg>
        <pc:spChg chg="add">
          <ac:chgData name="Yaseen Uddin" userId="ac472a81be4a39bf" providerId="LiveId" clId="{E3127422-AFC2-4B4D-A1D2-405DA00181A6}" dt="2022-02-27T05:20:29.438" v="9258" actId="26606"/>
          <ac:spMkLst>
            <pc:docMk/>
            <pc:sldMk cId="1160352484" sldId="264"/>
            <ac:spMk id="21" creationId="{BA218FBC-B2D6-48CA-9289-C4110162EDAD}"/>
          </ac:spMkLst>
        </pc:spChg>
        <pc:spChg chg="add">
          <ac:chgData name="Yaseen Uddin" userId="ac472a81be4a39bf" providerId="LiveId" clId="{E3127422-AFC2-4B4D-A1D2-405DA00181A6}" dt="2022-02-27T05:20:29.438" v="9258" actId="26606"/>
          <ac:spMkLst>
            <pc:docMk/>
            <pc:sldMk cId="1160352484" sldId="264"/>
            <ac:spMk id="23" creationId="{2DED9084-49DA-4911-ACB7-5F9E4DEFA039}"/>
          </ac:spMkLst>
        </pc:spChg>
        <pc:picChg chg="add mod">
          <ac:chgData name="Yaseen Uddin" userId="ac472a81be4a39bf" providerId="LiveId" clId="{E3127422-AFC2-4B4D-A1D2-405DA00181A6}" dt="2022-02-27T10:46:06.250" v="16974" actId="1076"/>
          <ac:picMkLst>
            <pc:docMk/>
            <pc:sldMk cId="1160352484" sldId="264"/>
            <ac:picMk id="5" creationId="{A9B3F349-45BB-4E58-BE8A-787CE8F97D8E}"/>
          </ac:picMkLst>
        </pc:picChg>
      </pc:sldChg>
      <pc:sldChg chg="addSp delSp modSp new del mod modTransition setBg delDesignElem">
        <pc:chgData name="Yaseen Uddin" userId="ac472a81be4a39bf" providerId="LiveId" clId="{E3127422-AFC2-4B4D-A1D2-405DA00181A6}" dt="2022-02-27T05:25:09.234" v="9259" actId="47"/>
        <pc:sldMkLst>
          <pc:docMk/>
          <pc:sldMk cId="216368751" sldId="265"/>
        </pc:sldMkLst>
        <pc:spChg chg="mod ord">
          <ac:chgData name="Yaseen Uddin" userId="ac472a81be4a39bf" providerId="LiveId" clId="{E3127422-AFC2-4B4D-A1D2-405DA00181A6}" dt="2022-02-26T03:05:33.033" v="18" actId="26606"/>
          <ac:spMkLst>
            <pc:docMk/>
            <pc:sldMk cId="216368751" sldId="265"/>
            <ac:spMk id="2" creationId="{D04C2E06-9734-4257-80B3-D7AFD39AAF15}"/>
          </ac:spMkLst>
        </pc:spChg>
        <pc:spChg chg="mod">
          <ac:chgData name="Yaseen Uddin" userId="ac472a81be4a39bf" providerId="LiveId" clId="{E3127422-AFC2-4B4D-A1D2-405DA00181A6}" dt="2022-02-26T03:05:33.033" v="18" actId="26606"/>
          <ac:spMkLst>
            <pc:docMk/>
            <pc:sldMk cId="216368751" sldId="265"/>
            <ac:spMk id="3" creationId="{0F3EDB77-9F1B-4EA0-A96C-7AA81F0B3243}"/>
          </ac:spMkLst>
        </pc:spChg>
        <pc:spChg chg="add del">
          <ac:chgData name="Yaseen Uddin" userId="ac472a81be4a39bf" providerId="LiveId" clId="{E3127422-AFC2-4B4D-A1D2-405DA00181A6}" dt="2022-02-27T04:24:09.648" v="8105"/>
          <ac:spMkLst>
            <pc:docMk/>
            <pc:sldMk cId="216368751" sldId="265"/>
            <ac:spMk id="8" creationId="{5118BA95-03E7-41B7-B442-0AF8C0A7FF68}"/>
          </ac:spMkLst>
        </pc:spChg>
        <pc:spChg chg="add del">
          <ac:chgData name="Yaseen Uddin" userId="ac472a81be4a39bf" providerId="LiveId" clId="{E3127422-AFC2-4B4D-A1D2-405DA00181A6}" dt="2022-02-27T04:24:09.648" v="8105"/>
          <ac:spMkLst>
            <pc:docMk/>
            <pc:sldMk cId="216368751" sldId="265"/>
            <ac:spMk id="10" creationId="{AD9B3EAD-A2B3-42C4-927C-3455E3E69EE6}"/>
          </ac:spMkLst>
        </pc:spChg>
        <pc:grpChg chg="add del">
          <ac:chgData name="Yaseen Uddin" userId="ac472a81be4a39bf" providerId="LiveId" clId="{E3127422-AFC2-4B4D-A1D2-405DA00181A6}" dt="2022-02-27T04:24:09.648" v="8105"/>
          <ac:grpSpMkLst>
            <pc:docMk/>
            <pc:sldMk cId="216368751" sldId="265"/>
            <ac:grpSpMk id="12" creationId="{4BF9B298-BC35-4C0F-8301-5D63A1E6D281}"/>
          </ac:grpSpMkLst>
        </pc:grpChg>
      </pc:sldChg>
      <pc:sldChg chg="delSp add del setBg delDesignElem">
        <pc:chgData name="Yaseen Uddin" userId="ac472a81be4a39bf" providerId="LiveId" clId="{E3127422-AFC2-4B4D-A1D2-405DA00181A6}" dt="2022-02-26T03:06:34.477" v="36" actId="47"/>
        <pc:sldMkLst>
          <pc:docMk/>
          <pc:sldMk cId="863693050" sldId="266"/>
        </pc:sldMkLst>
        <pc:spChg chg="del">
          <ac:chgData name="Yaseen Uddin" userId="ac472a81be4a39bf" providerId="LiveId" clId="{E3127422-AFC2-4B4D-A1D2-405DA00181A6}" dt="2022-02-26T03:06:21.371" v="29"/>
          <ac:spMkLst>
            <pc:docMk/>
            <pc:sldMk cId="863693050" sldId="266"/>
            <ac:spMk id="8" creationId="{A486648D-901F-431C-8FFE-6455ADDACFB4}"/>
          </ac:spMkLst>
        </pc:spChg>
        <pc:spChg chg="del">
          <ac:chgData name="Yaseen Uddin" userId="ac472a81be4a39bf" providerId="LiveId" clId="{E3127422-AFC2-4B4D-A1D2-405DA00181A6}" dt="2022-02-26T03:06:21.371" v="29"/>
          <ac:spMkLst>
            <pc:docMk/>
            <pc:sldMk cId="863693050" sldId="266"/>
            <ac:spMk id="10" creationId="{328E7ECE-D1D9-4A45-83E3-B3AAC21AF50D}"/>
          </ac:spMkLst>
        </pc:spChg>
        <pc:spChg chg="del">
          <ac:chgData name="Yaseen Uddin" userId="ac472a81be4a39bf" providerId="LiveId" clId="{E3127422-AFC2-4B4D-A1D2-405DA00181A6}" dt="2022-02-26T03:06:21.371" v="29"/>
          <ac:spMkLst>
            <pc:docMk/>
            <pc:sldMk cId="863693050" sldId="266"/>
            <ac:spMk id="12" creationId="{F2299C5D-8E7A-4F30-B5A0-E61C1AF51DD8}"/>
          </ac:spMkLst>
        </pc:spChg>
      </pc:sldChg>
      <pc:sldChg chg="delSp add del setBg delDesignElem">
        <pc:chgData name="Yaseen Uddin" userId="ac472a81be4a39bf" providerId="LiveId" clId="{E3127422-AFC2-4B4D-A1D2-405DA00181A6}" dt="2022-02-26T03:06:12.070" v="26" actId="47"/>
        <pc:sldMkLst>
          <pc:docMk/>
          <pc:sldMk cId="3146376404" sldId="266"/>
        </pc:sldMkLst>
        <pc:spChg chg="del">
          <ac:chgData name="Yaseen Uddin" userId="ac472a81be4a39bf" providerId="LiveId" clId="{E3127422-AFC2-4B4D-A1D2-405DA00181A6}" dt="2022-02-26T03:06:07.893" v="23"/>
          <ac:spMkLst>
            <pc:docMk/>
            <pc:sldMk cId="3146376404" sldId="266"/>
            <ac:spMk id="8" creationId="{A486648D-901F-431C-8FFE-6455ADDACFB4}"/>
          </ac:spMkLst>
        </pc:spChg>
        <pc:spChg chg="del">
          <ac:chgData name="Yaseen Uddin" userId="ac472a81be4a39bf" providerId="LiveId" clId="{E3127422-AFC2-4B4D-A1D2-405DA00181A6}" dt="2022-02-26T03:06:07.893" v="23"/>
          <ac:spMkLst>
            <pc:docMk/>
            <pc:sldMk cId="3146376404" sldId="266"/>
            <ac:spMk id="10" creationId="{328E7ECE-D1D9-4A45-83E3-B3AAC21AF50D}"/>
          </ac:spMkLst>
        </pc:spChg>
        <pc:spChg chg="del">
          <ac:chgData name="Yaseen Uddin" userId="ac472a81be4a39bf" providerId="LiveId" clId="{E3127422-AFC2-4B4D-A1D2-405DA00181A6}" dt="2022-02-26T03:06:07.893" v="23"/>
          <ac:spMkLst>
            <pc:docMk/>
            <pc:sldMk cId="3146376404" sldId="266"/>
            <ac:spMk id="12" creationId="{F2299C5D-8E7A-4F30-B5A0-E61C1AF51DD8}"/>
          </ac:spMkLst>
        </pc:spChg>
      </pc:sldChg>
      <pc:sldChg chg="addSp modSp new del mod modTransition setBg">
        <pc:chgData name="Yaseen Uddin" userId="ac472a81be4a39bf" providerId="LiveId" clId="{E3127422-AFC2-4B4D-A1D2-405DA00181A6}" dt="2022-02-26T05:59:38.183" v="2100" actId="47"/>
        <pc:sldMkLst>
          <pc:docMk/>
          <pc:sldMk cId="4091508012" sldId="266"/>
        </pc:sldMkLst>
        <pc:spChg chg="mod ord">
          <ac:chgData name="Yaseen Uddin" userId="ac472a81be4a39bf" providerId="LiveId" clId="{E3127422-AFC2-4B4D-A1D2-405DA00181A6}" dt="2022-02-26T03:51:39.314" v="68" actId="26606"/>
          <ac:spMkLst>
            <pc:docMk/>
            <pc:sldMk cId="4091508012" sldId="266"/>
            <ac:spMk id="2" creationId="{D02E2CB0-5D1F-4912-BCFF-37AC64C6610B}"/>
          </ac:spMkLst>
        </pc:spChg>
        <pc:spChg chg="mod">
          <ac:chgData name="Yaseen Uddin" userId="ac472a81be4a39bf" providerId="LiveId" clId="{E3127422-AFC2-4B4D-A1D2-405DA00181A6}" dt="2022-02-26T03:51:39.314" v="68" actId="26606"/>
          <ac:spMkLst>
            <pc:docMk/>
            <pc:sldMk cId="4091508012" sldId="266"/>
            <ac:spMk id="3" creationId="{B13F9A51-09BE-4FC3-89A6-3F623215AAF7}"/>
          </ac:spMkLst>
        </pc:spChg>
        <pc:spChg chg="add">
          <ac:chgData name="Yaseen Uddin" userId="ac472a81be4a39bf" providerId="LiveId" clId="{E3127422-AFC2-4B4D-A1D2-405DA00181A6}" dt="2022-02-26T03:51:39.314" v="68" actId="26606"/>
          <ac:spMkLst>
            <pc:docMk/>
            <pc:sldMk cId="4091508012" sldId="266"/>
            <ac:spMk id="8" creationId="{5118BA95-03E7-41B7-B442-0AF8C0A7FF68}"/>
          </ac:spMkLst>
        </pc:spChg>
        <pc:spChg chg="add">
          <ac:chgData name="Yaseen Uddin" userId="ac472a81be4a39bf" providerId="LiveId" clId="{E3127422-AFC2-4B4D-A1D2-405DA00181A6}" dt="2022-02-26T03:51:39.314" v="68" actId="26606"/>
          <ac:spMkLst>
            <pc:docMk/>
            <pc:sldMk cId="4091508012" sldId="266"/>
            <ac:spMk id="10" creationId="{AD9B3EAD-A2B3-42C4-927C-3455E3E69EE6}"/>
          </ac:spMkLst>
        </pc:spChg>
        <pc:grpChg chg="add">
          <ac:chgData name="Yaseen Uddin" userId="ac472a81be4a39bf" providerId="LiveId" clId="{E3127422-AFC2-4B4D-A1D2-405DA00181A6}" dt="2022-02-26T03:51:39.314" v="68" actId="26606"/>
          <ac:grpSpMkLst>
            <pc:docMk/>
            <pc:sldMk cId="4091508012" sldId="266"/>
            <ac:grpSpMk id="12" creationId="{4BF9B298-BC35-4C0F-8301-5D63A1E6D281}"/>
          </ac:grpSpMkLst>
        </pc:grpChg>
      </pc:sldChg>
      <pc:sldChg chg="addSp delSp modSp new mod modTransition setBg delDesignElem">
        <pc:chgData name="Yaseen Uddin" userId="ac472a81be4a39bf" providerId="LiveId" clId="{E3127422-AFC2-4B4D-A1D2-405DA00181A6}" dt="2022-02-27T13:05:28.942" v="20605" actId="14100"/>
        <pc:sldMkLst>
          <pc:docMk/>
          <pc:sldMk cId="1044054613" sldId="267"/>
        </pc:sldMkLst>
        <pc:spChg chg="mod">
          <ac:chgData name="Yaseen Uddin" userId="ac472a81be4a39bf" providerId="LiveId" clId="{E3127422-AFC2-4B4D-A1D2-405DA00181A6}" dt="2022-02-26T06:01:50.763" v="2102" actId="1076"/>
          <ac:spMkLst>
            <pc:docMk/>
            <pc:sldMk cId="1044054613" sldId="267"/>
            <ac:spMk id="2" creationId="{499DCDB6-61C6-4A3E-BE60-0F354A9F8257}"/>
          </ac:spMkLst>
        </pc:spChg>
        <pc:spChg chg="mod">
          <ac:chgData name="Yaseen Uddin" userId="ac472a81be4a39bf" providerId="LiveId" clId="{E3127422-AFC2-4B4D-A1D2-405DA00181A6}" dt="2022-02-27T13:00:30.625" v="20604" actId="14100"/>
          <ac:spMkLst>
            <pc:docMk/>
            <pc:sldMk cId="1044054613" sldId="267"/>
            <ac:spMk id="3" creationId="{F8337847-9E5A-4407-83DA-C688E00A3ABA}"/>
          </ac:spMkLst>
        </pc:spChg>
        <pc:spChg chg="add del">
          <ac:chgData name="Yaseen Uddin" userId="ac472a81be4a39bf" providerId="LiveId" clId="{E3127422-AFC2-4B4D-A1D2-405DA00181A6}" dt="2022-02-27T04:24:09.648" v="8105"/>
          <ac:spMkLst>
            <pc:docMk/>
            <pc:sldMk cId="1044054613" sldId="267"/>
            <ac:spMk id="8" creationId="{4FCA88C2-C73C-4062-A097-8FBCE3090BEA}"/>
          </ac:spMkLst>
        </pc:spChg>
        <pc:spChg chg="add del">
          <ac:chgData name="Yaseen Uddin" userId="ac472a81be4a39bf" providerId="LiveId" clId="{E3127422-AFC2-4B4D-A1D2-405DA00181A6}" dt="2022-02-27T04:24:09.648" v="8105"/>
          <ac:spMkLst>
            <pc:docMk/>
            <pc:sldMk cId="1044054613" sldId="267"/>
            <ac:spMk id="10" creationId="{83981C21-E132-4402-B31B-D725C1CE77D2}"/>
          </ac:spMkLst>
        </pc:spChg>
        <pc:spChg chg="add del">
          <ac:chgData name="Yaseen Uddin" userId="ac472a81be4a39bf" providerId="LiveId" clId="{E3127422-AFC2-4B4D-A1D2-405DA00181A6}" dt="2022-02-27T04:24:09.648" v="8105"/>
          <ac:spMkLst>
            <pc:docMk/>
            <pc:sldMk cId="1044054613" sldId="267"/>
            <ac:spMk id="12" creationId="{6A685C77-4E84-486A-9AE5-F3635BE98EFB}"/>
          </ac:spMkLst>
        </pc:spChg>
        <pc:spChg chg="add del">
          <ac:chgData name="Yaseen Uddin" userId="ac472a81be4a39bf" providerId="LiveId" clId="{E3127422-AFC2-4B4D-A1D2-405DA00181A6}" dt="2022-02-27T04:24:09.648" v="8105"/>
          <ac:spMkLst>
            <pc:docMk/>
            <pc:sldMk cId="1044054613" sldId="267"/>
            <ac:spMk id="14" creationId="{E55C1C3E-5158-47F3-8FD9-14B22C3E6EAD}"/>
          </ac:spMkLst>
        </pc:spChg>
        <pc:picChg chg="add del mod">
          <ac:chgData name="Yaseen Uddin" userId="ac472a81be4a39bf" providerId="LiveId" clId="{E3127422-AFC2-4B4D-A1D2-405DA00181A6}" dt="2022-02-27T12:43:04.927" v="19836" actId="478"/>
          <ac:picMkLst>
            <pc:docMk/>
            <pc:sldMk cId="1044054613" sldId="267"/>
            <ac:picMk id="5" creationId="{38A2B6EA-52AC-4F22-BA67-E26BD3D04982}"/>
          </ac:picMkLst>
        </pc:picChg>
        <pc:picChg chg="add mod">
          <ac:chgData name="Yaseen Uddin" userId="ac472a81be4a39bf" providerId="LiveId" clId="{E3127422-AFC2-4B4D-A1D2-405DA00181A6}" dt="2022-02-27T13:05:28.942" v="20605" actId="14100"/>
          <ac:picMkLst>
            <pc:docMk/>
            <pc:sldMk cId="1044054613" sldId="267"/>
            <ac:picMk id="7" creationId="{818200ED-3459-4A46-9F41-2E410C04816C}"/>
          </ac:picMkLst>
        </pc:picChg>
        <pc:picChg chg="add del mod">
          <ac:chgData name="Yaseen Uddin" userId="ac472a81be4a39bf" providerId="LiveId" clId="{E3127422-AFC2-4B4D-A1D2-405DA00181A6}" dt="2022-02-27T03:04:10.190" v="4364" actId="478"/>
          <ac:picMkLst>
            <pc:docMk/>
            <pc:sldMk cId="1044054613" sldId="267"/>
            <ac:picMk id="15" creationId="{91572D90-07B6-4CD3-A91F-DF07CD5D0DD3}"/>
          </ac:picMkLst>
        </pc:picChg>
        <pc:picChg chg="add del mod">
          <ac:chgData name="Yaseen Uddin" userId="ac472a81be4a39bf" providerId="LiveId" clId="{E3127422-AFC2-4B4D-A1D2-405DA00181A6}" dt="2022-02-26T04:45:08.545" v="596" actId="478"/>
          <ac:picMkLst>
            <pc:docMk/>
            <pc:sldMk cId="1044054613" sldId="267"/>
            <ac:picMk id="2050" creationId="{8732F265-BACD-40B3-B2A0-043FD19DB63D}"/>
          </ac:picMkLst>
        </pc:picChg>
        <pc:picChg chg="add del mod">
          <ac:chgData name="Yaseen Uddin" userId="ac472a81be4a39bf" providerId="LiveId" clId="{E3127422-AFC2-4B4D-A1D2-405DA00181A6}" dt="2022-02-26T04:45:31.062" v="599" actId="478"/>
          <ac:picMkLst>
            <pc:docMk/>
            <pc:sldMk cId="1044054613" sldId="267"/>
            <ac:picMk id="2052" creationId="{A098A65F-A8AC-4831-81F9-4CB86D2A87BD}"/>
          </ac:picMkLst>
        </pc:picChg>
        <pc:picChg chg="add del">
          <ac:chgData name="Yaseen Uddin" userId="ac472a81be4a39bf" providerId="LiveId" clId="{E3127422-AFC2-4B4D-A1D2-405DA00181A6}" dt="2022-02-26T04:46:01.639" v="601" actId="478"/>
          <ac:picMkLst>
            <pc:docMk/>
            <pc:sldMk cId="1044054613" sldId="267"/>
            <ac:picMk id="2054" creationId="{A4AA0397-0232-4046-9385-CF8480FBEDEA}"/>
          </ac:picMkLst>
        </pc:picChg>
      </pc:sldChg>
      <pc:sldChg chg="delSp add del setBg delDesignElem">
        <pc:chgData name="Yaseen Uddin" userId="ac472a81be4a39bf" providerId="LiveId" clId="{E3127422-AFC2-4B4D-A1D2-405DA00181A6}" dt="2022-02-26T03:06:31.680" v="34" actId="47"/>
        <pc:sldMkLst>
          <pc:docMk/>
          <pc:sldMk cId="2187552519" sldId="267"/>
        </pc:sldMkLst>
        <pc:spChg chg="del">
          <ac:chgData name="Yaseen Uddin" userId="ac472a81be4a39bf" providerId="LiveId" clId="{E3127422-AFC2-4B4D-A1D2-405DA00181A6}" dt="2022-02-26T03:06:22.306" v="31"/>
          <ac:spMkLst>
            <pc:docMk/>
            <pc:sldMk cId="2187552519" sldId="267"/>
            <ac:spMk id="8" creationId="{A486648D-901F-431C-8FFE-6455ADDACFB4}"/>
          </ac:spMkLst>
        </pc:spChg>
        <pc:spChg chg="del">
          <ac:chgData name="Yaseen Uddin" userId="ac472a81be4a39bf" providerId="LiveId" clId="{E3127422-AFC2-4B4D-A1D2-405DA00181A6}" dt="2022-02-26T03:06:22.306" v="31"/>
          <ac:spMkLst>
            <pc:docMk/>
            <pc:sldMk cId="2187552519" sldId="267"/>
            <ac:spMk id="10" creationId="{328E7ECE-D1D9-4A45-83E3-B3AAC21AF50D}"/>
          </ac:spMkLst>
        </pc:spChg>
        <pc:spChg chg="del">
          <ac:chgData name="Yaseen Uddin" userId="ac472a81be4a39bf" providerId="LiveId" clId="{E3127422-AFC2-4B4D-A1D2-405DA00181A6}" dt="2022-02-26T03:06:22.306" v="31"/>
          <ac:spMkLst>
            <pc:docMk/>
            <pc:sldMk cId="2187552519" sldId="267"/>
            <ac:spMk id="12" creationId="{F2299C5D-8E7A-4F30-B5A0-E61C1AF51DD8}"/>
          </ac:spMkLst>
        </pc:spChg>
      </pc:sldChg>
      <pc:sldChg chg="delSp add del setBg delDesignElem">
        <pc:chgData name="Yaseen Uddin" userId="ac472a81be4a39bf" providerId="LiveId" clId="{E3127422-AFC2-4B4D-A1D2-405DA00181A6}" dt="2022-02-26T03:06:13.809" v="27" actId="47"/>
        <pc:sldMkLst>
          <pc:docMk/>
          <pc:sldMk cId="4088237876" sldId="267"/>
        </pc:sldMkLst>
        <pc:spChg chg="del">
          <ac:chgData name="Yaseen Uddin" userId="ac472a81be4a39bf" providerId="LiveId" clId="{E3127422-AFC2-4B4D-A1D2-405DA00181A6}" dt="2022-02-26T03:06:08.419" v="25"/>
          <ac:spMkLst>
            <pc:docMk/>
            <pc:sldMk cId="4088237876" sldId="267"/>
            <ac:spMk id="8" creationId="{A486648D-901F-431C-8FFE-6455ADDACFB4}"/>
          </ac:spMkLst>
        </pc:spChg>
        <pc:spChg chg="del">
          <ac:chgData name="Yaseen Uddin" userId="ac472a81be4a39bf" providerId="LiveId" clId="{E3127422-AFC2-4B4D-A1D2-405DA00181A6}" dt="2022-02-26T03:06:08.419" v="25"/>
          <ac:spMkLst>
            <pc:docMk/>
            <pc:sldMk cId="4088237876" sldId="267"/>
            <ac:spMk id="10" creationId="{328E7ECE-D1D9-4A45-83E3-B3AAC21AF50D}"/>
          </ac:spMkLst>
        </pc:spChg>
        <pc:spChg chg="del">
          <ac:chgData name="Yaseen Uddin" userId="ac472a81be4a39bf" providerId="LiveId" clId="{E3127422-AFC2-4B4D-A1D2-405DA00181A6}" dt="2022-02-26T03:06:08.419" v="25"/>
          <ac:spMkLst>
            <pc:docMk/>
            <pc:sldMk cId="4088237876" sldId="267"/>
            <ac:spMk id="12" creationId="{F2299C5D-8E7A-4F30-B5A0-E61C1AF51DD8}"/>
          </ac:spMkLst>
        </pc:spChg>
      </pc:sldChg>
      <pc:sldChg chg="del delDesignElem">
        <pc:chgData name="Yaseen Uddin" userId="ac472a81be4a39bf" providerId="LiveId" clId="{E3127422-AFC2-4B4D-A1D2-405DA00181A6}" dt="2022-02-26T03:06:31.387" v="33" actId="47"/>
        <pc:sldMkLst>
          <pc:docMk/>
          <pc:sldMk cId="460600340" sldId="268"/>
        </pc:sldMkLst>
      </pc:sldChg>
      <pc:sldChg chg="addSp delSp modSp new del mod setBg setClrOvrMap">
        <pc:chgData name="Yaseen Uddin" userId="ac472a81be4a39bf" providerId="LiveId" clId="{E3127422-AFC2-4B4D-A1D2-405DA00181A6}" dt="2022-02-27T10:43:28.586" v="16925" actId="47"/>
        <pc:sldMkLst>
          <pc:docMk/>
          <pc:sldMk cId="3135734385" sldId="268"/>
        </pc:sldMkLst>
        <pc:spChg chg="mod">
          <ac:chgData name="Yaseen Uddin" userId="ac472a81be4a39bf" providerId="LiveId" clId="{E3127422-AFC2-4B4D-A1D2-405DA00181A6}" dt="2022-02-27T05:20:25.760" v="9257" actId="26606"/>
          <ac:spMkLst>
            <pc:docMk/>
            <pc:sldMk cId="3135734385" sldId="268"/>
            <ac:spMk id="2" creationId="{520987E1-4C7F-4E3D-8F96-1411CF530592}"/>
          </ac:spMkLst>
        </pc:spChg>
        <pc:spChg chg="del mod">
          <ac:chgData name="Yaseen Uddin" userId="ac472a81be4a39bf" providerId="LiveId" clId="{E3127422-AFC2-4B4D-A1D2-405DA00181A6}" dt="2022-02-27T10:41:51.254" v="16899" actId="931"/>
          <ac:spMkLst>
            <pc:docMk/>
            <pc:sldMk cId="3135734385" sldId="268"/>
            <ac:spMk id="3" creationId="{0E208600-91E6-4265-890A-3DE76C98EA93}"/>
          </ac:spMkLst>
        </pc:spChg>
        <pc:spChg chg="add mod">
          <ac:chgData name="Yaseen Uddin" userId="ac472a81be4a39bf" providerId="LiveId" clId="{E3127422-AFC2-4B4D-A1D2-405DA00181A6}" dt="2022-02-27T10:43:23.029" v="16924" actId="1076"/>
          <ac:spMkLst>
            <pc:docMk/>
            <pc:sldMk cId="3135734385" sldId="268"/>
            <ac:spMk id="7" creationId="{17AB0A7B-A2BC-4CC9-B2F9-D5B7A5302F7B}"/>
          </ac:spMkLst>
        </pc:spChg>
        <pc:spChg chg="add del">
          <ac:chgData name="Yaseen Uddin" userId="ac472a81be4a39bf" providerId="LiveId" clId="{E3127422-AFC2-4B4D-A1D2-405DA00181A6}" dt="2022-02-27T05:20:25.760" v="9257" actId="26606"/>
          <ac:spMkLst>
            <pc:docMk/>
            <pc:sldMk cId="3135734385" sldId="268"/>
            <ac:spMk id="8" creationId="{A486648D-901F-431C-8FFE-6455ADDACFB4}"/>
          </ac:spMkLst>
        </pc:spChg>
        <pc:spChg chg="add del">
          <ac:chgData name="Yaseen Uddin" userId="ac472a81be4a39bf" providerId="LiveId" clId="{E3127422-AFC2-4B4D-A1D2-405DA00181A6}" dt="2022-02-27T05:20:25.760" v="9257" actId="26606"/>
          <ac:spMkLst>
            <pc:docMk/>
            <pc:sldMk cId="3135734385" sldId="268"/>
            <ac:spMk id="10" creationId="{328E7ECE-D1D9-4A45-83E3-B3AAC21AF50D}"/>
          </ac:spMkLst>
        </pc:spChg>
        <pc:spChg chg="add del">
          <ac:chgData name="Yaseen Uddin" userId="ac472a81be4a39bf" providerId="LiveId" clId="{E3127422-AFC2-4B4D-A1D2-405DA00181A6}" dt="2022-02-27T05:20:25.760" v="9257" actId="26606"/>
          <ac:spMkLst>
            <pc:docMk/>
            <pc:sldMk cId="3135734385" sldId="268"/>
            <ac:spMk id="12" creationId="{F2299C5D-8E7A-4F30-B5A0-E61C1AF51DD8}"/>
          </ac:spMkLst>
        </pc:spChg>
        <pc:spChg chg="add del mod">
          <ac:chgData name="Yaseen Uddin" userId="ac472a81be4a39bf" providerId="LiveId" clId="{E3127422-AFC2-4B4D-A1D2-405DA00181A6}" dt="2022-02-27T10:43:21.619" v="16923" actId="22"/>
          <ac:spMkLst>
            <pc:docMk/>
            <pc:sldMk cId="3135734385" sldId="268"/>
            <ac:spMk id="13" creationId="{CA522EE4-7732-458F-BF7F-09E71FDECEF7}"/>
          </ac:spMkLst>
        </pc:spChg>
        <pc:spChg chg="add">
          <ac:chgData name="Yaseen Uddin" userId="ac472a81be4a39bf" providerId="LiveId" clId="{E3127422-AFC2-4B4D-A1D2-405DA00181A6}" dt="2022-02-27T05:20:25.760" v="9257" actId="26606"/>
          <ac:spMkLst>
            <pc:docMk/>
            <pc:sldMk cId="3135734385" sldId="268"/>
            <ac:spMk id="17" creationId="{3C06EAFD-0C69-4B3B-BEA7-E7E11DDF9C43}"/>
          </ac:spMkLst>
        </pc:spChg>
        <pc:spChg chg="add">
          <ac:chgData name="Yaseen Uddin" userId="ac472a81be4a39bf" providerId="LiveId" clId="{E3127422-AFC2-4B4D-A1D2-405DA00181A6}" dt="2022-02-27T05:20:25.760" v="9257" actId="26606"/>
          <ac:spMkLst>
            <pc:docMk/>
            <pc:sldMk cId="3135734385" sldId="268"/>
            <ac:spMk id="19" creationId="{A4066C89-42FB-4624-9AFE-3A31B36491B5}"/>
          </ac:spMkLst>
        </pc:spChg>
        <pc:spChg chg="add">
          <ac:chgData name="Yaseen Uddin" userId="ac472a81be4a39bf" providerId="LiveId" clId="{E3127422-AFC2-4B4D-A1D2-405DA00181A6}" dt="2022-02-27T05:20:25.760" v="9257" actId="26606"/>
          <ac:spMkLst>
            <pc:docMk/>
            <pc:sldMk cId="3135734385" sldId="268"/>
            <ac:spMk id="21" creationId="{BA218FBC-B2D6-48CA-9289-C4110162EDAD}"/>
          </ac:spMkLst>
        </pc:spChg>
        <pc:spChg chg="add">
          <ac:chgData name="Yaseen Uddin" userId="ac472a81be4a39bf" providerId="LiveId" clId="{E3127422-AFC2-4B4D-A1D2-405DA00181A6}" dt="2022-02-27T05:20:25.760" v="9257" actId="26606"/>
          <ac:spMkLst>
            <pc:docMk/>
            <pc:sldMk cId="3135734385" sldId="268"/>
            <ac:spMk id="23" creationId="{2DED9084-49DA-4911-ACB7-5F9E4DEFA039}"/>
          </ac:spMkLst>
        </pc:spChg>
        <pc:picChg chg="add del mod">
          <ac:chgData name="Yaseen Uddin" userId="ac472a81be4a39bf" providerId="LiveId" clId="{E3127422-AFC2-4B4D-A1D2-405DA00181A6}" dt="2022-02-27T10:42:58.908" v="16918" actId="478"/>
          <ac:picMkLst>
            <pc:docMk/>
            <pc:sldMk cId="3135734385" sldId="268"/>
            <ac:picMk id="5" creationId="{D820C666-2234-440C-83F9-3C65B8ABF8E9}"/>
          </ac:picMkLst>
        </pc:picChg>
      </pc:sldChg>
      <pc:sldChg chg="addSp delSp modSp new mod ord setBg">
        <pc:chgData name="Yaseen Uddin" userId="ac472a81be4a39bf" providerId="LiveId" clId="{E3127422-AFC2-4B4D-A1D2-405DA00181A6}" dt="2022-02-27T13:18:50.811" v="20775" actId="255"/>
        <pc:sldMkLst>
          <pc:docMk/>
          <pc:sldMk cId="284807418" sldId="269"/>
        </pc:sldMkLst>
        <pc:spChg chg="mod">
          <ac:chgData name="Yaseen Uddin" userId="ac472a81be4a39bf" providerId="LiveId" clId="{E3127422-AFC2-4B4D-A1D2-405DA00181A6}" dt="2022-02-27T05:06:32.747" v="9251" actId="1076"/>
          <ac:spMkLst>
            <pc:docMk/>
            <pc:sldMk cId="284807418" sldId="269"/>
            <ac:spMk id="2" creationId="{3AD2C525-6734-441F-A3AC-C8027571B3F8}"/>
          </ac:spMkLst>
        </pc:spChg>
        <pc:spChg chg="del mod">
          <ac:chgData name="Yaseen Uddin" userId="ac472a81be4a39bf" providerId="LiveId" clId="{E3127422-AFC2-4B4D-A1D2-405DA00181A6}" dt="2022-02-27T05:25:35.455" v="9265" actId="478"/>
          <ac:spMkLst>
            <pc:docMk/>
            <pc:sldMk cId="284807418" sldId="269"/>
            <ac:spMk id="3" creationId="{F0B5D60C-F036-4912-A9A5-430C48355F11}"/>
          </ac:spMkLst>
        </pc:spChg>
        <pc:spChg chg="add mod">
          <ac:chgData name="Yaseen Uddin" userId="ac472a81be4a39bf" providerId="LiveId" clId="{E3127422-AFC2-4B4D-A1D2-405DA00181A6}" dt="2022-02-27T13:18:50.811" v="20775" actId="255"/>
          <ac:spMkLst>
            <pc:docMk/>
            <pc:sldMk cId="284807418" sldId="269"/>
            <ac:spMk id="6" creationId="{16E96595-5F0B-49DF-A7A3-2F9C47215443}"/>
          </ac:spMkLst>
        </pc:spChg>
        <pc:spChg chg="add del mod">
          <ac:chgData name="Yaseen Uddin" userId="ac472a81be4a39bf" providerId="LiveId" clId="{E3127422-AFC2-4B4D-A1D2-405DA00181A6}" dt="2022-02-27T05:50:38.977" v="10082"/>
          <ac:spMkLst>
            <pc:docMk/>
            <pc:sldMk cId="284807418" sldId="269"/>
            <ac:spMk id="7" creationId="{74A97B75-3456-40BA-A819-89A6A249138C}"/>
          </ac:spMkLst>
        </pc:spChg>
        <pc:spChg chg="add">
          <ac:chgData name="Yaseen Uddin" userId="ac472a81be4a39bf" providerId="LiveId" clId="{E3127422-AFC2-4B4D-A1D2-405DA00181A6}" dt="2022-02-27T05:05:41.772" v="9219" actId="26606"/>
          <ac:spMkLst>
            <pc:docMk/>
            <pc:sldMk cId="284807418" sldId="269"/>
            <ac:spMk id="8" creationId="{3C4C5769-E723-4A1E-B4F6-F6BB27AE733F}"/>
          </ac:spMkLst>
        </pc:spChg>
        <pc:spChg chg="add mod">
          <ac:chgData name="Yaseen Uddin" userId="ac472a81be4a39bf" providerId="LiveId" clId="{E3127422-AFC2-4B4D-A1D2-405DA00181A6}" dt="2022-02-27T07:39:04.342" v="11821" actId="1076"/>
          <ac:spMkLst>
            <pc:docMk/>
            <pc:sldMk cId="284807418" sldId="269"/>
            <ac:spMk id="9" creationId="{60FC37DA-4119-41E4-B4D9-1B3017400D49}"/>
          </ac:spMkLst>
        </pc:spChg>
        <pc:spChg chg="add">
          <ac:chgData name="Yaseen Uddin" userId="ac472a81be4a39bf" providerId="LiveId" clId="{E3127422-AFC2-4B4D-A1D2-405DA00181A6}" dt="2022-02-27T05:05:41.772" v="9219" actId="26606"/>
          <ac:spMkLst>
            <pc:docMk/>
            <pc:sldMk cId="284807418" sldId="269"/>
            <ac:spMk id="10" creationId="{E878380D-0E99-4278-9939-702074B88FAF}"/>
          </ac:spMkLst>
        </pc:spChg>
        <pc:spChg chg="add mod">
          <ac:chgData name="Yaseen Uddin" userId="ac472a81be4a39bf" providerId="LiveId" clId="{E3127422-AFC2-4B4D-A1D2-405DA00181A6}" dt="2022-02-27T07:41:10.916" v="11831" actId="1076"/>
          <ac:spMkLst>
            <pc:docMk/>
            <pc:sldMk cId="284807418" sldId="269"/>
            <ac:spMk id="11" creationId="{B98CDE01-56A1-4128-8142-1F457D40BCE6}"/>
          </ac:spMkLst>
        </pc:spChg>
        <pc:spChg chg="add">
          <ac:chgData name="Yaseen Uddin" userId="ac472a81be4a39bf" providerId="LiveId" clId="{E3127422-AFC2-4B4D-A1D2-405DA00181A6}" dt="2022-02-27T05:05:41.772" v="9219" actId="26606"/>
          <ac:spMkLst>
            <pc:docMk/>
            <pc:sldMk cId="284807418" sldId="269"/>
            <ac:spMk id="12" creationId="{75A92D53-A461-451B-87E6-8746F6FCEFDC}"/>
          </ac:spMkLst>
        </pc:spChg>
        <pc:spChg chg="add mod">
          <ac:chgData name="Yaseen Uddin" userId="ac472a81be4a39bf" providerId="LiveId" clId="{E3127422-AFC2-4B4D-A1D2-405DA00181A6}" dt="2022-02-27T07:39:08.792" v="11822" actId="1076"/>
          <ac:spMkLst>
            <pc:docMk/>
            <pc:sldMk cId="284807418" sldId="269"/>
            <ac:spMk id="13" creationId="{D26A4D34-3036-407B-A4B4-F5FDA4BD68A1}"/>
          </ac:spMkLst>
        </pc:spChg>
        <pc:spChg chg="add">
          <ac:chgData name="Yaseen Uddin" userId="ac472a81be4a39bf" providerId="LiveId" clId="{E3127422-AFC2-4B4D-A1D2-405DA00181A6}" dt="2022-02-27T05:05:41.772" v="9219" actId="26606"/>
          <ac:spMkLst>
            <pc:docMk/>
            <pc:sldMk cId="284807418" sldId="269"/>
            <ac:spMk id="14" creationId="{F003ABC2-0D2A-42E5-9778-D9E8DBB5470E}"/>
          </ac:spMkLst>
        </pc:spChg>
        <pc:spChg chg="add mod">
          <ac:chgData name="Yaseen Uddin" userId="ac472a81be4a39bf" providerId="LiveId" clId="{E3127422-AFC2-4B4D-A1D2-405DA00181A6}" dt="2022-02-27T07:38:24.878" v="11814" actId="1076"/>
          <ac:spMkLst>
            <pc:docMk/>
            <pc:sldMk cId="284807418" sldId="269"/>
            <ac:spMk id="15" creationId="{31E2CBED-B5F0-439F-95CA-5DDD940DC264}"/>
          </ac:spMkLst>
        </pc:spChg>
        <pc:spChg chg="add del mod">
          <ac:chgData name="Yaseen Uddin" userId="ac472a81be4a39bf" providerId="LiveId" clId="{E3127422-AFC2-4B4D-A1D2-405DA00181A6}" dt="2022-02-27T06:06:12.762" v="10258" actId="478"/>
          <ac:spMkLst>
            <pc:docMk/>
            <pc:sldMk cId="284807418" sldId="269"/>
            <ac:spMk id="16" creationId="{8E43E604-FA3E-459F-9F37-408A74B05AD3}"/>
          </ac:spMkLst>
        </pc:spChg>
        <pc:spChg chg="add mod">
          <ac:chgData name="Yaseen Uddin" userId="ac472a81be4a39bf" providerId="LiveId" clId="{E3127422-AFC2-4B4D-A1D2-405DA00181A6}" dt="2022-02-27T07:38:17.288" v="11812" actId="1076"/>
          <ac:spMkLst>
            <pc:docMk/>
            <pc:sldMk cId="284807418" sldId="269"/>
            <ac:spMk id="17" creationId="{65EF2F59-DD90-4350-8A1E-D997E8AA435C}"/>
          </ac:spMkLst>
        </pc:spChg>
        <pc:spChg chg="add mod">
          <ac:chgData name="Yaseen Uddin" userId="ac472a81be4a39bf" providerId="LiveId" clId="{E3127422-AFC2-4B4D-A1D2-405DA00181A6}" dt="2022-02-27T07:38:20.915" v="11813" actId="1076"/>
          <ac:spMkLst>
            <pc:docMk/>
            <pc:sldMk cId="284807418" sldId="269"/>
            <ac:spMk id="18" creationId="{A5AF2566-1ABE-4B34-8B5F-0F1740836F2C}"/>
          </ac:spMkLst>
        </pc:spChg>
        <pc:spChg chg="add mod">
          <ac:chgData name="Yaseen Uddin" userId="ac472a81be4a39bf" providerId="LiveId" clId="{E3127422-AFC2-4B4D-A1D2-405DA00181A6}" dt="2022-02-27T07:38:39.578" v="11817" actId="1076"/>
          <ac:spMkLst>
            <pc:docMk/>
            <pc:sldMk cId="284807418" sldId="269"/>
            <ac:spMk id="19" creationId="{29A26DA5-721B-463A-99C5-340B637E61BD}"/>
          </ac:spMkLst>
        </pc:spChg>
        <pc:spChg chg="add mod">
          <ac:chgData name="Yaseen Uddin" userId="ac472a81be4a39bf" providerId="LiveId" clId="{E3127422-AFC2-4B4D-A1D2-405DA00181A6}" dt="2022-02-27T07:38:45.415" v="11818" actId="1076"/>
          <ac:spMkLst>
            <pc:docMk/>
            <pc:sldMk cId="284807418" sldId="269"/>
            <ac:spMk id="20" creationId="{EF6389B0-CAB0-4BDD-8723-7C8D3057BBD9}"/>
          </ac:spMkLst>
        </pc:spChg>
        <pc:spChg chg="add mod">
          <ac:chgData name="Yaseen Uddin" userId="ac472a81be4a39bf" providerId="LiveId" clId="{E3127422-AFC2-4B4D-A1D2-405DA00181A6}" dt="2022-02-27T07:38:11.059" v="11810" actId="1076"/>
          <ac:spMkLst>
            <pc:docMk/>
            <pc:sldMk cId="284807418" sldId="269"/>
            <ac:spMk id="21" creationId="{F8FB8B5C-0E53-4F66-A46C-C952790BE256}"/>
          </ac:spMkLst>
        </pc:spChg>
        <pc:spChg chg="add mod">
          <ac:chgData name="Yaseen Uddin" userId="ac472a81be4a39bf" providerId="LiveId" clId="{E3127422-AFC2-4B4D-A1D2-405DA00181A6}" dt="2022-02-27T07:38:14.081" v="11811" actId="1076"/>
          <ac:spMkLst>
            <pc:docMk/>
            <pc:sldMk cId="284807418" sldId="269"/>
            <ac:spMk id="22" creationId="{BBA2B5EA-C47E-4920-9458-EE0446B88270}"/>
          </ac:spMkLst>
        </pc:spChg>
        <pc:spChg chg="add mod">
          <ac:chgData name="Yaseen Uddin" userId="ac472a81be4a39bf" providerId="LiveId" clId="{E3127422-AFC2-4B4D-A1D2-405DA00181A6}" dt="2022-02-27T07:38:04.764" v="11809" actId="1076"/>
          <ac:spMkLst>
            <pc:docMk/>
            <pc:sldMk cId="284807418" sldId="269"/>
            <ac:spMk id="23" creationId="{7F46A11C-431D-4B68-BD93-4DEA4E73075A}"/>
          </ac:spMkLst>
        </pc:spChg>
        <pc:spChg chg="add del mod">
          <ac:chgData name="Yaseen Uddin" userId="ac472a81be4a39bf" providerId="LiveId" clId="{E3127422-AFC2-4B4D-A1D2-405DA00181A6}" dt="2022-02-27T06:27:08.819" v="10293"/>
          <ac:spMkLst>
            <pc:docMk/>
            <pc:sldMk cId="284807418" sldId="269"/>
            <ac:spMk id="24" creationId="{CFD0EE75-9AB7-4DA2-AD8F-13209228D411}"/>
          </ac:spMkLst>
        </pc:spChg>
        <pc:spChg chg="add mod">
          <ac:chgData name="Yaseen Uddin" userId="ac472a81be4a39bf" providerId="LiveId" clId="{E3127422-AFC2-4B4D-A1D2-405DA00181A6}" dt="2022-02-27T07:37:57.394" v="11808" actId="1076"/>
          <ac:spMkLst>
            <pc:docMk/>
            <pc:sldMk cId="284807418" sldId="269"/>
            <ac:spMk id="25" creationId="{82001E10-7C34-418D-9071-8FC52385112E}"/>
          </ac:spMkLst>
        </pc:spChg>
        <pc:graphicFrameChg chg="add del mod modGraphic">
          <ac:chgData name="Yaseen Uddin" userId="ac472a81be4a39bf" providerId="LiveId" clId="{E3127422-AFC2-4B4D-A1D2-405DA00181A6}" dt="2022-02-27T05:30:11.110" v="9359" actId="478"/>
          <ac:graphicFrameMkLst>
            <pc:docMk/>
            <pc:sldMk cId="284807418" sldId="269"/>
            <ac:graphicFrameMk id="4" creationId="{AEB8219C-4463-4EF7-BC02-6A1A37A80F42}"/>
          </ac:graphicFrameMkLst>
        </pc:graphicFrameChg>
        <pc:graphicFrameChg chg="add mod modGraphic">
          <ac:chgData name="Yaseen Uddin" userId="ac472a81be4a39bf" providerId="LiveId" clId="{E3127422-AFC2-4B4D-A1D2-405DA00181A6}" dt="2022-02-27T07:37:44.973" v="11807" actId="1076"/>
          <ac:graphicFrameMkLst>
            <pc:docMk/>
            <pc:sldMk cId="284807418" sldId="269"/>
            <ac:graphicFrameMk id="5" creationId="{08DBE51F-020D-4740-8BA8-6E2D5A649259}"/>
          </ac:graphicFrameMkLst>
        </pc:graphicFrameChg>
        <pc:picChg chg="add mod">
          <ac:chgData name="Yaseen Uddin" userId="ac472a81be4a39bf" providerId="LiveId" clId="{E3127422-AFC2-4B4D-A1D2-405DA00181A6}" dt="2022-02-27T07:41:57.952" v="11836" actId="27349"/>
          <ac:picMkLst>
            <pc:docMk/>
            <pc:sldMk cId="284807418" sldId="269"/>
            <ac:picMk id="4" creationId="{BA94E65B-C73B-4509-93F4-C10B1EEAFBA7}"/>
          </ac:picMkLst>
        </pc:picChg>
        <pc:picChg chg="add del mod">
          <ac:chgData name="Yaseen Uddin" userId="ac472a81be4a39bf" providerId="LiveId" clId="{E3127422-AFC2-4B4D-A1D2-405DA00181A6}" dt="2022-02-27T12:44:17.108" v="19848" actId="478"/>
          <ac:picMkLst>
            <pc:docMk/>
            <pc:sldMk cId="284807418" sldId="269"/>
            <ac:picMk id="7" creationId="{DBD14F6A-1389-4015-AD18-39916CA8BF87}"/>
          </ac:picMkLst>
        </pc:picChg>
        <pc:picChg chg="add del mod">
          <ac:chgData name="Yaseen Uddin" userId="ac472a81be4a39bf" providerId="LiveId" clId="{E3127422-AFC2-4B4D-A1D2-405DA00181A6}" dt="2022-02-27T12:44:19.087" v="19850" actId="478"/>
          <ac:picMkLst>
            <pc:docMk/>
            <pc:sldMk cId="284807418" sldId="269"/>
            <ac:picMk id="24" creationId="{01631971-829A-4529-B8E8-4FF32FF4C825}"/>
          </ac:picMkLst>
        </pc:picChg>
      </pc:sldChg>
      <pc:sldChg chg="new del">
        <pc:chgData name="Yaseen Uddin" userId="ac472a81be4a39bf" providerId="LiveId" clId="{E3127422-AFC2-4B4D-A1D2-405DA00181A6}" dt="2022-02-27T08:04:21.275" v="11847" actId="47"/>
        <pc:sldMkLst>
          <pc:docMk/>
          <pc:sldMk cId="2164851834" sldId="270"/>
        </pc:sldMkLst>
      </pc:sldChg>
      <pc:sldChg chg="new del">
        <pc:chgData name="Yaseen Uddin" userId="ac472a81be4a39bf" providerId="LiveId" clId="{E3127422-AFC2-4B4D-A1D2-405DA00181A6}" dt="2022-02-27T08:04:22.074" v="11848" actId="47"/>
        <pc:sldMkLst>
          <pc:docMk/>
          <pc:sldMk cId="3390697882" sldId="271"/>
        </pc:sldMkLst>
      </pc:sldChg>
      <pc:sldChg chg="new del">
        <pc:chgData name="Yaseen Uddin" userId="ac472a81be4a39bf" providerId="LiveId" clId="{E3127422-AFC2-4B4D-A1D2-405DA00181A6}" dt="2022-02-27T08:04:22.656" v="11849" actId="47"/>
        <pc:sldMkLst>
          <pc:docMk/>
          <pc:sldMk cId="2052394479" sldId="272"/>
        </pc:sldMkLst>
      </pc:sldChg>
      <pc:sldChg chg="new del">
        <pc:chgData name="Yaseen Uddin" userId="ac472a81be4a39bf" providerId="LiveId" clId="{E3127422-AFC2-4B4D-A1D2-405DA00181A6}" dt="2022-02-27T08:04:23.200" v="11850" actId="47"/>
        <pc:sldMkLst>
          <pc:docMk/>
          <pc:sldMk cId="3706828231" sldId="273"/>
        </pc:sldMkLst>
      </pc:sldChg>
      <pc:sldChg chg="new del">
        <pc:chgData name="Yaseen Uddin" userId="ac472a81be4a39bf" providerId="LiveId" clId="{E3127422-AFC2-4B4D-A1D2-405DA00181A6}" dt="2022-02-27T08:04:23.694" v="11851" actId="47"/>
        <pc:sldMkLst>
          <pc:docMk/>
          <pc:sldMk cId="3995205109" sldId="274"/>
        </pc:sldMkLst>
      </pc:sldChg>
      <pc:sldChg chg="addSp delSp modSp new mod setBg setClrOvrMap">
        <pc:chgData name="Yaseen Uddin" userId="ac472a81be4a39bf" providerId="LiveId" clId="{E3127422-AFC2-4B4D-A1D2-405DA00181A6}" dt="2022-02-27T12:43:12.972" v="19838" actId="478"/>
        <pc:sldMkLst>
          <pc:docMk/>
          <pc:sldMk cId="1189607031" sldId="275"/>
        </pc:sldMkLst>
        <pc:spChg chg="mod">
          <ac:chgData name="Yaseen Uddin" userId="ac472a81be4a39bf" providerId="LiveId" clId="{E3127422-AFC2-4B4D-A1D2-405DA00181A6}" dt="2022-02-27T08:03:51.529" v="11845" actId="1076"/>
          <ac:spMkLst>
            <pc:docMk/>
            <pc:sldMk cId="1189607031" sldId="275"/>
            <ac:spMk id="2" creationId="{9738BB5F-2B02-4152-9FDF-C65C4A4B75A3}"/>
          </ac:spMkLst>
        </pc:spChg>
        <pc:spChg chg="mod">
          <ac:chgData name="Yaseen Uddin" userId="ac472a81be4a39bf" providerId="LiveId" clId="{E3127422-AFC2-4B4D-A1D2-405DA00181A6}" dt="2022-02-27T08:48:35.268" v="14962" actId="313"/>
          <ac:spMkLst>
            <pc:docMk/>
            <pc:sldMk cId="1189607031" sldId="275"/>
            <ac:spMk id="3" creationId="{EF5094C3-80F1-4E98-98BC-FBDEF7DB95D8}"/>
          </ac:spMkLst>
        </pc:spChg>
        <pc:spChg chg="add">
          <ac:chgData name="Yaseen Uddin" userId="ac472a81be4a39bf" providerId="LiveId" clId="{E3127422-AFC2-4B4D-A1D2-405DA00181A6}" dt="2022-02-27T08:03:16.346" v="11839" actId="26606"/>
          <ac:spMkLst>
            <pc:docMk/>
            <pc:sldMk cId="1189607031" sldId="275"/>
            <ac:spMk id="8" creationId="{A486648D-901F-431C-8FFE-6455ADDACFB4}"/>
          </ac:spMkLst>
        </pc:spChg>
        <pc:spChg chg="add">
          <ac:chgData name="Yaseen Uddin" userId="ac472a81be4a39bf" providerId="LiveId" clId="{E3127422-AFC2-4B4D-A1D2-405DA00181A6}" dt="2022-02-27T08:03:16.346" v="11839" actId="26606"/>
          <ac:spMkLst>
            <pc:docMk/>
            <pc:sldMk cId="1189607031" sldId="275"/>
            <ac:spMk id="10" creationId="{328E7ECE-D1D9-4A45-83E3-B3AAC21AF50D}"/>
          </ac:spMkLst>
        </pc:spChg>
        <pc:spChg chg="add">
          <ac:chgData name="Yaseen Uddin" userId="ac472a81be4a39bf" providerId="LiveId" clId="{E3127422-AFC2-4B4D-A1D2-405DA00181A6}" dt="2022-02-27T08:03:16.346" v="11839" actId="26606"/>
          <ac:spMkLst>
            <pc:docMk/>
            <pc:sldMk cId="1189607031" sldId="275"/>
            <ac:spMk id="12" creationId="{F2299C5D-8E7A-4F30-B5A0-E61C1AF51DD8}"/>
          </ac:spMkLst>
        </pc:spChg>
        <pc:picChg chg="add del mod">
          <ac:chgData name="Yaseen Uddin" userId="ac472a81be4a39bf" providerId="LiveId" clId="{E3127422-AFC2-4B4D-A1D2-405DA00181A6}" dt="2022-02-27T12:43:12.972" v="19838" actId="478"/>
          <ac:picMkLst>
            <pc:docMk/>
            <pc:sldMk cId="1189607031" sldId="275"/>
            <ac:picMk id="5" creationId="{FDBFD6DC-B4D6-471E-8B9F-8F5E3BE56D53}"/>
          </ac:picMkLst>
        </pc:picChg>
      </pc:sldChg>
      <pc:sldChg chg="addSp delSp modSp new mod ord setBg">
        <pc:chgData name="Yaseen Uddin" userId="ac472a81be4a39bf" providerId="LiveId" clId="{E3127422-AFC2-4B4D-A1D2-405DA00181A6}" dt="2022-02-27T13:42:26.688" v="20853"/>
        <pc:sldMkLst>
          <pc:docMk/>
          <pc:sldMk cId="802078168" sldId="276"/>
        </pc:sldMkLst>
        <pc:spChg chg="mod">
          <ac:chgData name="Yaseen Uddin" userId="ac472a81be4a39bf" providerId="LiveId" clId="{E3127422-AFC2-4B4D-A1D2-405DA00181A6}" dt="2022-02-27T08:57:20.728" v="15012" actId="5793"/>
          <ac:spMkLst>
            <pc:docMk/>
            <pc:sldMk cId="802078168" sldId="276"/>
            <ac:spMk id="2" creationId="{1DED3759-EBD3-4F5E-B79A-C131D4F16175}"/>
          </ac:spMkLst>
        </pc:spChg>
        <pc:spChg chg="del mod">
          <ac:chgData name="Yaseen Uddin" userId="ac472a81be4a39bf" providerId="LiveId" clId="{E3127422-AFC2-4B4D-A1D2-405DA00181A6}" dt="2022-02-27T11:20:38.709" v="17493" actId="478"/>
          <ac:spMkLst>
            <pc:docMk/>
            <pc:sldMk cId="802078168" sldId="276"/>
            <ac:spMk id="3" creationId="{C9B3EEE5-A36F-45FE-801E-21A2D35F9327}"/>
          </ac:spMkLst>
        </pc:spChg>
        <pc:spChg chg="add mod">
          <ac:chgData name="Yaseen Uddin" userId="ac472a81be4a39bf" providerId="LiveId" clId="{E3127422-AFC2-4B4D-A1D2-405DA00181A6}" dt="2022-02-27T13:42:26.688" v="20853"/>
          <ac:spMkLst>
            <pc:docMk/>
            <pc:sldMk cId="802078168" sldId="276"/>
            <ac:spMk id="4" creationId="{D0E2E24E-EDEB-4E8A-9617-6FE22634FC3C}"/>
          </ac:spMkLst>
        </pc:spChg>
        <pc:spChg chg="add">
          <ac:chgData name="Yaseen Uddin" userId="ac472a81be4a39bf" providerId="LiveId" clId="{E3127422-AFC2-4B4D-A1D2-405DA00181A6}" dt="2022-02-27T08:56:59.518" v="14997" actId="26606"/>
          <ac:spMkLst>
            <pc:docMk/>
            <pc:sldMk cId="802078168" sldId="276"/>
            <ac:spMk id="8" creationId="{3C4C5769-E723-4A1E-B4F6-F6BB27AE733F}"/>
          </ac:spMkLst>
        </pc:spChg>
        <pc:spChg chg="add">
          <ac:chgData name="Yaseen Uddin" userId="ac472a81be4a39bf" providerId="LiveId" clId="{E3127422-AFC2-4B4D-A1D2-405DA00181A6}" dt="2022-02-27T08:56:59.518" v="14997" actId="26606"/>
          <ac:spMkLst>
            <pc:docMk/>
            <pc:sldMk cId="802078168" sldId="276"/>
            <ac:spMk id="10" creationId="{E878380D-0E99-4278-9939-702074B88FAF}"/>
          </ac:spMkLst>
        </pc:spChg>
        <pc:spChg chg="add">
          <ac:chgData name="Yaseen Uddin" userId="ac472a81be4a39bf" providerId="LiveId" clId="{E3127422-AFC2-4B4D-A1D2-405DA00181A6}" dt="2022-02-27T08:56:59.518" v="14997" actId="26606"/>
          <ac:spMkLst>
            <pc:docMk/>
            <pc:sldMk cId="802078168" sldId="276"/>
            <ac:spMk id="12" creationId="{75A92D53-A461-451B-87E6-8746F6FCEFDC}"/>
          </ac:spMkLst>
        </pc:spChg>
        <pc:spChg chg="add">
          <ac:chgData name="Yaseen Uddin" userId="ac472a81be4a39bf" providerId="LiveId" clId="{E3127422-AFC2-4B4D-A1D2-405DA00181A6}" dt="2022-02-27T08:56:59.518" v="14997" actId="26606"/>
          <ac:spMkLst>
            <pc:docMk/>
            <pc:sldMk cId="802078168" sldId="276"/>
            <ac:spMk id="14" creationId="{F003ABC2-0D2A-42E5-9778-D9E8DBB5470E}"/>
          </ac:spMkLst>
        </pc:spChg>
        <pc:spChg chg="add del mod">
          <ac:chgData name="Yaseen Uddin" userId="ac472a81be4a39bf" providerId="LiveId" clId="{E3127422-AFC2-4B4D-A1D2-405DA00181A6}" dt="2022-02-27T11:20:41.670" v="17494" actId="478"/>
          <ac:spMkLst>
            <pc:docMk/>
            <pc:sldMk cId="802078168" sldId="276"/>
            <ac:spMk id="17" creationId="{A26E04EB-E44C-41F0-B62A-0FE31CBB66C6}"/>
          </ac:spMkLst>
        </pc:spChg>
        <pc:picChg chg="add del mod">
          <ac:chgData name="Yaseen Uddin" userId="ac472a81be4a39bf" providerId="LiveId" clId="{E3127422-AFC2-4B4D-A1D2-405DA00181A6}" dt="2022-02-27T12:44:32.383" v="19855" actId="478"/>
          <ac:picMkLst>
            <pc:docMk/>
            <pc:sldMk cId="802078168" sldId="276"/>
            <ac:picMk id="6" creationId="{12E6D35C-BA0B-46C3-9F65-A8195BBBAF7E}"/>
          </ac:picMkLst>
        </pc:picChg>
        <pc:picChg chg="add del mod">
          <ac:chgData name="Yaseen Uddin" userId="ac472a81be4a39bf" providerId="LiveId" clId="{E3127422-AFC2-4B4D-A1D2-405DA00181A6}" dt="2022-02-27T12:26:49.020" v="19400" actId="478"/>
          <ac:picMkLst>
            <pc:docMk/>
            <pc:sldMk cId="802078168" sldId="276"/>
            <ac:picMk id="9" creationId="{96C5B146-322C-4533-B411-75390972A99A}"/>
          </ac:picMkLst>
        </pc:picChg>
        <pc:picChg chg="add mod">
          <ac:chgData name="Yaseen Uddin" userId="ac472a81be4a39bf" providerId="LiveId" clId="{E3127422-AFC2-4B4D-A1D2-405DA00181A6}" dt="2022-02-27T11:16:47.789" v="17338" actId="27349"/>
          <ac:picMkLst>
            <pc:docMk/>
            <pc:sldMk cId="802078168" sldId="276"/>
            <ac:picMk id="13" creationId="{8C7C669B-9564-4E6A-9B79-63826D9CC54A}"/>
          </ac:picMkLst>
        </pc:picChg>
        <pc:picChg chg="add mod">
          <ac:chgData name="Yaseen Uddin" userId="ac472a81be4a39bf" providerId="LiveId" clId="{E3127422-AFC2-4B4D-A1D2-405DA00181A6}" dt="2022-02-27T11:17:02.157" v="17342" actId="1076"/>
          <ac:picMkLst>
            <pc:docMk/>
            <pc:sldMk cId="802078168" sldId="276"/>
            <ac:picMk id="15" creationId="{BC6BC473-1AF5-40BE-9AB7-356DC66C6674}"/>
          </ac:picMkLst>
        </pc:picChg>
        <pc:picChg chg="add del mod">
          <ac:chgData name="Yaseen Uddin" userId="ac472a81be4a39bf" providerId="LiveId" clId="{E3127422-AFC2-4B4D-A1D2-405DA00181A6}" dt="2022-02-27T12:44:30.450" v="19853" actId="478"/>
          <ac:picMkLst>
            <pc:docMk/>
            <pc:sldMk cId="802078168" sldId="276"/>
            <ac:picMk id="18" creationId="{6DBA22AA-16EF-49ED-9DE2-80A0DA6444CC}"/>
          </ac:picMkLst>
        </pc:picChg>
      </pc:sldChg>
      <pc:sldChg chg="new del">
        <pc:chgData name="Yaseen Uddin" userId="ac472a81be4a39bf" providerId="LiveId" clId="{E3127422-AFC2-4B4D-A1D2-405DA00181A6}" dt="2022-02-27T08:06:43.477" v="11857" actId="680"/>
        <pc:sldMkLst>
          <pc:docMk/>
          <pc:sldMk cId="4242865278" sldId="276"/>
        </pc:sldMkLst>
      </pc:sldChg>
      <pc:sldChg chg="addSp delSp modSp new mod setBg">
        <pc:chgData name="Yaseen Uddin" userId="ac472a81be4a39bf" providerId="LiveId" clId="{E3127422-AFC2-4B4D-A1D2-405DA00181A6}" dt="2022-02-27T13:45:49.793" v="20884" actId="5793"/>
        <pc:sldMkLst>
          <pc:docMk/>
          <pc:sldMk cId="8202367" sldId="277"/>
        </pc:sldMkLst>
        <pc:spChg chg="mod">
          <ac:chgData name="Yaseen Uddin" userId="ac472a81be4a39bf" providerId="LiveId" clId="{E3127422-AFC2-4B4D-A1D2-405DA00181A6}" dt="2022-02-27T13:23:14.026" v="20779" actId="207"/>
          <ac:spMkLst>
            <pc:docMk/>
            <pc:sldMk cId="8202367" sldId="277"/>
            <ac:spMk id="2" creationId="{85B77682-AD85-4054-954A-88988C7C80F2}"/>
          </ac:spMkLst>
        </pc:spChg>
        <pc:spChg chg="del mod">
          <ac:chgData name="Yaseen Uddin" userId="ac472a81be4a39bf" providerId="LiveId" clId="{E3127422-AFC2-4B4D-A1D2-405DA00181A6}" dt="2022-02-27T10:44:53.404" v="16942" actId="931"/>
          <ac:spMkLst>
            <pc:docMk/>
            <pc:sldMk cId="8202367" sldId="277"/>
            <ac:spMk id="3" creationId="{CB384DB7-E93B-4924-89AF-A52A8253C7EA}"/>
          </ac:spMkLst>
        </pc:spChg>
        <pc:spChg chg="add mod">
          <ac:chgData name="Yaseen Uddin" userId="ac472a81be4a39bf" providerId="LiveId" clId="{E3127422-AFC2-4B4D-A1D2-405DA00181A6}" dt="2022-02-27T13:45:49.793" v="20884" actId="5793"/>
          <ac:spMkLst>
            <pc:docMk/>
            <pc:sldMk cId="8202367" sldId="277"/>
            <ac:spMk id="7" creationId="{21AB9179-DAE1-4739-847D-7C2FAC664D52}"/>
          </ac:spMkLst>
        </pc:spChg>
        <pc:spChg chg="add">
          <ac:chgData name="Yaseen Uddin" userId="ac472a81be4a39bf" providerId="LiveId" clId="{E3127422-AFC2-4B4D-A1D2-405DA00181A6}" dt="2022-02-27T09:23:12.889" v="15225" actId="26606"/>
          <ac:spMkLst>
            <pc:docMk/>
            <pc:sldMk cId="8202367" sldId="277"/>
            <ac:spMk id="8" creationId="{3C06EAFD-0C69-4B3B-BEA7-E7E11DDF9C43}"/>
          </ac:spMkLst>
        </pc:spChg>
        <pc:spChg chg="add">
          <ac:chgData name="Yaseen Uddin" userId="ac472a81be4a39bf" providerId="LiveId" clId="{E3127422-AFC2-4B4D-A1D2-405DA00181A6}" dt="2022-02-27T09:23:12.889" v="15225" actId="26606"/>
          <ac:spMkLst>
            <pc:docMk/>
            <pc:sldMk cId="8202367" sldId="277"/>
            <ac:spMk id="10" creationId="{A4066C89-42FB-4624-9AFE-3A31B36491B5}"/>
          </ac:spMkLst>
        </pc:spChg>
        <pc:spChg chg="add">
          <ac:chgData name="Yaseen Uddin" userId="ac472a81be4a39bf" providerId="LiveId" clId="{E3127422-AFC2-4B4D-A1D2-405DA00181A6}" dt="2022-02-27T09:23:12.889" v="15225" actId="26606"/>
          <ac:spMkLst>
            <pc:docMk/>
            <pc:sldMk cId="8202367" sldId="277"/>
            <ac:spMk id="12" creationId="{BA218FBC-B2D6-48CA-9289-C4110162EDAD}"/>
          </ac:spMkLst>
        </pc:spChg>
        <pc:spChg chg="add">
          <ac:chgData name="Yaseen Uddin" userId="ac472a81be4a39bf" providerId="LiveId" clId="{E3127422-AFC2-4B4D-A1D2-405DA00181A6}" dt="2022-02-27T09:23:12.889" v="15225" actId="26606"/>
          <ac:spMkLst>
            <pc:docMk/>
            <pc:sldMk cId="8202367" sldId="277"/>
            <ac:spMk id="14" creationId="{2DED9084-49DA-4911-ACB7-5F9E4DEFA039}"/>
          </ac:spMkLst>
        </pc:spChg>
        <pc:picChg chg="add del mod">
          <ac:chgData name="Yaseen Uddin" userId="ac472a81be4a39bf" providerId="LiveId" clId="{E3127422-AFC2-4B4D-A1D2-405DA00181A6}" dt="2022-02-27T12:44:08.289" v="19847" actId="478"/>
          <ac:picMkLst>
            <pc:docMk/>
            <pc:sldMk cId="8202367" sldId="277"/>
            <ac:picMk id="5" creationId="{37C682F8-61AF-4505-B678-6FBFCD519FA5}"/>
          </ac:picMkLst>
        </pc:picChg>
      </pc:sldChg>
      <pc:sldChg chg="addSp delSp modSp new mod ord setBg setClrOvrMap">
        <pc:chgData name="Yaseen Uddin" userId="ac472a81be4a39bf" providerId="LiveId" clId="{E3127422-AFC2-4B4D-A1D2-405DA00181A6}" dt="2022-02-27T12:42:55.510" v="19834" actId="478"/>
        <pc:sldMkLst>
          <pc:docMk/>
          <pc:sldMk cId="2708214547" sldId="278"/>
        </pc:sldMkLst>
        <pc:spChg chg="mod">
          <ac:chgData name="Yaseen Uddin" userId="ac472a81be4a39bf" providerId="LiveId" clId="{E3127422-AFC2-4B4D-A1D2-405DA00181A6}" dt="2022-02-27T09:34:30.803" v="15261" actId="1076"/>
          <ac:spMkLst>
            <pc:docMk/>
            <pc:sldMk cId="2708214547" sldId="278"/>
            <ac:spMk id="2" creationId="{9712A4F6-4771-4811-8D16-361DCAE6EC50}"/>
          </ac:spMkLst>
        </pc:spChg>
        <pc:spChg chg="mod">
          <ac:chgData name="Yaseen Uddin" userId="ac472a81be4a39bf" providerId="LiveId" clId="{E3127422-AFC2-4B4D-A1D2-405DA00181A6}" dt="2022-02-27T10:32:32.792" v="16764" actId="14100"/>
          <ac:spMkLst>
            <pc:docMk/>
            <pc:sldMk cId="2708214547" sldId="278"/>
            <ac:spMk id="3" creationId="{0550681E-4A58-44AA-B01F-FFC5415938E6}"/>
          </ac:spMkLst>
        </pc:spChg>
        <pc:spChg chg="add del">
          <ac:chgData name="Yaseen Uddin" userId="ac472a81be4a39bf" providerId="LiveId" clId="{E3127422-AFC2-4B4D-A1D2-405DA00181A6}" dt="2022-02-27T09:32:16.985" v="15231" actId="26606"/>
          <ac:spMkLst>
            <pc:docMk/>
            <pc:sldMk cId="2708214547" sldId="278"/>
            <ac:spMk id="8" creationId="{3C06EAFD-0C69-4B3B-BEA7-E7E11DDF9C43}"/>
          </ac:spMkLst>
        </pc:spChg>
        <pc:spChg chg="add del">
          <ac:chgData name="Yaseen Uddin" userId="ac472a81be4a39bf" providerId="LiveId" clId="{E3127422-AFC2-4B4D-A1D2-405DA00181A6}" dt="2022-02-27T09:32:16.985" v="15231" actId="26606"/>
          <ac:spMkLst>
            <pc:docMk/>
            <pc:sldMk cId="2708214547" sldId="278"/>
            <ac:spMk id="10" creationId="{A4066C89-42FB-4624-9AFE-3A31B36491B5}"/>
          </ac:spMkLst>
        </pc:spChg>
        <pc:spChg chg="add del">
          <ac:chgData name="Yaseen Uddin" userId="ac472a81be4a39bf" providerId="LiveId" clId="{E3127422-AFC2-4B4D-A1D2-405DA00181A6}" dt="2022-02-27T09:32:16.985" v="15231" actId="26606"/>
          <ac:spMkLst>
            <pc:docMk/>
            <pc:sldMk cId="2708214547" sldId="278"/>
            <ac:spMk id="12" creationId="{BA218FBC-B2D6-48CA-9289-C4110162EDAD}"/>
          </ac:spMkLst>
        </pc:spChg>
        <pc:spChg chg="add del">
          <ac:chgData name="Yaseen Uddin" userId="ac472a81be4a39bf" providerId="LiveId" clId="{E3127422-AFC2-4B4D-A1D2-405DA00181A6}" dt="2022-02-27T09:32:16.985" v="15231" actId="26606"/>
          <ac:spMkLst>
            <pc:docMk/>
            <pc:sldMk cId="2708214547" sldId="278"/>
            <ac:spMk id="14" creationId="{2DED9084-49DA-4911-ACB7-5F9E4DEFA039}"/>
          </ac:spMkLst>
        </pc:spChg>
        <pc:spChg chg="add">
          <ac:chgData name="Yaseen Uddin" userId="ac472a81be4a39bf" providerId="LiveId" clId="{E3127422-AFC2-4B4D-A1D2-405DA00181A6}" dt="2022-02-27T09:32:17.008" v="15232" actId="26606"/>
          <ac:spMkLst>
            <pc:docMk/>
            <pc:sldMk cId="2708214547" sldId="278"/>
            <ac:spMk id="16" creationId="{A486648D-901F-431C-8FFE-6455ADDACFB4}"/>
          </ac:spMkLst>
        </pc:spChg>
        <pc:spChg chg="add">
          <ac:chgData name="Yaseen Uddin" userId="ac472a81be4a39bf" providerId="LiveId" clId="{E3127422-AFC2-4B4D-A1D2-405DA00181A6}" dt="2022-02-27T09:32:17.008" v="15232" actId="26606"/>
          <ac:spMkLst>
            <pc:docMk/>
            <pc:sldMk cId="2708214547" sldId="278"/>
            <ac:spMk id="17" creationId="{328E7ECE-D1D9-4A45-83E3-B3AAC21AF50D}"/>
          </ac:spMkLst>
        </pc:spChg>
        <pc:spChg chg="add">
          <ac:chgData name="Yaseen Uddin" userId="ac472a81be4a39bf" providerId="LiveId" clId="{E3127422-AFC2-4B4D-A1D2-405DA00181A6}" dt="2022-02-27T09:32:17.008" v="15232" actId="26606"/>
          <ac:spMkLst>
            <pc:docMk/>
            <pc:sldMk cId="2708214547" sldId="278"/>
            <ac:spMk id="18" creationId="{F2299C5D-8E7A-4F30-B5A0-E61C1AF51DD8}"/>
          </ac:spMkLst>
        </pc:spChg>
        <pc:picChg chg="add del mod">
          <ac:chgData name="Yaseen Uddin" userId="ac472a81be4a39bf" providerId="LiveId" clId="{E3127422-AFC2-4B4D-A1D2-405DA00181A6}" dt="2022-02-27T12:42:55.510" v="19834" actId="478"/>
          <ac:picMkLst>
            <pc:docMk/>
            <pc:sldMk cId="2708214547" sldId="278"/>
            <ac:picMk id="5" creationId="{D81C6BA9-E29A-40FB-9F39-45785C62CAD9}"/>
          </ac:picMkLst>
        </pc:picChg>
        <pc:picChg chg="add mod">
          <ac:chgData name="Yaseen Uddin" userId="ac472a81be4a39bf" providerId="LiveId" clId="{E3127422-AFC2-4B4D-A1D2-405DA00181A6}" dt="2022-02-27T11:12:47.640" v="17321" actId="27349"/>
          <ac:picMkLst>
            <pc:docMk/>
            <pc:sldMk cId="2708214547" sldId="278"/>
            <ac:picMk id="7" creationId="{4A1A0BAB-4403-4084-BA8D-5E28598F960C}"/>
          </ac:picMkLst>
        </pc:picChg>
      </pc:sldChg>
      <pc:sldChg chg="addSp delSp modSp new mod ord setBg">
        <pc:chgData name="Yaseen Uddin" userId="ac472a81be4a39bf" providerId="LiveId" clId="{E3127422-AFC2-4B4D-A1D2-405DA00181A6}" dt="2022-02-27T13:25:48.509" v="20786" actId="20577"/>
        <pc:sldMkLst>
          <pc:docMk/>
          <pc:sldMk cId="2854546283" sldId="279"/>
        </pc:sldMkLst>
        <pc:spChg chg="mod">
          <ac:chgData name="Yaseen Uddin" userId="ac472a81be4a39bf" providerId="LiveId" clId="{E3127422-AFC2-4B4D-A1D2-405DA00181A6}" dt="2022-02-27T09:36:08.743" v="15287" actId="122"/>
          <ac:spMkLst>
            <pc:docMk/>
            <pc:sldMk cId="2854546283" sldId="279"/>
            <ac:spMk id="2" creationId="{C53273A7-988B-4B11-A0FB-EB503BF55D33}"/>
          </ac:spMkLst>
        </pc:spChg>
        <pc:spChg chg="mod">
          <ac:chgData name="Yaseen Uddin" userId="ac472a81be4a39bf" providerId="LiveId" clId="{E3127422-AFC2-4B4D-A1D2-405DA00181A6}" dt="2022-02-27T13:25:48.509" v="20786" actId="20577"/>
          <ac:spMkLst>
            <pc:docMk/>
            <pc:sldMk cId="2854546283" sldId="279"/>
            <ac:spMk id="3" creationId="{3D7812AD-EB71-4DEB-8701-5378DEAA8889}"/>
          </ac:spMkLst>
        </pc:spChg>
        <pc:spChg chg="add">
          <ac:chgData name="Yaseen Uddin" userId="ac472a81be4a39bf" providerId="LiveId" clId="{E3127422-AFC2-4B4D-A1D2-405DA00181A6}" dt="2022-02-27T09:35:46.217" v="15268" actId="26606"/>
          <ac:spMkLst>
            <pc:docMk/>
            <pc:sldMk cId="2854546283" sldId="279"/>
            <ac:spMk id="8" creationId="{4FCA88C2-C73C-4062-A097-8FBCE3090BEA}"/>
          </ac:spMkLst>
        </pc:spChg>
        <pc:spChg chg="add">
          <ac:chgData name="Yaseen Uddin" userId="ac472a81be4a39bf" providerId="LiveId" clId="{E3127422-AFC2-4B4D-A1D2-405DA00181A6}" dt="2022-02-27T09:35:46.217" v="15268" actId="26606"/>
          <ac:spMkLst>
            <pc:docMk/>
            <pc:sldMk cId="2854546283" sldId="279"/>
            <ac:spMk id="10" creationId="{83981C21-E132-4402-B31B-D725C1CE77D2}"/>
          </ac:spMkLst>
        </pc:spChg>
        <pc:spChg chg="add">
          <ac:chgData name="Yaseen Uddin" userId="ac472a81be4a39bf" providerId="LiveId" clId="{E3127422-AFC2-4B4D-A1D2-405DA00181A6}" dt="2022-02-27T09:35:46.217" v="15268" actId="26606"/>
          <ac:spMkLst>
            <pc:docMk/>
            <pc:sldMk cId="2854546283" sldId="279"/>
            <ac:spMk id="12" creationId="{6A685C77-4E84-486A-9AE5-F3635BE98EFB}"/>
          </ac:spMkLst>
        </pc:spChg>
        <pc:spChg chg="add">
          <ac:chgData name="Yaseen Uddin" userId="ac472a81be4a39bf" providerId="LiveId" clId="{E3127422-AFC2-4B4D-A1D2-405DA00181A6}" dt="2022-02-27T09:35:46.217" v="15268" actId="26606"/>
          <ac:spMkLst>
            <pc:docMk/>
            <pc:sldMk cId="2854546283" sldId="279"/>
            <ac:spMk id="14" creationId="{E55C1C3E-5158-47F3-8FD9-14B22C3E6EAD}"/>
          </ac:spMkLst>
        </pc:spChg>
        <pc:picChg chg="add del mod">
          <ac:chgData name="Yaseen Uddin" userId="ac472a81be4a39bf" providerId="LiveId" clId="{E3127422-AFC2-4B4D-A1D2-405DA00181A6}" dt="2022-02-27T12:27:01.467" v="19403" actId="478"/>
          <ac:picMkLst>
            <pc:docMk/>
            <pc:sldMk cId="2854546283" sldId="279"/>
            <ac:picMk id="5" creationId="{69FC7BEB-4A76-4920-B922-09DD72316FF5}"/>
          </ac:picMkLst>
        </pc:picChg>
        <pc:picChg chg="add del mod">
          <ac:chgData name="Yaseen Uddin" userId="ac472a81be4a39bf" providerId="LiveId" clId="{E3127422-AFC2-4B4D-A1D2-405DA00181A6}" dt="2022-02-27T12:44:24.470" v="19851" actId="478"/>
          <ac:picMkLst>
            <pc:docMk/>
            <pc:sldMk cId="2854546283" sldId="279"/>
            <ac:picMk id="7" creationId="{D816FCA0-230A-4772-88F1-6DC9F1223828}"/>
          </ac:picMkLst>
        </pc:picChg>
        <pc:picChg chg="add mod">
          <ac:chgData name="Yaseen Uddin" userId="ac472a81be4a39bf" providerId="LiveId" clId="{E3127422-AFC2-4B4D-A1D2-405DA00181A6}" dt="2022-02-27T11:22:31.587" v="17504" actId="27349"/>
          <ac:picMkLst>
            <pc:docMk/>
            <pc:sldMk cId="2854546283" sldId="279"/>
            <ac:picMk id="11" creationId="{9252C22F-8128-48FB-AB15-5F51A99F4138}"/>
          </ac:picMkLst>
        </pc:picChg>
        <pc:picChg chg="add del mod">
          <ac:chgData name="Yaseen Uddin" userId="ac472a81be4a39bf" providerId="LiveId" clId="{E3127422-AFC2-4B4D-A1D2-405DA00181A6}" dt="2022-02-27T10:57:14.508" v="17158" actId="478"/>
          <ac:picMkLst>
            <pc:docMk/>
            <pc:sldMk cId="2854546283" sldId="279"/>
            <ac:picMk id="13" creationId="{E0331111-F097-4B8B-A6CE-1B62EB8D618A}"/>
          </ac:picMkLst>
        </pc:picChg>
        <pc:picChg chg="add del mod">
          <ac:chgData name="Yaseen Uddin" userId="ac472a81be4a39bf" providerId="LiveId" clId="{E3127422-AFC2-4B4D-A1D2-405DA00181A6}" dt="2022-02-27T11:22:26.219" v="17503" actId="478"/>
          <ac:picMkLst>
            <pc:docMk/>
            <pc:sldMk cId="2854546283" sldId="279"/>
            <ac:picMk id="15" creationId="{4BF53806-14ED-48C3-9598-95E2CA388A4E}"/>
          </ac:picMkLst>
        </pc:picChg>
        <pc:picChg chg="add mod">
          <ac:chgData name="Yaseen Uddin" userId="ac472a81be4a39bf" providerId="LiveId" clId="{E3127422-AFC2-4B4D-A1D2-405DA00181A6}" dt="2022-02-27T11:22:47.787" v="17509" actId="1076"/>
          <ac:picMkLst>
            <pc:docMk/>
            <pc:sldMk cId="2854546283" sldId="279"/>
            <ac:picMk id="16" creationId="{483282C3-7A86-4B63-BA1E-0B86562CEDCD}"/>
          </ac:picMkLst>
        </pc:picChg>
        <pc:picChg chg="add del mod">
          <ac:chgData name="Yaseen Uddin" userId="ac472a81be4a39bf" providerId="LiveId" clId="{E3127422-AFC2-4B4D-A1D2-405DA00181A6}" dt="2022-02-27T12:44:26.039" v="19852" actId="478"/>
          <ac:picMkLst>
            <pc:docMk/>
            <pc:sldMk cId="2854546283" sldId="279"/>
            <ac:picMk id="17" creationId="{1C99C78C-B16B-416A-B099-745AEC969055}"/>
          </ac:picMkLst>
        </pc:picChg>
      </pc:sldChg>
      <pc:sldChg chg="addSp delSp modSp new del mod ord setBg">
        <pc:chgData name="Yaseen Uddin" userId="ac472a81be4a39bf" providerId="LiveId" clId="{E3127422-AFC2-4B4D-A1D2-405DA00181A6}" dt="2022-02-27T12:27:03.988" v="19404" actId="47"/>
        <pc:sldMkLst>
          <pc:docMk/>
          <pc:sldMk cId="2091032821" sldId="280"/>
        </pc:sldMkLst>
        <pc:spChg chg="mod">
          <ac:chgData name="Yaseen Uddin" userId="ac472a81be4a39bf" providerId="LiveId" clId="{E3127422-AFC2-4B4D-A1D2-405DA00181A6}" dt="2022-02-27T09:38:48.605" v="15330" actId="122"/>
          <ac:spMkLst>
            <pc:docMk/>
            <pc:sldMk cId="2091032821" sldId="280"/>
            <ac:spMk id="2" creationId="{59D01C20-D204-4314-BB60-82C44C5F2168}"/>
          </ac:spMkLst>
        </pc:spChg>
        <pc:spChg chg="del mod">
          <ac:chgData name="Yaseen Uddin" userId="ac472a81be4a39bf" providerId="LiveId" clId="{E3127422-AFC2-4B4D-A1D2-405DA00181A6}" dt="2022-02-27T10:55:29.334" v="17118" actId="931"/>
          <ac:spMkLst>
            <pc:docMk/>
            <pc:sldMk cId="2091032821" sldId="280"/>
            <ac:spMk id="3" creationId="{0904627E-2D6C-4273-9284-6F661F3B29B7}"/>
          </ac:spMkLst>
        </pc:spChg>
        <pc:spChg chg="add">
          <ac:chgData name="Yaseen Uddin" userId="ac472a81be4a39bf" providerId="LiveId" clId="{E3127422-AFC2-4B4D-A1D2-405DA00181A6}" dt="2022-02-27T09:37:52.865" v="15289" actId="26606"/>
          <ac:spMkLst>
            <pc:docMk/>
            <pc:sldMk cId="2091032821" sldId="280"/>
            <ac:spMk id="8" creationId="{3C06EAFD-0C69-4B3B-BEA7-E7E11DDF9C43}"/>
          </ac:spMkLst>
        </pc:spChg>
        <pc:spChg chg="add">
          <ac:chgData name="Yaseen Uddin" userId="ac472a81be4a39bf" providerId="LiveId" clId="{E3127422-AFC2-4B4D-A1D2-405DA00181A6}" dt="2022-02-27T09:37:52.865" v="15289" actId="26606"/>
          <ac:spMkLst>
            <pc:docMk/>
            <pc:sldMk cId="2091032821" sldId="280"/>
            <ac:spMk id="10" creationId="{A4066C89-42FB-4624-9AFE-3A31B36491B5}"/>
          </ac:spMkLst>
        </pc:spChg>
        <pc:spChg chg="add">
          <ac:chgData name="Yaseen Uddin" userId="ac472a81be4a39bf" providerId="LiveId" clId="{E3127422-AFC2-4B4D-A1D2-405DA00181A6}" dt="2022-02-27T09:37:52.865" v="15289" actId="26606"/>
          <ac:spMkLst>
            <pc:docMk/>
            <pc:sldMk cId="2091032821" sldId="280"/>
            <ac:spMk id="12" creationId="{BA218FBC-B2D6-48CA-9289-C4110162EDAD}"/>
          </ac:spMkLst>
        </pc:spChg>
        <pc:spChg chg="add">
          <ac:chgData name="Yaseen Uddin" userId="ac472a81be4a39bf" providerId="LiveId" clId="{E3127422-AFC2-4B4D-A1D2-405DA00181A6}" dt="2022-02-27T09:37:52.865" v="15289" actId="26606"/>
          <ac:spMkLst>
            <pc:docMk/>
            <pc:sldMk cId="2091032821" sldId="280"/>
            <ac:spMk id="14" creationId="{2DED9084-49DA-4911-ACB7-5F9E4DEFA039}"/>
          </ac:spMkLst>
        </pc:spChg>
        <pc:picChg chg="add mod">
          <ac:chgData name="Yaseen Uddin" userId="ac472a81be4a39bf" providerId="LiveId" clId="{E3127422-AFC2-4B4D-A1D2-405DA00181A6}" dt="2022-02-27T10:56:23.232" v="17151" actId="1076"/>
          <ac:picMkLst>
            <pc:docMk/>
            <pc:sldMk cId="2091032821" sldId="280"/>
            <ac:picMk id="5" creationId="{5357048F-FE51-4735-9466-AB6A6AB62729}"/>
          </ac:picMkLst>
        </pc:picChg>
        <pc:picChg chg="add mod">
          <ac:chgData name="Yaseen Uddin" userId="ac472a81be4a39bf" providerId="LiveId" clId="{E3127422-AFC2-4B4D-A1D2-405DA00181A6}" dt="2022-02-27T10:55:59.892" v="17133" actId="1037"/>
          <ac:picMkLst>
            <pc:docMk/>
            <pc:sldMk cId="2091032821" sldId="280"/>
            <ac:picMk id="7" creationId="{EE48A324-3C92-4D28-8F34-F0608999019F}"/>
          </ac:picMkLst>
        </pc:picChg>
        <pc:picChg chg="add del mod">
          <ac:chgData name="Yaseen Uddin" userId="ac472a81be4a39bf" providerId="LiveId" clId="{E3127422-AFC2-4B4D-A1D2-405DA00181A6}" dt="2022-02-27T11:14:25.240" v="17324" actId="478"/>
          <ac:picMkLst>
            <pc:docMk/>
            <pc:sldMk cId="2091032821" sldId="280"/>
            <ac:picMk id="11" creationId="{BD462C1E-7810-4644-8AC4-EAD10287286C}"/>
          </ac:picMkLst>
        </pc:picChg>
        <pc:picChg chg="add mod">
          <ac:chgData name="Yaseen Uddin" userId="ac472a81be4a39bf" providerId="LiveId" clId="{E3127422-AFC2-4B4D-A1D2-405DA00181A6}" dt="2022-02-27T11:15:29.301" v="17329" actId="27349"/>
          <ac:picMkLst>
            <pc:docMk/>
            <pc:sldMk cId="2091032821" sldId="280"/>
            <ac:picMk id="15" creationId="{F926F53E-6174-4802-BD84-01B65F1B5FA6}"/>
          </ac:picMkLst>
        </pc:picChg>
        <pc:picChg chg="add mod">
          <ac:chgData name="Yaseen Uddin" userId="ac472a81be4a39bf" providerId="LiveId" clId="{E3127422-AFC2-4B4D-A1D2-405DA00181A6}" dt="2022-02-27T11:15:49.215" v="17333" actId="1076"/>
          <ac:picMkLst>
            <pc:docMk/>
            <pc:sldMk cId="2091032821" sldId="280"/>
            <ac:picMk id="16" creationId="{DF8FFA84-7BDB-44AD-9368-354D6938D163}"/>
          </ac:picMkLst>
        </pc:picChg>
      </pc:sldChg>
      <pc:sldChg chg="addSp delSp modSp new mod ord setBg">
        <pc:chgData name="Yaseen Uddin" userId="ac472a81be4a39bf" providerId="LiveId" clId="{E3127422-AFC2-4B4D-A1D2-405DA00181A6}" dt="2022-02-27T13:15:25.885" v="20635" actId="1076"/>
        <pc:sldMkLst>
          <pc:docMk/>
          <pc:sldMk cId="1293236872" sldId="281"/>
        </pc:sldMkLst>
        <pc:spChg chg="mod">
          <ac:chgData name="Yaseen Uddin" userId="ac472a81be4a39bf" providerId="LiveId" clId="{E3127422-AFC2-4B4D-A1D2-405DA00181A6}" dt="2022-02-27T13:13:33.892" v="20627" actId="113"/>
          <ac:spMkLst>
            <pc:docMk/>
            <pc:sldMk cId="1293236872" sldId="281"/>
            <ac:spMk id="2" creationId="{82DA6C5C-AE6E-4FA3-B4A1-009D5F788E27}"/>
          </ac:spMkLst>
        </pc:spChg>
        <pc:spChg chg="del mod">
          <ac:chgData name="Yaseen Uddin" userId="ac472a81be4a39bf" providerId="LiveId" clId="{E3127422-AFC2-4B4D-A1D2-405DA00181A6}" dt="2022-02-27T10:43:55.107" v="16928" actId="931"/>
          <ac:spMkLst>
            <pc:docMk/>
            <pc:sldMk cId="1293236872" sldId="281"/>
            <ac:spMk id="3" creationId="{3F1EA3DB-2B50-43F5-B369-D88879D42DC9}"/>
          </ac:spMkLst>
        </pc:spChg>
        <pc:spChg chg="add del mod">
          <ac:chgData name="Yaseen Uddin" userId="ac472a81be4a39bf" providerId="LiveId" clId="{E3127422-AFC2-4B4D-A1D2-405DA00181A6}" dt="2022-02-27T11:27:28.639" v="17516"/>
          <ac:spMkLst>
            <pc:docMk/>
            <pc:sldMk cId="1293236872" sldId="281"/>
            <ac:spMk id="6" creationId="{627BB75D-26FB-4954-9771-D39BE738BF82}"/>
          </ac:spMkLst>
        </pc:spChg>
        <pc:spChg chg="add">
          <ac:chgData name="Yaseen Uddin" userId="ac472a81be4a39bf" providerId="LiveId" clId="{E3127422-AFC2-4B4D-A1D2-405DA00181A6}" dt="2022-02-27T10:43:36.692" v="16927" actId="26606"/>
          <ac:spMkLst>
            <pc:docMk/>
            <pc:sldMk cId="1293236872" sldId="281"/>
            <ac:spMk id="8" creationId="{3C06EAFD-0C69-4B3B-BEA7-E7E11DDF9C43}"/>
          </ac:spMkLst>
        </pc:spChg>
        <pc:spChg chg="add del mod">
          <ac:chgData name="Yaseen Uddin" userId="ac472a81be4a39bf" providerId="LiveId" clId="{E3127422-AFC2-4B4D-A1D2-405DA00181A6}" dt="2022-02-27T11:29:38.509" v="17585" actId="478"/>
          <ac:spMkLst>
            <pc:docMk/>
            <pc:sldMk cId="1293236872" sldId="281"/>
            <ac:spMk id="9" creationId="{794B7511-47F5-47FD-AB64-55644C5B2286}"/>
          </ac:spMkLst>
        </pc:spChg>
        <pc:spChg chg="add">
          <ac:chgData name="Yaseen Uddin" userId="ac472a81be4a39bf" providerId="LiveId" clId="{E3127422-AFC2-4B4D-A1D2-405DA00181A6}" dt="2022-02-27T10:43:36.692" v="16927" actId="26606"/>
          <ac:spMkLst>
            <pc:docMk/>
            <pc:sldMk cId="1293236872" sldId="281"/>
            <ac:spMk id="10" creationId="{A4066C89-42FB-4624-9AFE-3A31B36491B5}"/>
          </ac:spMkLst>
        </pc:spChg>
        <pc:spChg chg="add mod">
          <ac:chgData name="Yaseen Uddin" userId="ac472a81be4a39bf" providerId="LiveId" clId="{E3127422-AFC2-4B4D-A1D2-405DA00181A6}" dt="2022-02-27T12:43:57.486" v="19844" actId="1076"/>
          <ac:spMkLst>
            <pc:docMk/>
            <pc:sldMk cId="1293236872" sldId="281"/>
            <ac:spMk id="11" creationId="{1DEB44C4-821F-49F3-9A2D-85B0D3A28B30}"/>
          </ac:spMkLst>
        </pc:spChg>
        <pc:spChg chg="add">
          <ac:chgData name="Yaseen Uddin" userId="ac472a81be4a39bf" providerId="LiveId" clId="{E3127422-AFC2-4B4D-A1D2-405DA00181A6}" dt="2022-02-27T10:43:36.692" v="16927" actId="26606"/>
          <ac:spMkLst>
            <pc:docMk/>
            <pc:sldMk cId="1293236872" sldId="281"/>
            <ac:spMk id="12" creationId="{BA218FBC-B2D6-48CA-9289-C4110162EDAD}"/>
          </ac:spMkLst>
        </pc:spChg>
        <pc:spChg chg="add">
          <ac:chgData name="Yaseen Uddin" userId="ac472a81be4a39bf" providerId="LiveId" clId="{E3127422-AFC2-4B4D-A1D2-405DA00181A6}" dt="2022-02-27T10:43:36.692" v="16927" actId="26606"/>
          <ac:spMkLst>
            <pc:docMk/>
            <pc:sldMk cId="1293236872" sldId="281"/>
            <ac:spMk id="14" creationId="{2DED9084-49DA-4911-ACB7-5F9E4DEFA039}"/>
          </ac:spMkLst>
        </pc:spChg>
        <pc:spChg chg="add del mod">
          <ac:chgData name="Yaseen Uddin" userId="ac472a81be4a39bf" providerId="LiveId" clId="{E3127422-AFC2-4B4D-A1D2-405DA00181A6}" dt="2022-02-27T12:44:00.442" v="19845" actId="478"/>
          <ac:spMkLst>
            <pc:docMk/>
            <pc:sldMk cId="1293236872" sldId="281"/>
            <ac:spMk id="15" creationId="{FFA5C8B7-09D7-419D-9787-F94503D41CBA}"/>
          </ac:spMkLst>
        </pc:spChg>
        <pc:graphicFrameChg chg="add del mod modGraphic">
          <ac:chgData name="Yaseen Uddin" userId="ac472a81be4a39bf" providerId="LiveId" clId="{E3127422-AFC2-4B4D-A1D2-405DA00181A6}" dt="2022-02-27T11:29:32.233" v="17582" actId="478"/>
          <ac:graphicFrameMkLst>
            <pc:docMk/>
            <pc:sldMk cId="1293236872" sldId="281"/>
            <ac:graphicFrameMk id="7" creationId="{63B08357-8B22-4164-81C6-4848BF12244C}"/>
          </ac:graphicFrameMkLst>
        </pc:graphicFrameChg>
        <pc:picChg chg="add del mod">
          <ac:chgData name="Yaseen Uddin" userId="ac472a81be4a39bf" providerId="LiveId" clId="{E3127422-AFC2-4B4D-A1D2-405DA00181A6}" dt="2022-02-27T12:43:39.994" v="19843" actId="478"/>
          <ac:picMkLst>
            <pc:docMk/>
            <pc:sldMk cId="1293236872" sldId="281"/>
            <ac:picMk id="5" creationId="{3AF0F319-0B3E-44F7-99CF-1F2BEFD08614}"/>
          </ac:picMkLst>
        </pc:picChg>
        <pc:picChg chg="add mod">
          <ac:chgData name="Yaseen Uddin" userId="ac472a81be4a39bf" providerId="LiveId" clId="{E3127422-AFC2-4B4D-A1D2-405DA00181A6}" dt="2022-02-27T13:15:00.030" v="20631" actId="1076"/>
          <ac:picMkLst>
            <pc:docMk/>
            <pc:sldMk cId="1293236872" sldId="281"/>
            <ac:picMk id="17" creationId="{942C9F02-6942-488D-887F-8C3FB619EBE9}"/>
          </ac:picMkLst>
        </pc:picChg>
        <pc:picChg chg="add del mod">
          <ac:chgData name="Yaseen Uddin" userId="ac472a81be4a39bf" providerId="LiveId" clId="{E3127422-AFC2-4B4D-A1D2-405DA00181A6}" dt="2022-02-27T13:15:04.897" v="20633" actId="478"/>
          <ac:picMkLst>
            <pc:docMk/>
            <pc:sldMk cId="1293236872" sldId="281"/>
            <ac:picMk id="19" creationId="{8CD3185F-32F3-4FE5-861A-54D2C07F516C}"/>
          </ac:picMkLst>
        </pc:picChg>
        <pc:picChg chg="add mod">
          <ac:chgData name="Yaseen Uddin" userId="ac472a81be4a39bf" providerId="LiveId" clId="{E3127422-AFC2-4B4D-A1D2-405DA00181A6}" dt="2022-02-27T13:15:25.885" v="20635" actId="1076"/>
          <ac:picMkLst>
            <pc:docMk/>
            <pc:sldMk cId="1293236872" sldId="281"/>
            <ac:picMk id="20" creationId="{B280BCA8-6E12-4E32-8887-354A445A39B8}"/>
          </ac:picMkLst>
        </pc:picChg>
        <pc:picChg chg="add del mod">
          <ac:chgData name="Yaseen Uddin" userId="ac472a81be4a39bf" providerId="LiveId" clId="{E3127422-AFC2-4B4D-A1D2-405DA00181A6}" dt="2022-02-27T11:29:42.723" v="17586" actId="478"/>
          <ac:picMkLst>
            <pc:docMk/>
            <pc:sldMk cId="1293236872" sldId="281"/>
            <ac:picMk id="1026" creationId="{8FEEBF4F-D8D8-44CC-8751-D05557ECCAED}"/>
          </ac:picMkLst>
        </pc:picChg>
      </pc:sldChg>
      <pc:sldMasterChg chg="modTransition modSldLayout">
        <pc:chgData name="Yaseen Uddin" userId="ac472a81be4a39bf" providerId="LiveId" clId="{E3127422-AFC2-4B4D-A1D2-405DA00181A6}" dt="2022-02-26T04:43:27.003" v="593"/>
        <pc:sldMasterMkLst>
          <pc:docMk/>
          <pc:sldMasterMk cId="4124235324" sldId="2147483672"/>
        </pc:sldMasterMkLst>
        <pc:sldLayoutChg chg="modTransition">
          <pc:chgData name="Yaseen Uddin" userId="ac472a81be4a39bf" providerId="LiveId" clId="{E3127422-AFC2-4B4D-A1D2-405DA00181A6}" dt="2022-02-26T04:43:27.003" v="593"/>
          <pc:sldLayoutMkLst>
            <pc:docMk/>
            <pc:sldMasterMk cId="4124235324" sldId="2147483672"/>
            <pc:sldLayoutMk cId="3344416463" sldId="2147483673"/>
          </pc:sldLayoutMkLst>
        </pc:sldLayoutChg>
        <pc:sldLayoutChg chg="modTransition">
          <pc:chgData name="Yaseen Uddin" userId="ac472a81be4a39bf" providerId="LiveId" clId="{E3127422-AFC2-4B4D-A1D2-405DA00181A6}" dt="2022-02-26T04:43:27.003" v="593"/>
          <pc:sldLayoutMkLst>
            <pc:docMk/>
            <pc:sldMasterMk cId="4124235324" sldId="2147483672"/>
            <pc:sldLayoutMk cId="1969323542" sldId="2147483674"/>
          </pc:sldLayoutMkLst>
        </pc:sldLayoutChg>
        <pc:sldLayoutChg chg="modTransition">
          <pc:chgData name="Yaseen Uddin" userId="ac472a81be4a39bf" providerId="LiveId" clId="{E3127422-AFC2-4B4D-A1D2-405DA00181A6}" dt="2022-02-26T04:43:27.003" v="593"/>
          <pc:sldLayoutMkLst>
            <pc:docMk/>
            <pc:sldMasterMk cId="4124235324" sldId="2147483672"/>
            <pc:sldLayoutMk cId="485671604" sldId="2147483675"/>
          </pc:sldLayoutMkLst>
        </pc:sldLayoutChg>
        <pc:sldLayoutChg chg="modTransition">
          <pc:chgData name="Yaseen Uddin" userId="ac472a81be4a39bf" providerId="LiveId" clId="{E3127422-AFC2-4B4D-A1D2-405DA00181A6}" dt="2022-02-26T04:43:27.003" v="593"/>
          <pc:sldLayoutMkLst>
            <pc:docMk/>
            <pc:sldMasterMk cId="4124235324" sldId="2147483672"/>
            <pc:sldLayoutMk cId="2837501245" sldId="2147483676"/>
          </pc:sldLayoutMkLst>
        </pc:sldLayoutChg>
        <pc:sldLayoutChg chg="modTransition">
          <pc:chgData name="Yaseen Uddin" userId="ac472a81be4a39bf" providerId="LiveId" clId="{E3127422-AFC2-4B4D-A1D2-405DA00181A6}" dt="2022-02-26T04:43:27.003" v="593"/>
          <pc:sldLayoutMkLst>
            <pc:docMk/>
            <pc:sldMasterMk cId="4124235324" sldId="2147483672"/>
            <pc:sldLayoutMk cId="3976635637" sldId="2147483677"/>
          </pc:sldLayoutMkLst>
        </pc:sldLayoutChg>
        <pc:sldLayoutChg chg="modTransition">
          <pc:chgData name="Yaseen Uddin" userId="ac472a81be4a39bf" providerId="LiveId" clId="{E3127422-AFC2-4B4D-A1D2-405DA00181A6}" dt="2022-02-26T04:43:27.003" v="593"/>
          <pc:sldLayoutMkLst>
            <pc:docMk/>
            <pc:sldMasterMk cId="4124235324" sldId="2147483672"/>
            <pc:sldLayoutMk cId="3279666241" sldId="2147483678"/>
          </pc:sldLayoutMkLst>
        </pc:sldLayoutChg>
        <pc:sldLayoutChg chg="modTransition">
          <pc:chgData name="Yaseen Uddin" userId="ac472a81be4a39bf" providerId="LiveId" clId="{E3127422-AFC2-4B4D-A1D2-405DA00181A6}" dt="2022-02-26T04:43:27.003" v="593"/>
          <pc:sldLayoutMkLst>
            <pc:docMk/>
            <pc:sldMasterMk cId="4124235324" sldId="2147483672"/>
            <pc:sldLayoutMk cId="2311127638" sldId="2147483679"/>
          </pc:sldLayoutMkLst>
        </pc:sldLayoutChg>
        <pc:sldLayoutChg chg="modTransition">
          <pc:chgData name="Yaseen Uddin" userId="ac472a81be4a39bf" providerId="LiveId" clId="{E3127422-AFC2-4B4D-A1D2-405DA00181A6}" dt="2022-02-26T04:43:27.003" v="593"/>
          <pc:sldLayoutMkLst>
            <pc:docMk/>
            <pc:sldMasterMk cId="4124235324" sldId="2147483672"/>
            <pc:sldLayoutMk cId="1713406678" sldId="2147483680"/>
          </pc:sldLayoutMkLst>
        </pc:sldLayoutChg>
        <pc:sldLayoutChg chg="modTransition">
          <pc:chgData name="Yaseen Uddin" userId="ac472a81be4a39bf" providerId="LiveId" clId="{E3127422-AFC2-4B4D-A1D2-405DA00181A6}" dt="2022-02-26T04:43:27.003" v="593"/>
          <pc:sldLayoutMkLst>
            <pc:docMk/>
            <pc:sldMasterMk cId="4124235324" sldId="2147483672"/>
            <pc:sldLayoutMk cId="1258311295" sldId="2147483681"/>
          </pc:sldLayoutMkLst>
        </pc:sldLayoutChg>
        <pc:sldLayoutChg chg="modTransition">
          <pc:chgData name="Yaseen Uddin" userId="ac472a81be4a39bf" providerId="LiveId" clId="{E3127422-AFC2-4B4D-A1D2-405DA00181A6}" dt="2022-02-26T04:43:27.003" v="593"/>
          <pc:sldLayoutMkLst>
            <pc:docMk/>
            <pc:sldMasterMk cId="4124235324" sldId="2147483672"/>
            <pc:sldLayoutMk cId="357756357" sldId="2147483682"/>
          </pc:sldLayoutMkLst>
        </pc:sldLayoutChg>
        <pc:sldLayoutChg chg="modTransition">
          <pc:chgData name="Yaseen Uddin" userId="ac472a81be4a39bf" providerId="LiveId" clId="{E3127422-AFC2-4B4D-A1D2-405DA00181A6}" dt="2022-02-26T04:43:27.003" v="593"/>
          <pc:sldLayoutMkLst>
            <pc:docMk/>
            <pc:sldMasterMk cId="4124235324" sldId="2147483672"/>
            <pc:sldLayoutMk cId="1402304320" sldId="2147483683"/>
          </pc:sldLayoutMkLst>
        </pc:sldLayoutChg>
      </pc:sldMasterChg>
      <pc:sldMasterChg chg="modTransition modSldLayout">
        <pc:chgData name="Yaseen Uddin" userId="ac472a81be4a39bf" providerId="LiveId" clId="{E3127422-AFC2-4B4D-A1D2-405DA00181A6}" dt="2022-02-27T04:24:09.648" v="8105"/>
        <pc:sldMasterMkLst>
          <pc:docMk/>
          <pc:sldMasterMk cId="906543591" sldId="2147483684"/>
        </pc:sldMasterMkLst>
        <pc:sldLayoutChg chg="modTransition">
          <pc:chgData name="Yaseen Uddin" userId="ac472a81be4a39bf" providerId="LiveId" clId="{E3127422-AFC2-4B4D-A1D2-405DA00181A6}" dt="2022-02-27T04:24:09.648" v="8105"/>
          <pc:sldLayoutMkLst>
            <pc:docMk/>
            <pc:sldMasterMk cId="906543591" sldId="2147483684"/>
            <pc:sldLayoutMk cId="3218553664" sldId="2147483685"/>
          </pc:sldLayoutMkLst>
        </pc:sldLayoutChg>
        <pc:sldLayoutChg chg="modTransition">
          <pc:chgData name="Yaseen Uddin" userId="ac472a81be4a39bf" providerId="LiveId" clId="{E3127422-AFC2-4B4D-A1D2-405DA00181A6}" dt="2022-02-27T04:24:09.648" v="8105"/>
          <pc:sldLayoutMkLst>
            <pc:docMk/>
            <pc:sldMasterMk cId="906543591" sldId="2147483684"/>
            <pc:sldLayoutMk cId="2277553847" sldId="2147483686"/>
          </pc:sldLayoutMkLst>
        </pc:sldLayoutChg>
        <pc:sldLayoutChg chg="modTransition">
          <pc:chgData name="Yaseen Uddin" userId="ac472a81be4a39bf" providerId="LiveId" clId="{E3127422-AFC2-4B4D-A1D2-405DA00181A6}" dt="2022-02-27T04:24:09.648" v="8105"/>
          <pc:sldLayoutMkLst>
            <pc:docMk/>
            <pc:sldMasterMk cId="906543591" sldId="2147483684"/>
            <pc:sldLayoutMk cId="1260291341" sldId="2147483687"/>
          </pc:sldLayoutMkLst>
        </pc:sldLayoutChg>
        <pc:sldLayoutChg chg="modTransition">
          <pc:chgData name="Yaseen Uddin" userId="ac472a81be4a39bf" providerId="LiveId" clId="{E3127422-AFC2-4B4D-A1D2-405DA00181A6}" dt="2022-02-27T04:24:09.648" v="8105"/>
          <pc:sldLayoutMkLst>
            <pc:docMk/>
            <pc:sldMasterMk cId="906543591" sldId="2147483684"/>
            <pc:sldLayoutMk cId="2832963830" sldId="2147483688"/>
          </pc:sldLayoutMkLst>
        </pc:sldLayoutChg>
        <pc:sldLayoutChg chg="modTransition">
          <pc:chgData name="Yaseen Uddin" userId="ac472a81be4a39bf" providerId="LiveId" clId="{E3127422-AFC2-4B4D-A1D2-405DA00181A6}" dt="2022-02-27T04:24:09.648" v="8105"/>
          <pc:sldLayoutMkLst>
            <pc:docMk/>
            <pc:sldMasterMk cId="906543591" sldId="2147483684"/>
            <pc:sldLayoutMk cId="1805648068" sldId="2147483689"/>
          </pc:sldLayoutMkLst>
        </pc:sldLayoutChg>
        <pc:sldLayoutChg chg="modTransition">
          <pc:chgData name="Yaseen Uddin" userId="ac472a81be4a39bf" providerId="LiveId" clId="{E3127422-AFC2-4B4D-A1D2-405DA00181A6}" dt="2022-02-27T04:24:09.648" v="8105"/>
          <pc:sldLayoutMkLst>
            <pc:docMk/>
            <pc:sldMasterMk cId="906543591" sldId="2147483684"/>
            <pc:sldLayoutMk cId="222598098" sldId="2147483690"/>
          </pc:sldLayoutMkLst>
        </pc:sldLayoutChg>
        <pc:sldLayoutChg chg="modTransition">
          <pc:chgData name="Yaseen Uddin" userId="ac472a81be4a39bf" providerId="LiveId" clId="{E3127422-AFC2-4B4D-A1D2-405DA00181A6}" dt="2022-02-27T04:24:09.648" v="8105"/>
          <pc:sldLayoutMkLst>
            <pc:docMk/>
            <pc:sldMasterMk cId="906543591" sldId="2147483684"/>
            <pc:sldLayoutMk cId="3694818657" sldId="2147483691"/>
          </pc:sldLayoutMkLst>
        </pc:sldLayoutChg>
        <pc:sldLayoutChg chg="modTransition">
          <pc:chgData name="Yaseen Uddin" userId="ac472a81be4a39bf" providerId="LiveId" clId="{E3127422-AFC2-4B4D-A1D2-405DA00181A6}" dt="2022-02-27T04:24:09.648" v="8105"/>
          <pc:sldLayoutMkLst>
            <pc:docMk/>
            <pc:sldMasterMk cId="906543591" sldId="2147483684"/>
            <pc:sldLayoutMk cId="3099020528" sldId="2147483692"/>
          </pc:sldLayoutMkLst>
        </pc:sldLayoutChg>
        <pc:sldLayoutChg chg="modTransition">
          <pc:chgData name="Yaseen Uddin" userId="ac472a81be4a39bf" providerId="LiveId" clId="{E3127422-AFC2-4B4D-A1D2-405DA00181A6}" dt="2022-02-27T04:24:09.648" v="8105"/>
          <pc:sldLayoutMkLst>
            <pc:docMk/>
            <pc:sldMasterMk cId="906543591" sldId="2147483684"/>
            <pc:sldLayoutMk cId="819221533" sldId="2147483693"/>
          </pc:sldLayoutMkLst>
        </pc:sldLayoutChg>
        <pc:sldLayoutChg chg="modTransition">
          <pc:chgData name="Yaseen Uddin" userId="ac472a81be4a39bf" providerId="LiveId" clId="{E3127422-AFC2-4B4D-A1D2-405DA00181A6}" dt="2022-02-27T04:24:09.648" v="8105"/>
          <pc:sldLayoutMkLst>
            <pc:docMk/>
            <pc:sldMasterMk cId="906543591" sldId="2147483684"/>
            <pc:sldLayoutMk cId="1845520444" sldId="2147483694"/>
          </pc:sldLayoutMkLst>
        </pc:sldLayoutChg>
        <pc:sldLayoutChg chg="modTransition">
          <pc:chgData name="Yaseen Uddin" userId="ac472a81be4a39bf" providerId="LiveId" clId="{E3127422-AFC2-4B4D-A1D2-405DA00181A6}" dt="2022-02-27T04:24:09.648" v="8105"/>
          <pc:sldLayoutMkLst>
            <pc:docMk/>
            <pc:sldMasterMk cId="906543591" sldId="2147483684"/>
            <pc:sldLayoutMk cId="4613134" sldId="214748369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7A8832-D22E-4B44-AEEC-A2A772C5F3EA}" type="datetimeFigureOut">
              <a:rPr lang="en-GB" smtClean="0"/>
              <a:t>27/02/2022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1F799C-286B-4450-B44E-EEF5E2E38D66}" type="slidenum">
              <a:rPr lang="en-GB" smtClean="0"/>
              <a:t>‹#›</a:t>
            </a:fld>
            <a:endParaRPr lang="en-GB"/>
          </a:p>
        </p:txBody>
      </p:sp>
    </p:spTree>
    <p:extLst>
      <p:ext uri="{BB962C8B-B14F-4D97-AF65-F5344CB8AC3E}">
        <p14:creationId xmlns:p14="http://schemas.microsoft.com/office/powerpoint/2010/main" val="39404470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1F799C-286B-4450-B44E-EEF5E2E38D66}" type="slidenum">
              <a:rPr lang="en-GB" smtClean="0"/>
              <a:t>12</a:t>
            </a:fld>
            <a:endParaRPr lang="en-GB"/>
          </a:p>
        </p:txBody>
      </p:sp>
    </p:spTree>
    <p:extLst>
      <p:ext uri="{BB962C8B-B14F-4D97-AF65-F5344CB8AC3E}">
        <p14:creationId xmlns:p14="http://schemas.microsoft.com/office/powerpoint/2010/main" val="2829469150"/>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C4F950-4B93-4178-BE35-D724CEA6091B}"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38BD8BBB-C681-492B-BCE3-9213C080060A}" type="slidenum">
              <a:rPr lang="en-GB" smtClean="0"/>
              <a:t>‹#›</a:t>
            </a:fld>
            <a:endParaRPr lang="en-GB"/>
          </a:p>
        </p:txBody>
      </p:sp>
    </p:spTree>
    <p:extLst>
      <p:ext uri="{BB962C8B-B14F-4D97-AF65-F5344CB8AC3E}">
        <p14:creationId xmlns:p14="http://schemas.microsoft.com/office/powerpoint/2010/main" val="3344416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4F950-4B93-4178-BE35-D724CEA6091B}"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BD8BBB-C681-492B-BCE3-9213C080060A}" type="slidenum">
              <a:rPr lang="en-GB" smtClean="0"/>
              <a:t>‹#›</a:t>
            </a:fld>
            <a:endParaRPr lang="en-GB"/>
          </a:p>
        </p:txBody>
      </p:sp>
    </p:spTree>
    <p:extLst>
      <p:ext uri="{BB962C8B-B14F-4D97-AF65-F5344CB8AC3E}">
        <p14:creationId xmlns:p14="http://schemas.microsoft.com/office/powerpoint/2010/main" val="1969323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4BC4F950-4B93-4178-BE35-D724CEA6091B}" type="datetimeFigureOut">
              <a:rPr lang="en-GB" smtClean="0"/>
              <a:t>27/02/2022</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38BD8BBB-C681-492B-BCE3-9213C080060A}" type="slidenum">
              <a:rPr lang="en-GB" smtClean="0"/>
              <a:t>‹#›</a:t>
            </a:fld>
            <a:endParaRPr lang="en-GB"/>
          </a:p>
        </p:txBody>
      </p:sp>
    </p:spTree>
    <p:extLst>
      <p:ext uri="{BB962C8B-B14F-4D97-AF65-F5344CB8AC3E}">
        <p14:creationId xmlns:p14="http://schemas.microsoft.com/office/powerpoint/2010/main" val="485671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C4F950-4B93-4178-BE35-D724CEA6091B}"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BD8BBB-C681-492B-BCE3-9213C080060A}" type="slidenum">
              <a:rPr lang="en-GB" smtClean="0"/>
              <a:t>‹#›</a:t>
            </a:fld>
            <a:endParaRPr lang="en-GB"/>
          </a:p>
        </p:txBody>
      </p:sp>
    </p:spTree>
    <p:extLst>
      <p:ext uri="{BB962C8B-B14F-4D97-AF65-F5344CB8AC3E}">
        <p14:creationId xmlns:p14="http://schemas.microsoft.com/office/powerpoint/2010/main" val="2837501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C4F950-4B93-4178-BE35-D724CEA6091B}" type="datetimeFigureOut">
              <a:rPr lang="en-GB" smtClean="0"/>
              <a:t>27/02/2022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BD8BBB-C681-492B-BCE3-9213C080060A}" type="slidenum">
              <a:rPr lang="en-GB" smtClean="0"/>
              <a:t>‹#›</a:t>
            </a:fld>
            <a:endParaRPr lang="en-GB"/>
          </a:p>
        </p:txBody>
      </p:sp>
    </p:spTree>
    <p:extLst>
      <p:ext uri="{BB962C8B-B14F-4D97-AF65-F5344CB8AC3E}">
        <p14:creationId xmlns:p14="http://schemas.microsoft.com/office/powerpoint/2010/main" val="3976635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BC4F950-4B93-4178-BE35-D724CEA6091B}" type="datetimeFigureOut">
              <a:rPr lang="en-GB" smtClean="0"/>
              <a:t>27/02/2022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BD8BBB-C681-492B-BCE3-9213C080060A}" type="slidenum">
              <a:rPr lang="en-GB" smtClean="0"/>
              <a:t>‹#›</a:t>
            </a:fld>
            <a:endParaRPr lang="en-GB"/>
          </a:p>
        </p:txBody>
      </p:sp>
    </p:spTree>
    <p:extLst>
      <p:ext uri="{BB962C8B-B14F-4D97-AF65-F5344CB8AC3E}">
        <p14:creationId xmlns:p14="http://schemas.microsoft.com/office/powerpoint/2010/main" val="3279666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C4F950-4B93-4178-BE35-D724CEA6091B}" type="datetimeFigureOut">
              <a:rPr lang="en-GB" smtClean="0"/>
              <a:t>27/02/2022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BD8BBB-C681-492B-BCE3-9213C080060A}" type="slidenum">
              <a:rPr lang="en-GB" smtClean="0"/>
              <a:t>‹#›</a:t>
            </a:fld>
            <a:endParaRPr lang="en-GB"/>
          </a:p>
        </p:txBody>
      </p:sp>
    </p:spTree>
    <p:extLst>
      <p:ext uri="{BB962C8B-B14F-4D97-AF65-F5344CB8AC3E}">
        <p14:creationId xmlns:p14="http://schemas.microsoft.com/office/powerpoint/2010/main" val="2311127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4F950-4B93-4178-BE35-D724CEA6091B}"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38BD8BBB-C681-492B-BCE3-9213C080060A}" type="slidenum">
              <a:rPr lang="en-GB" smtClean="0"/>
              <a:t>‹#›</a:t>
            </a:fld>
            <a:endParaRPr lang="en-GB"/>
          </a:p>
        </p:txBody>
      </p:sp>
    </p:spTree>
    <p:extLst>
      <p:ext uri="{BB962C8B-B14F-4D97-AF65-F5344CB8AC3E}">
        <p14:creationId xmlns:p14="http://schemas.microsoft.com/office/powerpoint/2010/main" val="1713406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4F950-4B93-4178-BE35-D724CEA6091B}" type="datetimeFigureOut">
              <a:rPr lang="en-GB" smtClean="0"/>
              <a:t>27/02/2022</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38BD8BBB-C681-492B-BCE3-9213C080060A}" type="slidenum">
              <a:rPr lang="en-GB" smtClean="0"/>
              <a:t>‹#›</a:t>
            </a:fld>
            <a:endParaRPr lang="en-GB"/>
          </a:p>
        </p:txBody>
      </p:sp>
    </p:spTree>
    <p:extLst>
      <p:ext uri="{BB962C8B-B14F-4D97-AF65-F5344CB8AC3E}">
        <p14:creationId xmlns:p14="http://schemas.microsoft.com/office/powerpoint/2010/main" val="1258311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4F950-4B93-4178-BE35-D724CEA6091B}"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BD8BBB-C681-492B-BCE3-9213C080060A}" type="slidenum">
              <a:rPr lang="en-GB" smtClean="0"/>
              <a:t>‹#›</a:t>
            </a:fld>
            <a:endParaRPr lang="en-GB"/>
          </a:p>
        </p:txBody>
      </p:sp>
    </p:spTree>
    <p:extLst>
      <p:ext uri="{BB962C8B-B14F-4D97-AF65-F5344CB8AC3E}">
        <p14:creationId xmlns:p14="http://schemas.microsoft.com/office/powerpoint/2010/main" val="357756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4F950-4B93-4178-BE35-D724CEA6091B}"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BD8BBB-C681-492B-BCE3-9213C080060A}" type="slidenum">
              <a:rPr lang="en-GB" smtClean="0"/>
              <a:t>‹#›</a:t>
            </a:fld>
            <a:endParaRPr lang="en-GB"/>
          </a:p>
        </p:txBody>
      </p:sp>
    </p:spTree>
    <p:extLst>
      <p:ext uri="{BB962C8B-B14F-4D97-AF65-F5344CB8AC3E}">
        <p14:creationId xmlns:p14="http://schemas.microsoft.com/office/powerpoint/2010/main" val="1402304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4BC4F950-4B93-4178-BE35-D724CEA6091B}" type="datetimeFigureOut">
              <a:rPr lang="en-GB" smtClean="0"/>
              <a:t>27/02/2022</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n-lt"/>
              </a:defRPr>
            </a:lvl1pPr>
          </a:lstStyle>
          <a:p>
            <a:fld id="{38BD8BBB-C681-492B-BCE3-9213C080060A}" type="slidenum">
              <a:rPr lang="en-GB" smtClean="0"/>
              <a:t>‹#›</a:t>
            </a:fld>
            <a:endParaRPr lang="en-GB"/>
          </a:p>
        </p:txBody>
      </p:sp>
    </p:spTree>
    <p:extLst>
      <p:ext uri="{BB962C8B-B14F-4D97-AF65-F5344CB8AC3E}">
        <p14:creationId xmlns:p14="http://schemas.microsoft.com/office/powerpoint/2010/main" val="41242353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3" Type="http://schemas.microsoft.com/office/2007/relationships/hdphoto" Target="../media/hdphoto3.wdp"/><Relationship Id="rId7" Type="http://schemas.openxmlformats.org/officeDocument/2006/relationships/image" Target="../media/image7.svg"/><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image" Target="../media/image6.png"/><Relationship Id="rId5" Type="http://schemas.microsoft.com/office/2007/relationships/hdphoto" Target="../media/hdphoto2.wdp"/><Relationship Id="rId4" Type="http://schemas.openxmlformats.org/officeDocument/2006/relationships/image" Target="../media/image4.png"/><Relationship Id="rId9" Type="http://schemas.openxmlformats.org/officeDocument/2006/relationships/image" Target="../media/image9.svg"/></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microsoft.com/office/2007/relationships/hdphoto" Target="../media/hdphoto3.wdp"/><Relationship Id="rId7" Type="http://schemas.openxmlformats.org/officeDocument/2006/relationships/image" Target="../media/image17.sv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hyperlink" Target="https://www.sciencedirect.com/science/article/abs/pii/S0360131502001689" TargetMode="Externa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3.svg"/><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4.png"/><Relationship Id="rId7" Type="http://schemas.openxmlformats.org/officeDocument/2006/relationships/hyperlink" Target="file:///C:\Users\44751\Downloads\admin,+guo_2011.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citeseerx.ist.psu.edu/viewdoc/download?doi=10.1.1.84.6688&amp;rep=rep1&amp;type=pdf" TargetMode="External"/><Relationship Id="rId5" Type="http://schemas.openxmlformats.org/officeDocument/2006/relationships/image" Target="../media/image2.png"/><Relationship Id="rId4" Type="http://schemas.microsoft.com/office/2007/relationships/hdphoto" Target="../media/hdphoto2.wdp"/><Relationship Id="rId9" Type="http://schemas.openxmlformats.org/officeDocument/2006/relationships/image" Target="../media/image25.sv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35907-EB9C-4E11-8A9B-D25B0AD8D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Subtitle 2">
            <a:extLst>
              <a:ext uri="{FF2B5EF4-FFF2-40B4-BE49-F238E27FC236}">
                <a16:creationId xmlns:a16="http://schemas.microsoft.com/office/drawing/2014/main" id="{58D08FD7-9CF2-4831-A52F-BA147A446510}"/>
              </a:ext>
            </a:extLst>
          </p:cNvPr>
          <p:cNvSpPr>
            <a:spLocks noGrp="1"/>
          </p:cNvSpPr>
          <p:nvPr>
            <p:ph type="subTitle" idx="1"/>
          </p:nvPr>
        </p:nvSpPr>
        <p:spPr>
          <a:xfrm>
            <a:off x="7787807" y="1368059"/>
            <a:ext cx="3755922" cy="1959160"/>
          </a:xfrm>
        </p:spPr>
        <p:txBody>
          <a:bodyPr anchor="ctr">
            <a:normAutofit/>
          </a:bodyPr>
          <a:lstStyle/>
          <a:p>
            <a:pPr algn="ctr"/>
            <a:r>
              <a:rPr lang="en-GB" sz="2800" dirty="0">
                <a:solidFill>
                  <a:schemeClr val="accent1">
                    <a:lumMod val="50000"/>
                  </a:schemeClr>
                </a:solidFill>
              </a:rPr>
              <a:t>By Group 8</a:t>
            </a:r>
          </a:p>
          <a:p>
            <a:pPr algn="ctr"/>
            <a:r>
              <a:rPr lang="en-GB" dirty="0">
                <a:solidFill>
                  <a:schemeClr val="accent1">
                    <a:lumMod val="50000"/>
                  </a:schemeClr>
                </a:solidFill>
              </a:rPr>
              <a:t>Yaseen Uddin – 1913237</a:t>
            </a:r>
          </a:p>
          <a:p>
            <a:pPr algn="ctr"/>
            <a:r>
              <a:rPr lang="en-GB" dirty="0">
                <a:solidFill>
                  <a:schemeClr val="accent1">
                    <a:lumMod val="50000"/>
                  </a:schemeClr>
                </a:solidFill>
              </a:rPr>
              <a:t>Bianca Boronica – 2118897 </a:t>
            </a:r>
          </a:p>
          <a:p>
            <a:pPr algn="ctr"/>
            <a:r>
              <a:rPr lang="en-GB" dirty="0">
                <a:solidFill>
                  <a:schemeClr val="accent1">
                    <a:lumMod val="50000"/>
                  </a:schemeClr>
                </a:solidFill>
              </a:rPr>
              <a:t>Touqir Hanif – 2107037 </a:t>
            </a:r>
          </a:p>
        </p:txBody>
      </p:sp>
      <p:grpSp>
        <p:nvGrpSpPr>
          <p:cNvPr id="10" name="Group 9">
            <a:extLst>
              <a:ext uri="{FF2B5EF4-FFF2-40B4-BE49-F238E27FC236}">
                <a16:creationId xmlns:a16="http://schemas.microsoft.com/office/drawing/2014/main" id="{B4CFDD4A-4FA1-4CD9-90D5-E253C2040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14818" y="720071"/>
            <a:ext cx="5417868" cy="5417858"/>
            <a:chOff x="1311770" y="720071"/>
            <a:chExt cx="5417868" cy="5417858"/>
          </a:xfrm>
        </p:grpSpPr>
        <p:sp>
          <p:nvSpPr>
            <p:cNvPr id="11" name="Oval 10">
              <a:extLst>
                <a:ext uri="{FF2B5EF4-FFF2-40B4-BE49-F238E27FC236}">
                  <a16:creationId xmlns:a16="http://schemas.microsoft.com/office/drawing/2014/main" id="{4AB5B6FA-7B4F-437A-9C78-144C7DCD1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1770" y="720071"/>
              <a:ext cx="5417868" cy="5417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A4199C21-6AE0-4F6F-AA96-6FFF97BB9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8390" y="1006688"/>
              <a:ext cx="4844628" cy="4844620"/>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2588CFAD-386E-441D-8505-11FC5871E75E}"/>
              </a:ext>
            </a:extLst>
          </p:cNvPr>
          <p:cNvSpPr>
            <a:spLocks noGrp="1"/>
          </p:cNvSpPr>
          <p:nvPr>
            <p:ph type="ctrTitle"/>
          </p:nvPr>
        </p:nvSpPr>
        <p:spPr>
          <a:xfrm>
            <a:off x="1877961" y="1366684"/>
            <a:ext cx="4445940" cy="4174422"/>
          </a:xfrm>
        </p:spPr>
        <p:txBody>
          <a:bodyPr>
            <a:normAutofit/>
          </a:bodyPr>
          <a:lstStyle/>
          <a:p>
            <a:pPr algn="ctr"/>
            <a:r>
              <a:rPr lang="en-GB" sz="4000" dirty="0">
                <a:solidFill>
                  <a:schemeClr val="accent1">
                    <a:lumMod val="50000"/>
                  </a:schemeClr>
                </a:solidFill>
                <a:latin typeface="Bahnschrift" panose="020B0502040204020203" pitchFamily="34" charset="0"/>
              </a:rPr>
              <a:t>Are Staff And Students Confident In Using Technology To Collaborate? </a:t>
            </a:r>
          </a:p>
        </p:txBody>
      </p:sp>
      <p:sp>
        <p:nvSpPr>
          <p:cNvPr id="14" name="Rectangle 13">
            <a:extLst>
              <a:ext uri="{FF2B5EF4-FFF2-40B4-BE49-F238E27FC236}">
                <a16:creationId xmlns:a16="http://schemas.microsoft.com/office/drawing/2014/main" id="{D9C69FA7-0958-4ED9-A0DF-E87A0C137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5208" y="3388657"/>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AEBDC6A3-5D24-4C61-A9B5-0576D7DE2205}"/>
              </a:ext>
            </a:extLst>
          </p:cNvPr>
          <p:cNvSpPr txBox="1"/>
          <p:nvPr/>
        </p:nvSpPr>
        <p:spPr>
          <a:xfrm>
            <a:off x="7787807" y="5159702"/>
            <a:ext cx="3755922" cy="923330"/>
          </a:xfrm>
          <a:prstGeom prst="rect">
            <a:avLst/>
          </a:prstGeom>
          <a:noFill/>
        </p:spPr>
        <p:txBody>
          <a:bodyPr wrap="square" rtlCol="0">
            <a:spAutoFit/>
          </a:bodyPr>
          <a:lstStyle/>
          <a:p>
            <a:pPr algn="ctr"/>
            <a:r>
              <a:rPr lang="en-GB" dirty="0">
                <a:solidFill>
                  <a:schemeClr val="accent1">
                    <a:lumMod val="50000"/>
                  </a:schemeClr>
                </a:solidFill>
              </a:rPr>
              <a:t>Tutor</a:t>
            </a:r>
          </a:p>
          <a:p>
            <a:pPr algn="ctr"/>
            <a:r>
              <a:rPr lang="en-GB" dirty="0">
                <a:solidFill>
                  <a:schemeClr val="accent1">
                    <a:lumMod val="50000"/>
                  </a:schemeClr>
                </a:solidFill>
              </a:rPr>
              <a:t>Seyed Nasirpourosgoei</a:t>
            </a:r>
          </a:p>
          <a:p>
            <a:pPr algn="ctr"/>
            <a:r>
              <a:rPr lang="en-GB" dirty="0">
                <a:solidFill>
                  <a:schemeClr val="accent1">
                    <a:lumMod val="50000"/>
                  </a:schemeClr>
                </a:solidFill>
              </a:rPr>
              <a:t>Md Nazmul Hasan </a:t>
            </a:r>
          </a:p>
        </p:txBody>
      </p:sp>
      <p:pic>
        <p:nvPicPr>
          <p:cNvPr id="19" name="Graphic 18" descr="Presentation with pie chart with solid fill">
            <a:extLst>
              <a:ext uri="{FF2B5EF4-FFF2-40B4-BE49-F238E27FC236}">
                <a16:creationId xmlns:a16="http://schemas.microsoft.com/office/drawing/2014/main" id="{0356C865-C64D-4FC6-B9C6-38BA9F563C5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709625" y="3247417"/>
            <a:ext cx="1912285" cy="1912285"/>
          </a:xfrm>
          <a:prstGeom prst="rect">
            <a:avLst/>
          </a:prstGeom>
        </p:spPr>
      </p:pic>
      <p:pic>
        <p:nvPicPr>
          <p:cNvPr id="21" name="Graphic 20" descr="Circles with lines outline">
            <a:extLst>
              <a:ext uri="{FF2B5EF4-FFF2-40B4-BE49-F238E27FC236}">
                <a16:creationId xmlns:a16="http://schemas.microsoft.com/office/drawing/2014/main" id="{49DDC964-AB11-4054-B153-5BA3D01BE2AE}"/>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566552" y="1103185"/>
            <a:ext cx="914400" cy="914400"/>
          </a:xfrm>
          <a:prstGeom prst="rect">
            <a:avLst/>
          </a:prstGeom>
        </p:spPr>
      </p:pic>
      <p:pic>
        <p:nvPicPr>
          <p:cNvPr id="23" name="Graphic 22" descr="Circles with lines outline">
            <a:extLst>
              <a:ext uri="{FF2B5EF4-FFF2-40B4-BE49-F238E27FC236}">
                <a16:creationId xmlns:a16="http://schemas.microsoft.com/office/drawing/2014/main" id="{B9E5CB98-E204-452D-AE59-D53BFBAE897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566552" y="4890205"/>
            <a:ext cx="914400" cy="914400"/>
          </a:xfrm>
          <a:prstGeom prst="rect">
            <a:avLst/>
          </a:prstGeom>
        </p:spPr>
      </p:pic>
    </p:spTree>
    <p:extLst>
      <p:ext uri="{BB962C8B-B14F-4D97-AF65-F5344CB8AC3E}">
        <p14:creationId xmlns:p14="http://schemas.microsoft.com/office/powerpoint/2010/main" val="368737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1"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9DCDB6-61C6-4A3E-BE60-0F354A9F8257}"/>
              </a:ext>
            </a:extLst>
          </p:cNvPr>
          <p:cNvSpPr>
            <a:spLocks noGrp="1"/>
          </p:cNvSpPr>
          <p:nvPr>
            <p:ph type="title"/>
          </p:nvPr>
        </p:nvSpPr>
        <p:spPr>
          <a:xfrm>
            <a:off x="4506452" y="835914"/>
            <a:ext cx="3179096" cy="603416"/>
          </a:xfrm>
        </p:spPr>
        <p:txBody>
          <a:bodyPr>
            <a:normAutofit fontScale="90000"/>
          </a:bodyPr>
          <a:lstStyle/>
          <a:p>
            <a:r>
              <a:rPr lang="en-GB" sz="6000" dirty="0">
                <a:solidFill>
                  <a:schemeClr val="accent1">
                    <a:lumMod val="50000"/>
                  </a:schemeClr>
                </a:solidFill>
              </a:rPr>
              <a:t>Content</a:t>
            </a:r>
            <a:r>
              <a:rPr lang="en-GB" sz="6000" dirty="0"/>
              <a:t> </a:t>
            </a:r>
          </a:p>
        </p:txBody>
      </p:sp>
      <p:sp>
        <p:nvSpPr>
          <p:cNvPr id="3" name="Content Placeholder 2">
            <a:extLst>
              <a:ext uri="{FF2B5EF4-FFF2-40B4-BE49-F238E27FC236}">
                <a16:creationId xmlns:a16="http://schemas.microsoft.com/office/drawing/2014/main" id="{F8337847-9E5A-4407-83DA-C688E00A3ABA}"/>
              </a:ext>
            </a:extLst>
          </p:cNvPr>
          <p:cNvSpPr>
            <a:spLocks noGrp="1"/>
          </p:cNvSpPr>
          <p:nvPr>
            <p:ph idx="1"/>
          </p:nvPr>
        </p:nvSpPr>
        <p:spPr>
          <a:xfrm>
            <a:off x="641603" y="1187600"/>
            <a:ext cx="10523783" cy="4753803"/>
          </a:xfrm>
        </p:spPr>
        <p:txBody>
          <a:bodyPr anchor="ctr">
            <a:normAutofit fontScale="92500" lnSpcReduction="10000"/>
          </a:bodyPr>
          <a:lstStyle/>
          <a:p>
            <a:r>
              <a:rPr lang="en-GB" dirty="0">
                <a:solidFill>
                  <a:schemeClr val="accent1">
                    <a:lumMod val="75000"/>
                  </a:schemeClr>
                </a:solidFill>
              </a:rPr>
              <a:t>Title Page ………………… 1</a:t>
            </a:r>
          </a:p>
          <a:p>
            <a:r>
              <a:rPr lang="en-GB" dirty="0">
                <a:solidFill>
                  <a:schemeClr val="accent1">
                    <a:lumMod val="75000"/>
                  </a:schemeClr>
                </a:solidFill>
              </a:rPr>
              <a:t>Content Page ………………… 2</a:t>
            </a:r>
          </a:p>
          <a:p>
            <a:r>
              <a:rPr lang="en-GB" dirty="0">
                <a:solidFill>
                  <a:schemeClr val="accent1">
                    <a:lumMod val="75000"/>
                  </a:schemeClr>
                </a:solidFill>
              </a:rPr>
              <a:t>Introduction Page ………………… 3</a:t>
            </a:r>
          </a:p>
          <a:p>
            <a:r>
              <a:rPr lang="en-GB" sz="2000" dirty="0">
                <a:solidFill>
                  <a:schemeClr val="accent1">
                    <a:lumMod val="75000"/>
                  </a:schemeClr>
                </a:solidFill>
                <a:latin typeface="Bahnschrift" panose="020B0502040204020203" pitchFamily="34" charset="0"/>
              </a:rPr>
              <a:t>Are Staff And Students Confident In Using Technology To Collaborate? Page </a:t>
            </a:r>
            <a:r>
              <a:rPr lang="en-GB" dirty="0">
                <a:solidFill>
                  <a:schemeClr val="accent1">
                    <a:lumMod val="75000"/>
                  </a:schemeClr>
                </a:solidFill>
              </a:rPr>
              <a:t>………………… 4 </a:t>
            </a:r>
          </a:p>
          <a:p>
            <a:r>
              <a:rPr lang="en-GB" sz="2000" dirty="0">
                <a:solidFill>
                  <a:schemeClr val="accent1">
                    <a:lumMod val="75000"/>
                  </a:schemeClr>
                </a:solidFill>
                <a:latin typeface="Bahnschrift" panose="020B0502040204020203" pitchFamily="34" charset="0"/>
              </a:rPr>
              <a:t>Confident In Using Technology To Collaborate? </a:t>
            </a:r>
            <a:r>
              <a:rPr lang="en-GB" dirty="0">
                <a:solidFill>
                  <a:schemeClr val="accent1">
                    <a:lumMod val="75000"/>
                  </a:schemeClr>
                </a:solidFill>
              </a:rPr>
              <a:t>………………… 5</a:t>
            </a:r>
          </a:p>
          <a:p>
            <a:r>
              <a:rPr lang="en-GB" dirty="0">
                <a:solidFill>
                  <a:schemeClr val="accent1">
                    <a:lumMod val="75000"/>
                  </a:schemeClr>
                </a:solidFill>
              </a:rPr>
              <a:t>Rational Page ………………… 6</a:t>
            </a:r>
          </a:p>
          <a:p>
            <a:r>
              <a:rPr lang="en-GB" dirty="0">
                <a:solidFill>
                  <a:schemeClr val="accent1">
                    <a:lumMod val="75000"/>
                  </a:schemeClr>
                </a:solidFill>
              </a:rPr>
              <a:t>Source 1 Page  ………………… 7</a:t>
            </a:r>
          </a:p>
          <a:p>
            <a:r>
              <a:rPr lang="en-GB" dirty="0">
                <a:solidFill>
                  <a:schemeClr val="accent1">
                    <a:lumMod val="75000"/>
                  </a:schemeClr>
                </a:solidFill>
              </a:rPr>
              <a:t>Source 2 Page  …………………  8</a:t>
            </a:r>
          </a:p>
          <a:p>
            <a:r>
              <a:rPr lang="en-GB" dirty="0">
                <a:solidFill>
                  <a:schemeClr val="accent1">
                    <a:lumMod val="75000"/>
                  </a:schemeClr>
                </a:solidFill>
              </a:rPr>
              <a:t>Ethical Consideration Page ………………… 9</a:t>
            </a:r>
          </a:p>
          <a:p>
            <a:r>
              <a:rPr lang="en-GB" dirty="0">
                <a:solidFill>
                  <a:schemeClr val="accent1">
                    <a:lumMod val="75000"/>
                  </a:schemeClr>
                </a:solidFill>
              </a:rPr>
              <a:t>Timeline Page  ………………… 10</a:t>
            </a:r>
          </a:p>
          <a:p>
            <a:r>
              <a:rPr lang="en-GB" dirty="0">
                <a:solidFill>
                  <a:schemeClr val="accent1">
                    <a:lumMod val="75000"/>
                  </a:schemeClr>
                </a:solidFill>
              </a:rPr>
              <a:t>Hypothesis  ………………… 11</a:t>
            </a:r>
          </a:p>
          <a:p>
            <a:r>
              <a:rPr lang="en-GB" dirty="0">
                <a:solidFill>
                  <a:schemeClr val="accent1">
                    <a:lumMod val="75000"/>
                  </a:schemeClr>
                </a:solidFill>
              </a:rPr>
              <a:t>References  ………………… 12 </a:t>
            </a:r>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Questions outline">
            <a:extLst>
              <a:ext uri="{FF2B5EF4-FFF2-40B4-BE49-F238E27FC236}">
                <a16:creationId xmlns:a16="http://schemas.microsoft.com/office/drawing/2014/main" id="{818200ED-3459-4A46-9F41-2E410C04816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209936" y="2630134"/>
            <a:ext cx="3572212" cy="3572212"/>
          </a:xfrm>
          <a:prstGeom prst="rect">
            <a:avLst/>
          </a:prstGeom>
        </p:spPr>
      </p:pic>
    </p:spTree>
    <p:extLst>
      <p:ext uri="{BB962C8B-B14F-4D97-AF65-F5344CB8AC3E}">
        <p14:creationId xmlns:p14="http://schemas.microsoft.com/office/powerpoint/2010/main" val="1044054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03284F89-7A5D-44FA-BDBC-37E9CB379792}"/>
              </a:ext>
            </a:extLst>
          </p:cNvPr>
          <p:cNvSpPr>
            <a:spLocks noGrp="1"/>
          </p:cNvSpPr>
          <p:nvPr>
            <p:ph type="title"/>
          </p:nvPr>
        </p:nvSpPr>
        <p:spPr>
          <a:xfrm>
            <a:off x="484272" y="621617"/>
            <a:ext cx="3686312" cy="5528734"/>
          </a:xfrm>
        </p:spPr>
        <p:txBody>
          <a:bodyPr>
            <a:normAutofit/>
          </a:bodyPr>
          <a:lstStyle/>
          <a:p>
            <a:pPr algn="r"/>
            <a:r>
              <a:rPr lang="en-GB" sz="4000" dirty="0">
                <a:solidFill>
                  <a:srgbClr val="FFFFFF"/>
                </a:solidFill>
              </a:rPr>
              <a:t>Introduction</a:t>
            </a:r>
            <a:r>
              <a:rPr lang="en-GB" dirty="0">
                <a:solidFill>
                  <a:srgbClr val="FFFFFF"/>
                </a:solidFill>
              </a:rPr>
              <a:t> </a:t>
            </a:r>
          </a:p>
        </p:txBody>
      </p:sp>
      <p:sp>
        <p:nvSpPr>
          <p:cNvPr id="3" name="Content Placeholder 2">
            <a:extLst>
              <a:ext uri="{FF2B5EF4-FFF2-40B4-BE49-F238E27FC236}">
                <a16:creationId xmlns:a16="http://schemas.microsoft.com/office/drawing/2014/main" id="{59611A69-A283-44F8-8CB4-CA9AB1897634}"/>
              </a:ext>
            </a:extLst>
          </p:cNvPr>
          <p:cNvSpPr>
            <a:spLocks noGrp="1"/>
          </p:cNvSpPr>
          <p:nvPr>
            <p:ph idx="1"/>
          </p:nvPr>
        </p:nvSpPr>
        <p:spPr>
          <a:xfrm>
            <a:off x="5132441" y="452283"/>
            <a:ext cx="6575287" cy="5648905"/>
          </a:xfrm>
        </p:spPr>
        <p:txBody>
          <a:bodyPr anchor="ctr">
            <a:normAutofit fontScale="92500" lnSpcReduction="10000"/>
          </a:bodyPr>
          <a:lstStyle/>
          <a:p>
            <a:r>
              <a:rPr lang="en-GB" dirty="0"/>
              <a:t>As a group of 3 in this presentation we will discuss the topic which is (Are staff and students confident in using technology to collaborate?)</a:t>
            </a:r>
          </a:p>
          <a:p>
            <a:r>
              <a:rPr lang="en-GB" dirty="0"/>
              <a:t>Each of us as a team members will communicate throughout the process and deliver the source of information that we have gathered as a team.</a:t>
            </a:r>
          </a:p>
          <a:p>
            <a:r>
              <a:rPr lang="en-GB" dirty="0"/>
              <a:t>We will show proof and our ideas of understanding on how each topic that we have found.</a:t>
            </a:r>
          </a:p>
          <a:p>
            <a:r>
              <a:rPr lang="en-GB" dirty="0"/>
              <a:t>Us 3 team members will elaborate in more details of each studies and also take in turns on presenting the presentation on which we have built on. </a:t>
            </a:r>
          </a:p>
          <a:p>
            <a:r>
              <a:rPr lang="en-GB" dirty="0"/>
              <a:t>The 3 team members which will communicate throughout the presentation are </a:t>
            </a:r>
            <a:r>
              <a:rPr lang="en-GB" dirty="0">
                <a:solidFill>
                  <a:schemeClr val="accent1">
                    <a:lumMod val="50000"/>
                  </a:schemeClr>
                </a:solidFill>
              </a:rPr>
              <a:t>Yaseen Uddin, Bianca Boronica</a:t>
            </a:r>
            <a:r>
              <a:rPr lang="en-GB" dirty="0"/>
              <a:t> and </a:t>
            </a:r>
            <a:r>
              <a:rPr lang="en-GB" dirty="0">
                <a:solidFill>
                  <a:schemeClr val="accent1">
                    <a:lumMod val="50000"/>
                  </a:schemeClr>
                </a:solidFill>
              </a:rPr>
              <a:t>Touqir Hanif. </a:t>
            </a:r>
            <a:r>
              <a:rPr lang="en-GB" dirty="0"/>
              <a:t>We will discuss each topic maximum 5 minutes so that we have a fair share of the deal in taking in turns so no one is left out. What each members did was we decided who will choose 3+ slides to speak about the topic each so in that way we can finish our presentation due to the time we have and also  during that time we would have completed each slides that we have shared.</a:t>
            </a:r>
            <a:r>
              <a:rPr lang="en-GB" dirty="0">
                <a:solidFill>
                  <a:schemeClr val="accent1">
                    <a:lumMod val="50000"/>
                  </a:schemeClr>
                </a:solidFill>
              </a:rPr>
              <a:t>  </a:t>
            </a:r>
            <a:r>
              <a:rPr lang="en-GB" dirty="0"/>
              <a:t>   </a:t>
            </a:r>
          </a:p>
        </p:txBody>
      </p:sp>
      <p:sp>
        <p:nvSpPr>
          <p:cNvPr id="22"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3"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pic>
        <p:nvPicPr>
          <p:cNvPr id="7" name="Graphic 6" descr="Meeting with solid fill">
            <a:extLst>
              <a:ext uri="{FF2B5EF4-FFF2-40B4-BE49-F238E27FC236}">
                <a16:creationId xmlns:a16="http://schemas.microsoft.com/office/drawing/2014/main" id="{085B2AD0-98F0-42D4-AC54-8EC25E00AE2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97076" y="4226177"/>
            <a:ext cx="2460704" cy="2460704"/>
          </a:xfrm>
          <a:prstGeom prst="rect">
            <a:avLst/>
          </a:prstGeom>
        </p:spPr>
      </p:pic>
      <p:pic>
        <p:nvPicPr>
          <p:cNvPr id="13" name="Graphic 12" descr="Meeting with solid fill">
            <a:extLst>
              <a:ext uri="{FF2B5EF4-FFF2-40B4-BE49-F238E27FC236}">
                <a16:creationId xmlns:a16="http://schemas.microsoft.com/office/drawing/2014/main" id="{C792038D-EE28-49D5-9A80-9F1DADD2B35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10800000">
            <a:off x="1097076" y="171119"/>
            <a:ext cx="2460704" cy="2460704"/>
          </a:xfrm>
          <a:prstGeom prst="rect">
            <a:avLst/>
          </a:prstGeom>
        </p:spPr>
      </p:pic>
    </p:spTree>
    <p:extLst>
      <p:ext uri="{BB962C8B-B14F-4D97-AF65-F5344CB8AC3E}">
        <p14:creationId xmlns:p14="http://schemas.microsoft.com/office/powerpoint/2010/main" val="2254346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486648D-901F-431C-8FFE-6455ADDAC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2" y="0"/>
            <a:ext cx="12188656"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9738BB5F-2B02-4152-9FDF-C65C4A4B75A3}"/>
              </a:ext>
            </a:extLst>
          </p:cNvPr>
          <p:cNvSpPr>
            <a:spLocks noGrp="1"/>
          </p:cNvSpPr>
          <p:nvPr>
            <p:ph type="title"/>
          </p:nvPr>
        </p:nvSpPr>
        <p:spPr>
          <a:xfrm>
            <a:off x="1066800" y="373625"/>
            <a:ext cx="10058400" cy="845279"/>
          </a:xfrm>
        </p:spPr>
        <p:txBody>
          <a:bodyPr>
            <a:normAutofit fontScale="90000"/>
          </a:bodyPr>
          <a:lstStyle/>
          <a:p>
            <a:pPr algn="ctr"/>
            <a:r>
              <a:rPr lang="en-GB" sz="3200" dirty="0">
                <a:solidFill>
                  <a:schemeClr val="accent1">
                    <a:lumMod val="40000"/>
                    <a:lumOff val="60000"/>
                  </a:schemeClr>
                </a:solidFill>
                <a:latin typeface="Bahnschrift" panose="020B0502040204020203" pitchFamily="34" charset="0"/>
              </a:rPr>
              <a:t>Are Staff And Students Confident In Using Technology To Collaborate? </a:t>
            </a:r>
            <a:endParaRPr lang="en-GB" sz="3200" dirty="0">
              <a:solidFill>
                <a:srgbClr val="FFFFFF"/>
              </a:solidFill>
            </a:endParaRPr>
          </a:p>
        </p:txBody>
      </p:sp>
      <p:sp>
        <p:nvSpPr>
          <p:cNvPr id="3" name="Content Placeholder 2">
            <a:extLst>
              <a:ext uri="{FF2B5EF4-FFF2-40B4-BE49-F238E27FC236}">
                <a16:creationId xmlns:a16="http://schemas.microsoft.com/office/drawing/2014/main" id="{EF5094C3-80F1-4E98-98BC-FBDEF7DB95D8}"/>
              </a:ext>
            </a:extLst>
          </p:cNvPr>
          <p:cNvSpPr>
            <a:spLocks noGrp="1"/>
          </p:cNvSpPr>
          <p:nvPr>
            <p:ph idx="1"/>
          </p:nvPr>
        </p:nvSpPr>
        <p:spPr>
          <a:xfrm>
            <a:off x="1066800" y="1403603"/>
            <a:ext cx="10058400" cy="5080771"/>
          </a:xfrm>
        </p:spPr>
        <p:txBody>
          <a:bodyPr>
            <a:normAutofit fontScale="85000" lnSpcReduction="20000"/>
          </a:bodyPr>
          <a:lstStyle/>
          <a:p>
            <a:r>
              <a:rPr lang="en-GB" dirty="0">
                <a:solidFill>
                  <a:srgbClr val="FFFFFF"/>
                </a:solidFill>
              </a:rPr>
              <a:t>There are many various apps that people use daily life such as students, teachers and other people who uses it for other purpose. Mainly we will discuss about the use of technology collaboration with students and staffs. The one main app which we all use is </a:t>
            </a:r>
            <a:r>
              <a:rPr lang="en-GB" dirty="0" err="1">
                <a:solidFill>
                  <a:srgbClr val="FFFFFF"/>
                </a:solidFill>
              </a:rPr>
              <a:t>MSTeams</a:t>
            </a:r>
            <a:r>
              <a:rPr lang="en-GB" dirty="0">
                <a:solidFill>
                  <a:srgbClr val="FFFFFF"/>
                </a:solidFill>
              </a:rPr>
              <a:t>. This programme will allow us to communicate with people on face time or even on chat. Staffs mainly uses this because they would have to teach their students if they live far or whether they need to prepare for an interview with them. As we all know about the outbreak of the Covid 19that happened it gave us a huge impact on us. But the problem is that do most student really like using </a:t>
            </a:r>
            <a:r>
              <a:rPr lang="en-GB" dirty="0" err="1">
                <a:solidFill>
                  <a:srgbClr val="FFFFFF"/>
                </a:solidFill>
              </a:rPr>
              <a:t>MSTeams</a:t>
            </a:r>
            <a:r>
              <a:rPr lang="en-GB" dirty="0">
                <a:solidFill>
                  <a:srgbClr val="FFFFFF"/>
                </a:solidFill>
              </a:rPr>
              <a:t>? Usually if you have a really bad connection then it would be a bad idea since the video will freeze and then it will take a long time to reconnect. Similar to the staffs if they have a problem at their campus or they have a problem with their technology then people would miss half of their lesson. Its always hassle for the staffs to communicate with other people who are in class where you have most people on live. The tutor will have a very hard time to communicate with both as it seems like he/she is teaching 2 classes. Another thing about using the software is that every time lesson starts they would have to record the session to show proof and it takes time to set everything up I wonder how the staffs truly feels! It would be hard for the students to ask help since you cant do much on the software usually many times the staff will send you some work but the folder that you are trying to open has a problem and they would have to find another way to send it to you.</a:t>
            </a:r>
          </a:p>
          <a:p>
            <a:r>
              <a:rPr lang="en-GB" dirty="0">
                <a:solidFill>
                  <a:srgbClr val="FFFFFF"/>
                </a:solidFill>
              </a:rPr>
              <a:t>Since there is a new method in working as a team to share work which is called OneDrive many students still are unsure about the method it seems a bit complicated for them to use specially  adult learners who are just getting back to studying which in their time they had it easy based on paper work. In each schools/colleges/universities they have their own really platform website where you can go onto their website and they would have a Moodle page where all students can access to it to help with their work. So instead of giving out a paper they can fully access the programme by going onto the page and it will show you different kind of topics that you are studying and also delivers you a great expect of variety of things.</a:t>
            </a:r>
          </a:p>
        </p:txBody>
      </p:sp>
      <p:sp>
        <p:nvSpPr>
          <p:cNvPr id="10" name="Oval 9">
            <a:extLst>
              <a:ext uri="{FF2B5EF4-FFF2-40B4-BE49-F238E27FC236}">
                <a16:creationId xmlns:a16="http://schemas.microsoft.com/office/drawing/2014/main" id="{328E7ECE-D1D9-4A45-83E3-B3AAC21AF5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F2299C5D-8E7A-4F30-B5A0-E61C1AF51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18960703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486648D-901F-431C-8FFE-6455ADDAC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2" y="0"/>
            <a:ext cx="12188656"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8A4EE490-A309-4007-A028-5ED39B783BF7}"/>
              </a:ext>
            </a:extLst>
          </p:cNvPr>
          <p:cNvSpPr>
            <a:spLocks noGrp="1"/>
          </p:cNvSpPr>
          <p:nvPr>
            <p:ph type="title"/>
          </p:nvPr>
        </p:nvSpPr>
        <p:spPr>
          <a:xfrm>
            <a:off x="1069848" y="433012"/>
            <a:ext cx="10058400" cy="973099"/>
          </a:xfrm>
        </p:spPr>
        <p:txBody>
          <a:bodyPr>
            <a:normAutofit/>
          </a:bodyPr>
          <a:lstStyle/>
          <a:p>
            <a:pPr algn="ctr"/>
            <a:r>
              <a:rPr lang="en-GB" sz="3200" dirty="0">
                <a:solidFill>
                  <a:schemeClr val="accent1">
                    <a:lumMod val="40000"/>
                    <a:lumOff val="60000"/>
                  </a:schemeClr>
                </a:solidFill>
                <a:latin typeface="Bahnschrift" panose="020B0502040204020203" pitchFamily="34" charset="0"/>
              </a:rPr>
              <a:t>Confident In Using Technology To Collaborate? </a:t>
            </a:r>
            <a:endParaRPr lang="en-GB" sz="3200" dirty="0">
              <a:solidFill>
                <a:schemeClr val="accent1">
                  <a:lumMod val="40000"/>
                  <a:lumOff val="60000"/>
                </a:schemeClr>
              </a:solidFill>
            </a:endParaRPr>
          </a:p>
        </p:txBody>
      </p:sp>
      <p:sp>
        <p:nvSpPr>
          <p:cNvPr id="3" name="Content Placeholder 2">
            <a:extLst>
              <a:ext uri="{FF2B5EF4-FFF2-40B4-BE49-F238E27FC236}">
                <a16:creationId xmlns:a16="http://schemas.microsoft.com/office/drawing/2014/main" id="{5E5E2A3A-A460-47FC-BE56-272B851B8C38}"/>
              </a:ext>
            </a:extLst>
          </p:cNvPr>
          <p:cNvSpPr>
            <a:spLocks noGrp="1"/>
          </p:cNvSpPr>
          <p:nvPr>
            <p:ph idx="1"/>
          </p:nvPr>
        </p:nvSpPr>
        <p:spPr>
          <a:xfrm>
            <a:off x="1063752" y="1435607"/>
            <a:ext cx="10058400" cy="4959883"/>
          </a:xfrm>
        </p:spPr>
        <p:txBody>
          <a:bodyPr>
            <a:normAutofit fontScale="85000" lnSpcReduction="10000"/>
          </a:bodyPr>
          <a:lstStyle/>
          <a:p>
            <a:r>
              <a:rPr lang="en-GB" dirty="0">
                <a:solidFill>
                  <a:srgbClr val="FFFFFF"/>
                </a:solidFill>
              </a:rPr>
              <a:t>As discussed with the teams via WhatsApp that we came up various of different ideas. That there are number of ways which people use technology to collaborate it can either be based on learning outcomes or even on stream or others. Based on the phrase (confident in using technology) first thing came to my mind I would say nowadays a lot of people are using technology to live through life. You would see lot of people who uses different kind of social media such as WhatsApp, Instagram, snapchat and don’t even get me started on tiktok! Now different ages of people who love to steam about a game that they have completed or they want to talk about certain topic that they are trying to talk about. This shows that they are interacting through technology for you viewers to look into. It also shows how confident they are based on showing their face and speaking out to people. They can even get feedbacks at the bottom of the comments such as on YouTube it shows various of people expressing their feelings or they want to give few tips to the owner of the video on how it could be better </a:t>
            </a:r>
            <a:r>
              <a:rPr lang="en-GB" dirty="0" err="1">
                <a:solidFill>
                  <a:srgbClr val="FFFFFF"/>
                </a:solidFill>
              </a:rPr>
              <a:t>ect</a:t>
            </a:r>
            <a:r>
              <a:rPr lang="en-GB" dirty="0">
                <a:solidFill>
                  <a:srgbClr val="FFFFFF"/>
                </a:solidFill>
              </a:rPr>
              <a:t>.</a:t>
            </a:r>
          </a:p>
          <a:p>
            <a:r>
              <a:rPr lang="en-GB" dirty="0">
                <a:solidFill>
                  <a:srgbClr val="FFFFFF"/>
                </a:solidFill>
              </a:rPr>
              <a:t>Based on applying jobs such as indeed and other famous websites that class as collaborating because you are engaging with people around the world and speaking with them about the current offer or it may be if you want to improve your CV so that way you are engaging with different people to help you with. You can just upload it and whenever an employer sees they can contact you rather than you going around places and handing your CVs out and it will take lot of time. That way they feel lot better and easier just to press a single button to apply.</a:t>
            </a:r>
          </a:p>
          <a:p>
            <a:r>
              <a:rPr lang="en-GB" dirty="0">
                <a:solidFill>
                  <a:srgbClr val="FFFFFF"/>
                </a:solidFill>
              </a:rPr>
              <a:t>In schools you would have to defiantly use it for example even in jobs you will need to come together to complete a certain goal tasks. Speaking to various of people allows them to make friends and get along with each other quite quickly. Even with playing games or having problems or getting an assignments and also help research allows people to fully build up their confident.</a:t>
            </a:r>
          </a:p>
          <a:p>
            <a:endParaRPr lang="en-GB" dirty="0">
              <a:solidFill>
                <a:srgbClr val="FFFFFF"/>
              </a:solidFill>
            </a:endParaRPr>
          </a:p>
        </p:txBody>
      </p:sp>
      <p:sp>
        <p:nvSpPr>
          <p:cNvPr id="10" name="Oval 9">
            <a:extLst>
              <a:ext uri="{FF2B5EF4-FFF2-40B4-BE49-F238E27FC236}">
                <a16:creationId xmlns:a16="http://schemas.microsoft.com/office/drawing/2014/main" id="{328E7ECE-D1D9-4A45-83E3-B3AAC21AF5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F2299C5D-8E7A-4F30-B5A0-E61C1AF51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139737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B490BD-62AB-4CBA-A355-F438D5323ADF}"/>
              </a:ext>
            </a:extLst>
          </p:cNvPr>
          <p:cNvSpPr>
            <a:spLocks noGrp="1"/>
          </p:cNvSpPr>
          <p:nvPr>
            <p:ph type="title"/>
          </p:nvPr>
        </p:nvSpPr>
        <p:spPr>
          <a:xfrm>
            <a:off x="1286934" y="1465790"/>
            <a:ext cx="3860798" cy="3941345"/>
          </a:xfrm>
        </p:spPr>
        <p:txBody>
          <a:bodyPr>
            <a:normAutofit/>
          </a:bodyPr>
          <a:lstStyle/>
          <a:p>
            <a:pPr algn="ctr"/>
            <a:r>
              <a:rPr lang="en-GB" sz="6000" dirty="0"/>
              <a:t>Rational</a:t>
            </a:r>
          </a:p>
        </p:txBody>
      </p:sp>
      <p:pic>
        <p:nvPicPr>
          <p:cNvPr id="5" name="Content Placeholder 4" descr="Typewriter with solid fill">
            <a:extLst>
              <a:ext uri="{FF2B5EF4-FFF2-40B4-BE49-F238E27FC236}">
                <a16:creationId xmlns:a16="http://schemas.microsoft.com/office/drawing/2014/main" id="{E243AF68-489C-41AE-BAD4-EE7E0DF14DF5}"/>
              </a:ext>
            </a:extLst>
          </p:cNvPr>
          <p:cNvPicPr>
            <a:picLocks noGrp="1" noChangeAspect="1"/>
          </p:cNvPicPr>
          <p:nvPr>
            <p:ph idx="1"/>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454117" y="4371963"/>
            <a:ext cx="1524565" cy="1524565"/>
          </a:xfrm>
        </p:spPr>
      </p:pic>
      <p:sp>
        <p:nvSpPr>
          <p:cNvPr id="23" name="Rectangle 22">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Content Placeholder 4" descr="Typewriter with solid fill">
            <a:extLst>
              <a:ext uri="{FF2B5EF4-FFF2-40B4-BE49-F238E27FC236}">
                <a16:creationId xmlns:a16="http://schemas.microsoft.com/office/drawing/2014/main" id="{658F3F63-303E-4763-95FA-7843D27DEAB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0800000">
            <a:off x="2454116" y="976397"/>
            <a:ext cx="1524565" cy="1524565"/>
          </a:xfrm>
          <a:prstGeom prst="rect">
            <a:avLst/>
          </a:prstGeom>
        </p:spPr>
      </p:pic>
      <p:sp>
        <p:nvSpPr>
          <p:cNvPr id="11" name="TextBox 10">
            <a:extLst>
              <a:ext uri="{FF2B5EF4-FFF2-40B4-BE49-F238E27FC236}">
                <a16:creationId xmlns:a16="http://schemas.microsoft.com/office/drawing/2014/main" id="{76BA4091-24B7-42AC-B9E7-0E818358F3CF}"/>
              </a:ext>
            </a:extLst>
          </p:cNvPr>
          <p:cNvSpPr txBox="1"/>
          <p:nvPr/>
        </p:nvSpPr>
        <p:spPr>
          <a:xfrm>
            <a:off x="5905500" y="2022997"/>
            <a:ext cx="5644896" cy="3046988"/>
          </a:xfrm>
          <a:prstGeom prst="rect">
            <a:avLst/>
          </a:prstGeom>
          <a:noFill/>
        </p:spPr>
        <p:txBody>
          <a:bodyPr wrap="square" rtlCol="0">
            <a:spAutoFit/>
          </a:bodyPr>
          <a:lstStyle/>
          <a:p>
            <a:r>
              <a:rPr lang="en-GB" sz="1600" dirty="0">
                <a:solidFill>
                  <a:schemeClr val="accent1">
                    <a:lumMod val="50000"/>
                  </a:schemeClr>
                </a:solidFill>
              </a:rPr>
              <a:t>Now that we have discussed the topic together as a team which is – Are staffs and students confident in using technology to collaborate? </a:t>
            </a:r>
          </a:p>
          <a:p>
            <a:r>
              <a:rPr lang="en-GB" sz="1600" dirty="0">
                <a:solidFill>
                  <a:schemeClr val="accent1">
                    <a:lumMod val="50000"/>
                  </a:schemeClr>
                </a:solidFill>
              </a:rPr>
              <a:t>Now we have an understanding on how they act upon using the technology within different reasons with advantages and disadvantages and also the reason why.</a:t>
            </a:r>
          </a:p>
          <a:p>
            <a:endParaRPr lang="en-GB" sz="1600" dirty="0">
              <a:solidFill>
                <a:schemeClr val="accent1">
                  <a:lumMod val="50000"/>
                </a:schemeClr>
              </a:solidFill>
            </a:endParaRPr>
          </a:p>
          <a:p>
            <a:r>
              <a:rPr lang="en-GB" sz="1600" dirty="0">
                <a:solidFill>
                  <a:schemeClr val="accent1">
                    <a:lumMod val="50000"/>
                  </a:schemeClr>
                </a:solidFill>
              </a:rPr>
              <a:t>We will find 3 sources related to our subject that we have chosen as a team we will also try and find the source of information with different types of website that is shown in the next slides. </a:t>
            </a:r>
          </a:p>
          <a:p>
            <a:endParaRPr lang="en-GB" sz="1600" dirty="0">
              <a:solidFill>
                <a:schemeClr val="accent1">
                  <a:lumMod val="50000"/>
                </a:schemeClr>
              </a:solidFill>
            </a:endParaRPr>
          </a:p>
        </p:txBody>
      </p:sp>
    </p:spTree>
    <p:extLst>
      <p:ext uri="{BB962C8B-B14F-4D97-AF65-F5344CB8AC3E}">
        <p14:creationId xmlns:p14="http://schemas.microsoft.com/office/powerpoint/2010/main" val="877258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82DA6C5C-AE6E-4FA3-B4A1-009D5F788E27}"/>
              </a:ext>
            </a:extLst>
          </p:cNvPr>
          <p:cNvSpPr>
            <a:spLocks noGrp="1"/>
          </p:cNvSpPr>
          <p:nvPr>
            <p:ph type="title"/>
          </p:nvPr>
        </p:nvSpPr>
        <p:spPr>
          <a:xfrm>
            <a:off x="643468" y="643466"/>
            <a:ext cx="3686312" cy="5528734"/>
          </a:xfrm>
        </p:spPr>
        <p:txBody>
          <a:bodyPr>
            <a:normAutofit fontScale="90000"/>
          </a:bodyPr>
          <a:lstStyle/>
          <a:p>
            <a:pPr algn="ctr"/>
            <a:br>
              <a:rPr lang="en-GB" b="1" i="0" dirty="0">
                <a:solidFill>
                  <a:srgbClr val="555555"/>
                </a:solidFill>
                <a:effectLst/>
                <a:latin typeface="arial" panose="020B0604020202020204" pitchFamily="34" charset="0"/>
              </a:rPr>
            </a:br>
            <a:r>
              <a:rPr lang="en-GB" sz="5400" i="0" dirty="0">
                <a:solidFill>
                  <a:schemeClr val="accent1">
                    <a:lumMod val="20000"/>
                    <a:lumOff val="80000"/>
                  </a:schemeClr>
                </a:solidFill>
                <a:effectLst/>
              </a:rPr>
              <a:t>Assessing online collaborative learning: process and product</a:t>
            </a:r>
            <a:br>
              <a:rPr lang="en-GB" b="0" i="0" dirty="0">
                <a:solidFill>
                  <a:srgbClr val="505050"/>
                </a:solidFill>
                <a:effectLst/>
                <a:latin typeface="+mn-lt"/>
              </a:rPr>
            </a:br>
            <a:endParaRPr lang="en-GB" dirty="0">
              <a:solidFill>
                <a:srgbClr val="FFFFFF"/>
              </a:solidFill>
              <a:latin typeface="+mn-lt"/>
            </a:endParaRPr>
          </a:p>
        </p:txBody>
      </p:sp>
      <p:sp>
        <p:nvSpPr>
          <p:cNvPr id="12"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11" name="TextBox 10">
            <a:extLst>
              <a:ext uri="{FF2B5EF4-FFF2-40B4-BE49-F238E27FC236}">
                <a16:creationId xmlns:a16="http://schemas.microsoft.com/office/drawing/2014/main" id="{1DEB44C4-821F-49F3-9A2D-85B0D3A28B30}"/>
              </a:ext>
            </a:extLst>
          </p:cNvPr>
          <p:cNvSpPr txBox="1"/>
          <p:nvPr/>
        </p:nvSpPr>
        <p:spPr>
          <a:xfrm>
            <a:off x="4862193" y="160790"/>
            <a:ext cx="7134577" cy="6494085"/>
          </a:xfrm>
          <a:prstGeom prst="rect">
            <a:avLst/>
          </a:prstGeom>
          <a:noFill/>
        </p:spPr>
        <p:txBody>
          <a:bodyPr wrap="square" rtlCol="0">
            <a:spAutoFit/>
          </a:bodyPr>
          <a:lstStyle/>
          <a:p>
            <a:r>
              <a:rPr lang="en-GB" sz="1200" b="1" u="sng" dirty="0"/>
              <a:t>Currency</a:t>
            </a:r>
          </a:p>
          <a:p>
            <a:endParaRPr lang="en-GB" sz="1200" b="1" u="sng" dirty="0"/>
          </a:p>
          <a:p>
            <a:r>
              <a:rPr lang="en-GB" sz="1200" dirty="0"/>
              <a:t>Issue on 4</a:t>
            </a:r>
            <a:r>
              <a:rPr lang="en-GB" sz="1200" baseline="30000" dirty="0"/>
              <a:t>th</a:t>
            </a:r>
            <a:r>
              <a:rPr lang="en-GB" sz="1200" dirty="0"/>
              <a:t> may 2004</a:t>
            </a:r>
          </a:p>
          <a:p>
            <a:endParaRPr lang="en-GB" sz="1200" dirty="0"/>
          </a:p>
          <a:p>
            <a:r>
              <a:rPr lang="en-GB" sz="1200" dirty="0"/>
              <a:t>This is the link to the article it is fully functional and can be looked at. </a:t>
            </a:r>
            <a:r>
              <a:rPr lang="en-GB" sz="1200" dirty="0">
                <a:hlinkClick r:id="rId5"/>
              </a:rPr>
              <a:t>https://www.sciencedirect.com/science/article/abs/pii/S0360131502001689</a:t>
            </a:r>
            <a:endParaRPr lang="en-GB" sz="1200" dirty="0"/>
          </a:p>
          <a:p>
            <a:endParaRPr lang="en-GB" sz="1200" dirty="0"/>
          </a:p>
          <a:p>
            <a:r>
              <a:rPr lang="en-GB" sz="1200" b="1" u="sng" dirty="0"/>
              <a:t>Relevance</a:t>
            </a:r>
          </a:p>
          <a:p>
            <a:endParaRPr lang="en-GB" sz="1200" b="1" u="sng" dirty="0"/>
          </a:p>
          <a:p>
            <a:r>
              <a:rPr lang="en-GB" sz="1400" dirty="0"/>
              <a:t>Well it talks about collaborating learning which shows similar topic that we have chose which is staff and student confident in technology collaborating. </a:t>
            </a:r>
          </a:p>
          <a:p>
            <a:endParaRPr lang="en-GB" sz="1400" dirty="0"/>
          </a:p>
          <a:p>
            <a:r>
              <a:rPr lang="en-GB" sz="1400" dirty="0"/>
              <a:t>J. Macdonald / Computers &amp; Education 40 (2003) 377–391 </a:t>
            </a:r>
          </a:p>
          <a:p>
            <a:r>
              <a:rPr lang="en-GB" sz="1400" dirty="0"/>
              <a:t>It mentions that how the first timers students will be a bit harder for them to study online due to where they live. It also suggest the key information on how the writer mentioned that the key is to practice and once you get used to it then eventually you will be better at it.</a:t>
            </a:r>
          </a:p>
          <a:p>
            <a:r>
              <a:rPr lang="en-GB" sz="1400" dirty="0"/>
              <a:t> mentioned about </a:t>
            </a:r>
            <a:r>
              <a:rPr lang="en-GB" sz="1400" dirty="0">
                <a:highlight>
                  <a:srgbClr val="FFFF00"/>
                </a:highlight>
              </a:rPr>
              <a:t>‘Internet searching and was presented for the first time in 1998 to 60 postgraduate students, world-wide. It attracts students who are either planning, or already concerned with, the design and delivery of online teaching materials.</a:t>
            </a:r>
          </a:p>
          <a:p>
            <a:endParaRPr lang="en-GB" sz="1400" dirty="0">
              <a:highlight>
                <a:srgbClr val="FFFF00"/>
              </a:highlight>
            </a:endParaRPr>
          </a:p>
          <a:p>
            <a:r>
              <a:rPr lang="en-GB" sz="1400" b="1" u="sng" dirty="0"/>
              <a:t>Authority</a:t>
            </a:r>
            <a:r>
              <a:rPr lang="en-GB" sz="1400" dirty="0"/>
              <a:t> </a:t>
            </a:r>
          </a:p>
          <a:p>
            <a:endParaRPr lang="en-GB" sz="1400" dirty="0">
              <a:highlight>
                <a:srgbClr val="FFFF00"/>
              </a:highlight>
            </a:endParaRPr>
          </a:p>
          <a:p>
            <a:r>
              <a:rPr lang="en-GB" sz="1400" dirty="0"/>
              <a:t>The publisher name is Janet Macdonald</a:t>
            </a:r>
          </a:p>
          <a:p>
            <a:r>
              <a:rPr lang="en-GB" sz="1400" dirty="0"/>
              <a:t>You can contact the person which clearly indicates showing at the bottom of the page. once you have clicked the website link it will lead you to another site showing short version of the article.</a:t>
            </a:r>
          </a:p>
          <a:p>
            <a:r>
              <a:rPr lang="en-GB" sz="1400" dirty="0"/>
              <a:t>It shows that the person shows some reference list to prove the writer knows what subject is about. I would say the purpose of this is to let you know about the facts about different kind of topic what </a:t>
            </a:r>
            <a:r>
              <a:rPr lang="en-GB" sz="1400" dirty="0" err="1"/>
              <a:t>janet</a:t>
            </a:r>
            <a:r>
              <a:rPr lang="en-GB" sz="1400" dirty="0"/>
              <a:t> has mentioned and also mentioning key facts to related to similar topic which we have picked.</a:t>
            </a:r>
          </a:p>
        </p:txBody>
      </p:sp>
      <p:pic>
        <p:nvPicPr>
          <p:cNvPr id="17" name="Graphic 16" descr="Disconnected outline">
            <a:extLst>
              <a:ext uri="{FF2B5EF4-FFF2-40B4-BE49-F238E27FC236}">
                <a16:creationId xmlns:a16="http://schemas.microsoft.com/office/drawing/2014/main" id="{942C9F02-6942-488D-887F-8C3FB619EBE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6200000">
            <a:off x="1917366" y="5970714"/>
            <a:ext cx="820124" cy="820124"/>
          </a:xfrm>
          <a:prstGeom prst="rect">
            <a:avLst/>
          </a:prstGeom>
        </p:spPr>
      </p:pic>
      <p:pic>
        <p:nvPicPr>
          <p:cNvPr id="20" name="Graphic 19" descr="Disconnected outline">
            <a:extLst>
              <a:ext uri="{FF2B5EF4-FFF2-40B4-BE49-F238E27FC236}">
                <a16:creationId xmlns:a16="http://schemas.microsoft.com/office/drawing/2014/main" id="{B280BCA8-6E12-4E32-8887-354A445A39B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6200000">
            <a:off x="1917365" y="67161"/>
            <a:ext cx="820124" cy="820124"/>
          </a:xfrm>
          <a:prstGeom prst="rect">
            <a:avLst/>
          </a:prstGeom>
        </p:spPr>
      </p:pic>
    </p:spTree>
    <p:extLst>
      <p:ext uri="{BB962C8B-B14F-4D97-AF65-F5344CB8AC3E}">
        <p14:creationId xmlns:p14="http://schemas.microsoft.com/office/powerpoint/2010/main" val="1293236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85B77682-AD85-4054-954A-88988C7C80F2}"/>
              </a:ext>
            </a:extLst>
          </p:cNvPr>
          <p:cNvSpPr>
            <a:spLocks noGrp="1"/>
          </p:cNvSpPr>
          <p:nvPr>
            <p:ph type="title"/>
          </p:nvPr>
        </p:nvSpPr>
        <p:spPr>
          <a:xfrm>
            <a:off x="643468" y="643466"/>
            <a:ext cx="3686312" cy="5528734"/>
          </a:xfrm>
        </p:spPr>
        <p:txBody>
          <a:bodyPr>
            <a:normAutofit fontScale="90000"/>
          </a:bodyPr>
          <a:lstStyle/>
          <a:p>
            <a:pPr algn="ctr"/>
            <a:r>
              <a:rPr lang="en-GB" dirty="0">
                <a:solidFill>
                  <a:schemeClr val="accent1">
                    <a:lumMod val="20000"/>
                    <a:lumOff val="80000"/>
                  </a:schemeClr>
                </a:solidFill>
              </a:rPr>
              <a:t>Factors influencing perceived usefulness of wikis for group collaborative learning by first year students </a:t>
            </a:r>
          </a:p>
        </p:txBody>
      </p:sp>
      <p:sp>
        <p:nvSpPr>
          <p:cNvPr id="12"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7" name="Content Placeholder 6">
            <a:extLst>
              <a:ext uri="{FF2B5EF4-FFF2-40B4-BE49-F238E27FC236}">
                <a16:creationId xmlns:a16="http://schemas.microsoft.com/office/drawing/2014/main" id="{21AB9179-DAE1-4739-847D-7C2FAC664D52}"/>
              </a:ext>
            </a:extLst>
          </p:cNvPr>
          <p:cNvSpPr>
            <a:spLocks noGrp="1"/>
          </p:cNvSpPr>
          <p:nvPr>
            <p:ph idx="1"/>
          </p:nvPr>
        </p:nvSpPr>
        <p:spPr>
          <a:xfrm>
            <a:off x="4969904" y="353961"/>
            <a:ext cx="6964590" cy="5846528"/>
          </a:xfrm>
        </p:spPr>
        <p:txBody>
          <a:bodyPr/>
          <a:lstStyle/>
          <a:p>
            <a:r>
              <a:rPr lang="en-GB" sz="2000" b="1" u="sng" dirty="0"/>
              <a:t>Currency</a:t>
            </a:r>
          </a:p>
          <a:p>
            <a:r>
              <a:rPr lang="en-GB" dirty="0"/>
              <a:t>The information that was published was on </a:t>
            </a:r>
            <a:r>
              <a:rPr lang="en-GB" b="0" i="0" dirty="0">
                <a:effectLst/>
                <a:latin typeface="Noto Sans" panose="020B0502040504020204" pitchFamily="34" charset="0"/>
              </a:rPr>
              <a:t>2011-04-24</a:t>
            </a:r>
          </a:p>
          <a:p>
            <a:pPr marL="0" indent="0">
              <a:buNone/>
            </a:pPr>
            <a:endParaRPr lang="en-GB" b="0" i="0" dirty="0">
              <a:effectLst/>
              <a:latin typeface="Noto Sans" panose="020B0502040504020204" pitchFamily="34" charset="0"/>
            </a:endParaRPr>
          </a:p>
          <a:p>
            <a:endParaRPr lang="en-GB" dirty="0"/>
          </a:p>
        </p:txBody>
      </p:sp>
    </p:spTree>
    <p:extLst>
      <p:ext uri="{BB962C8B-B14F-4D97-AF65-F5344CB8AC3E}">
        <p14:creationId xmlns:p14="http://schemas.microsoft.com/office/powerpoint/2010/main" val="8202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A486648D-901F-431C-8FFE-6455ADDAC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72" y="0"/>
            <a:ext cx="12188656"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9712A4F6-4771-4811-8D16-361DCAE6EC50}"/>
              </a:ext>
            </a:extLst>
          </p:cNvPr>
          <p:cNvSpPr>
            <a:spLocks noGrp="1"/>
          </p:cNvSpPr>
          <p:nvPr>
            <p:ph type="title"/>
          </p:nvPr>
        </p:nvSpPr>
        <p:spPr>
          <a:xfrm>
            <a:off x="1066800" y="432619"/>
            <a:ext cx="10058400" cy="725227"/>
          </a:xfrm>
        </p:spPr>
        <p:txBody>
          <a:bodyPr>
            <a:normAutofit fontScale="90000"/>
          </a:bodyPr>
          <a:lstStyle/>
          <a:p>
            <a:pPr algn="ctr"/>
            <a:r>
              <a:rPr lang="en-GB" dirty="0">
                <a:solidFill>
                  <a:srgbClr val="FFFFFF"/>
                </a:solidFill>
              </a:rPr>
              <a:t>Ethical consideration </a:t>
            </a:r>
          </a:p>
        </p:txBody>
      </p:sp>
      <p:sp>
        <p:nvSpPr>
          <p:cNvPr id="3" name="Content Placeholder 2">
            <a:extLst>
              <a:ext uri="{FF2B5EF4-FFF2-40B4-BE49-F238E27FC236}">
                <a16:creationId xmlns:a16="http://schemas.microsoft.com/office/drawing/2014/main" id="{0550681E-4A58-44AA-B01F-FFC5415938E6}"/>
              </a:ext>
            </a:extLst>
          </p:cNvPr>
          <p:cNvSpPr>
            <a:spLocks noGrp="1"/>
          </p:cNvSpPr>
          <p:nvPr>
            <p:ph idx="1"/>
          </p:nvPr>
        </p:nvSpPr>
        <p:spPr>
          <a:xfrm>
            <a:off x="1066800" y="1403604"/>
            <a:ext cx="10058400" cy="3660009"/>
          </a:xfrm>
        </p:spPr>
        <p:txBody>
          <a:bodyPr>
            <a:normAutofit/>
          </a:bodyPr>
          <a:lstStyle/>
          <a:p>
            <a:r>
              <a:rPr lang="en-GB" sz="1800" dirty="0">
                <a:solidFill>
                  <a:srgbClr val="FFFFFF"/>
                </a:solidFill>
              </a:rPr>
              <a:t>As a team we discussed Conducting ethical research what it is and how it is important it is. Being able to have an understanding about being fairness and acting openly and being truthful and promoting accuracy data. Miscalculations will lead to dishonesty and mispresenting. Research ethic involves types of ethical to researchers in activities to show respect to everyone .One of the major awareness that should be taken place is plagiarism. Many people tends to steal peoples ideas or in fact their work which is not theirs. Usually they try to make it their own by trying to copy it and without their consent. And even if you want to involve certain people you must let them give consent making sure that they have given permission to you to let something happen.</a:t>
            </a:r>
          </a:p>
          <a:p>
            <a:r>
              <a:rPr lang="en-GB" sz="1800" dirty="0">
                <a:solidFill>
                  <a:srgbClr val="FFFFFF"/>
                </a:solidFill>
              </a:rPr>
              <a:t>Staffs should always be truthful to their own work and for their own teachings they also should behave fairness at all times. The staffs are responsible for their equipment and keen interest in the university. And for students they need to show respect on one another and be motivated to learn and to have that strong commitment.</a:t>
            </a:r>
          </a:p>
        </p:txBody>
      </p:sp>
      <p:sp>
        <p:nvSpPr>
          <p:cNvPr id="17" name="Oval 9">
            <a:extLst>
              <a:ext uri="{FF2B5EF4-FFF2-40B4-BE49-F238E27FC236}">
                <a16:creationId xmlns:a16="http://schemas.microsoft.com/office/drawing/2014/main" id="{328E7ECE-D1D9-4A45-83E3-B3AAC21AF5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1">
            <a:extLst>
              <a:ext uri="{FF2B5EF4-FFF2-40B4-BE49-F238E27FC236}">
                <a16:creationId xmlns:a16="http://schemas.microsoft.com/office/drawing/2014/main" id="{F2299C5D-8E7A-4F30-B5A0-E61C1AF51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pic>
        <p:nvPicPr>
          <p:cNvPr id="7" name="Graphic 6" descr="Cycle with people outline">
            <a:extLst>
              <a:ext uri="{FF2B5EF4-FFF2-40B4-BE49-F238E27FC236}">
                <a16:creationId xmlns:a16="http://schemas.microsoft.com/office/drawing/2014/main" id="{4A1A0BAB-4403-4084-BA8D-5E28598F960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275762" y="5046406"/>
            <a:ext cx="1640475" cy="1640475"/>
          </a:xfrm>
          <a:prstGeom prst="rect">
            <a:avLst/>
          </a:prstGeom>
        </p:spPr>
      </p:pic>
    </p:spTree>
    <p:extLst>
      <p:ext uri="{BB962C8B-B14F-4D97-AF65-F5344CB8AC3E}">
        <p14:creationId xmlns:p14="http://schemas.microsoft.com/office/powerpoint/2010/main" val="270821454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C4C5769-E723-4A1E-B4F6-F6BB27AE7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4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878380D-0E99-4278-9939-702074B8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D2C525-6734-441F-A3AC-C8027571B3F8}"/>
              </a:ext>
            </a:extLst>
          </p:cNvPr>
          <p:cNvSpPr>
            <a:spLocks noGrp="1"/>
          </p:cNvSpPr>
          <p:nvPr>
            <p:ph type="title"/>
          </p:nvPr>
        </p:nvSpPr>
        <p:spPr>
          <a:xfrm>
            <a:off x="486064" y="235961"/>
            <a:ext cx="3682727" cy="966673"/>
          </a:xfrm>
        </p:spPr>
        <p:txBody>
          <a:bodyPr>
            <a:normAutofit fontScale="90000"/>
          </a:bodyPr>
          <a:lstStyle/>
          <a:p>
            <a:pPr algn="r"/>
            <a:r>
              <a:rPr lang="en-GB" dirty="0">
                <a:solidFill>
                  <a:srgbClr val="FFFFFF"/>
                </a:solidFill>
              </a:rPr>
              <a:t>TIMELINE!</a:t>
            </a:r>
          </a:p>
        </p:txBody>
      </p:sp>
      <p:sp>
        <p:nvSpPr>
          <p:cNvPr id="12" name="Oval 11">
            <a:extLst>
              <a:ext uri="{FF2B5EF4-FFF2-40B4-BE49-F238E27FC236}">
                <a16:creationId xmlns:a16="http://schemas.microsoft.com/office/drawing/2014/main" id="{75A92D53-A461-451B-87E6-8746F6FCE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F003ABC2-0D2A-42E5-9778-D9E8DBB54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aphicFrame>
        <p:nvGraphicFramePr>
          <p:cNvPr id="5" name="Table 5">
            <a:extLst>
              <a:ext uri="{FF2B5EF4-FFF2-40B4-BE49-F238E27FC236}">
                <a16:creationId xmlns:a16="http://schemas.microsoft.com/office/drawing/2014/main" id="{08DBE51F-020D-4740-8BA8-6E2D5A649259}"/>
              </a:ext>
            </a:extLst>
          </p:cNvPr>
          <p:cNvGraphicFramePr>
            <a:graphicFrameLocks noGrp="1"/>
          </p:cNvGraphicFramePr>
          <p:nvPr>
            <p:extLst>
              <p:ext uri="{D42A27DB-BD31-4B8C-83A1-F6EECF244321}">
                <p14:modId xmlns:p14="http://schemas.microsoft.com/office/powerpoint/2010/main" val="1773427074"/>
              </p:ext>
            </p:extLst>
          </p:nvPr>
        </p:nvGraphicFramePr>
        <p:xfrm>
          <a:off x="555438" y="1173372"/>
          <a:ext cx="7635384" cy="2560320"/>
        </p:xfrm>
        <a:graphic>
          <a:graphicData uri="http://schemas.openxmlformats.org/drawingml/2006/table">
            <a:tbl>
              <a:tblPr firstRow="1" bandRow="1">
                <a:tableStyleId>{5C22544A-7EE6-4342-B048-85BDC9FD1C3A}</a:tableStyleId>
              </a:tblPr>
              <a:tblGrid>
                <a:gridCol w="1272564">
                  <a:extLst>
                    <a:ext uri="{9D8B030D-6E8A-4147-A177-3AD203B41FA5}">
                      <a16:colId xmlns:a16="http://schemas.microsoft.com/office/drawing/2014/main" val="1901474184"/>
                    </a:ext>
                  </a:extLst>
                </a:gridCol>
                <a:gridCol w="1272564">
                  <a:extLst>
                    <a:ext uri="{9D8B030D-6E8A-4147-A177-3AD203B41FA5}">
                      <a16:colId xmlns:a16="http://schemas.microsoft.com/office/drawing/2014/main" val="233160630"/>
                    </a:ext>
                  </a:extLst>
                </a:gridCol>
                <a:gridCol w="1272564">
                  <a:extLst>
                    <a:ext uri="{9D8B030D-6E8A-4147-A177-3AD203B41FA5}">
                      <a16:colId xmlns:a16="http://schemas.microsoft.com/office/drawing/2014/main" val="1059649384"/>
                    </a:ext>
                  </a:extLst>
                </a:gridCol>
                <a:gridCol w="1272564">
                  <a:extLst>
                    <a:ext uri="{9D8B030D-6E8A-4147-A177-3AD203B41FA5}">
                      <a16:colId xmlns:a16="http://schemas.microsoft.com/office/drawing/2014/main" val="823947161"/>
                    </a:ext>
                  </a:extLst>
                </a:gridCol>
                <a:gridCol w="1272564">
                  <a:extLst>
                    <a:ext uri="{9D8B030D-6E8A-4147-A177-3AD203B41FA5}">
                      <a16:colId xmlns:a16="http://schemas.microsoft.com/office/drawing/2014/main" val="2764784753"/>
                    </a:ext>
                  </a:extLst>
                </a:gridCol>
                <a:gridCol w="1272564">
                  <a:extLst>
                    <a:ext uri="{9D8B030D-6E8A-4147-A177-3AD203B41FA5}">
                      <a16:colId xmlns:a16="http://schemas.microsoft.com/office/drawing/2014/main" val="2727842187"/>
                    </a:ext>
                  </a:extLst>
                </a:gridCol>
              </a:tblGrid>
              <a:tr h="343274">
                <a:tc>
                  <a:txBody>
                    <a:bodyPr/>
                    <a:lstStyle/>
                    <a:p>
                      <a:pPr algn="ctr"/>
                      <a:r>
                        <a:rPr lang="en-GB" dirty="0"/>
                        <a:t>Week 1</a:t>
                      </a:r>
                    </a:p>
                  </a:txBody>
                  <a:tcPr/>
                </a:tc>
                <a:tc>
                  <a:txBody>
                    <a:bodyPr/>
                    <a:lstStyle/>
                    <a:p>
                      <a:pPr algn="ctr"/>
                      <a:r>
                        <a:rPr lang="en-GB" dirty="0"/>
                        <a:t>Week 2</a:t>
                      </a:r>
                    </a:p>
                  </a:txBody>
                  <a:tcPr/>
                </a:tc>
                <a:tc>
                  <a:txBody>
                    <a:bodyPr/>
                    <a:lstStyle/>
                    <a:p>
                      <a:pPr algn="ctr"/>
                      <a:r>
                        <a:rPr lang="en-GB" dirty="0"/>
                        <a:t>Week 3</a:t>
                      </a:r>
                    </a:p>
                  </a:txBody>
                  <a:tcPr/>
                </a:tc>
                <a:tc>
                  <a:txBody>
                    <a:bodyPr/>
                    <a:lstStyle/>
                    <a:p>
                      <a:pPr algn="ctr"/>
                      <a:r>
                        <a:rPr lang="en-GB" dirty="0"/>
                        <a:t>Week 4</a:t>
                      </a:r>
                    </a:p>
                  </a:txBody>
                  <a:tcPr/>
                </a:tc>
                <a:tc>
                  <a:txBody>
                    <a:bodyPr/>
                    <a:lstStyle/>
                    <a:p>
                      <a:pPr algn="ctr"/>
                      <a:r>
                        <a:rPr lang="en-GB" dirty="0"/>
                        <a:t>Week 5</a:t>
                      </a:r>
                    </a:p>
                  </a:txBody>
                  <a:tcPr/>
                </a:tc>
                <a:tc>
                  <a:txBody>
                    <a:bodyPr/>
                    <a:lstStyle/>
                    <a:p>
                      <a:pPr algn="ctr"/>
                      <a:r>
                        <a:rPr lang="en-GB" dirty="0"/>
                        <a:t>Week 6</a:t>
                      </a:r>
                    </a:p>
                  </a:txBody>
                  <a:tcPr/>
                </a:tc>
                <a:extLst>
                  <a:ext uri="{0D108BD9-81ED-4DB2-BD59-A6C34878D82A}">
                    <a16:rowId xmlns:a16="http://schemas.microsoft.com/office/drawing/2014/main" val="2511374483"/>
                  </a:ext>
                </a:extLst>
              </a:tr>
              <a:tr h="343274">
                <a:tc>
                  <a:txBody>
                    <a:bodyPr/>
                    <a:lstStyle/>
                    <a:p>
                      <a:pPr algn="ctr"/>
                      <a:r>
                        <a:rPr lang="en-GB" dirty="0">
                          <a:solidFill>
                            <a:srgbClr val="00FF00"/>
                          </a:solidFill>
                        </a:rPr>
                        <a:t>SAT/SUN</a:t>
                      </a:r>
                    </a:p>
                  </a:txBody>
                  <a:tcPr/>
                </a:tc>
                <a:tc>
                  <a:txBody>
                    <a:bodyPr/>
                    <a:lstStyle/>
                    <a:p>
                      <a:pPr algn="ctr"/>
                      <a:r>
                        <a:rPr lang="en-GB" dirty="0">
                          <a:solidFill>
                            <a:srgbClr val="00FF00"/>
                          </a:solidFill>
                        </a:rPr>
                        <a:t>SAT/SUN</a:t>
                      </a:r>
                    </a:p>
                  </a:txBody>
                  <a:tcPr/>
                </a:tc>
                <a:tc>
                  <a:txBody>
                    <a:bodyPr/>
                    <a:lstStyle/>
                    <a:p>
                      <a:pPr algn="ctr"/>
                      <a:r>
                        <a:rPr lang="en-GB" dirty="0">
                          <a:solidFill>
                            <a:srgbClr val="00FF00"/>
                          </a:solidFill>
                        </a:rPr>
                        <a:t>SAT/SUN</a:t>
                      </a:r>
                    </a:p>
                  </a:txBody>
                  <a:tcPr/>
                </a:tc>
                <a:tc>
                  <a:txBody>
                    <a:bodyPr/>
                    <a:lstStyle/>
                    <a:p>
                      <a:pPr algn="ctr"/>
                      <a:r>
                        <a:rPr lang="en-GB" dirty="0">
                          <a:solidFill>
                            <a:srgbClr val="00FF00"/>
                          </a:solidFill>
                        </a:rPr>
                        <a:t>SAT/SUN</a:t>
                      </a:r>
                    </a:p>
                  </a:txBody>
                  <a:tcPr/>
                </a:tc>
                <a:tc>
                  <a:txBody>
                    <a:bodyPr/>
                    <a:lstStyle/>
                    <a:p>
                      <a:pPr algn="ctr"/>
                      <a:r>
                        <a:rPr lang="en-GB" dirty="0">
                          <a:solidFill>
                            <a:srgbClr val="00FF00"/>
                          </a:solidFill>
                        </a:rPr>
                        <a:t>SAT/SUN</a:t>
                      </a:r>
                    </a:p>
                  </a:txBody>
                  <a:tcPr/>
                </a:tc>
                <a:tc>
                  <a:txBody>
                    <a:bodyPr/>
                    <a:lstStyle/>
                    <a:p>
                      <a:pPr algn="ctr"/>
                      <a:r>
                        <a:rPr lang="en-GB" dirty="0">
                          <a:solidFill>
                            <a:srgbClr val="00FF00"/>
                          </a:solidFill>
                        </a:rPr>
                        <a:t>SAT/SUN</a:t>
                      </a:r>
                    </a:p>
                  </a:txBody>
                  <a:tcPr/>
                </a:tc>
                <a:extLst>
                  <a:ext uri="{0D108BD9-81ED-4DB2-BD59-A6C34878D82A}">
                    <a16:rowId xmlns:a16="http://schemas.microsoft.com/office/drawing/2014/main" val="757316707"/>
                  </a:ext>
                </a:extLst>
              </a:tr>
              <a:tr h="343274">
                <a:tc>
                  <a:txBody>
                    <a:bodyPr/>
                    <a:lstStyle/>
                    <a:p>
                      <a:pPr algn="ctr"/>
                      <a:r>
                        <a:rPr lang="en-GB" dirty="0"/>
                        <a:t>MON </a:t>
                      </a:r>
                    </a:p>
                  </a:txBody>
                  <a:tcPr/>
                </a:tc>
                <a:tc>
                  <a:txBody>
                    <a:bodyPr/>
                    <a:lstStyle/>
                    <a:p>
                      <a:pPr algn="ctr"/>
                      <a:r>
                        <a:rPr lang="en-GB" dirty="0"/>
                        <a:t>MON</a:t>
                      </a:r>
                    </a:p>
                  </a:txBody>
                  <a:tcPr/>
                </a:tc>
                <a:tc>
                  <a:txBody>
                    <a:bodyPr/>
                    <a:lstStyle/>
                    <a:p>
                      <a:pPr algn="ctr"/>
                      <a:r>
                        <a:rPr lang="en-GB" dirty="0"/>
                        <a:t>MON</a:t>
                      </a:r>
                    </a:p>
                  </a:txBody>
                  <a:tcPr/>
                </a:tc>
                <a:tc>
                  <a:txBody>
                    <a:bodyPr/>
                    <a:lstStyle/>
                    <a:p>
                      <a:pPr algn="ctr"/>
                      <a:r>
                        <a:rPr lang="en-GB" dirty="0"/>
                        <a:t>MON</a:t>
                      </a:r>
                    </a:p>
                  </a:txBody>
                  <a:tcPr/>
                </a:tc>
                <a:tc>
                  <a:txBody>
                    <a:bodyPr/>
                    <a:lstStyle/>
                    <a:p>
                      <a:pPr algn="ctr"/>
                      <a:r>
                        <a:rPr lang="en-GB" dirty="0"/>
                        <a:t>MON</a:t>
                      </a:r>
                    </a:p>
                  </a:txBody>
                  <a:tcPr/>
                </a:tc>
                <a:tc>
                  <a:txBody>
                    <a:bodyPr/>
                    <a:lstStyle/>
                    <a:p>
                      <a:pPr algn="ctr"/>
                      <a:r>
                        <a:rPr lang="en-GB" dirty="0"/>
                        <a:t>MON</a:t>
                      </a:r>
                    </a:p>
                  </a:txBody>
                  <a:tcPr/>
                </a:tc>
                <a:extLst>
                  <a:ext uri="{0D108BD9-81ED-4DB2-BD59-A6C34878D82A}">
                    <a16:rowId xmlns:a16="http://schemas.microsoft.com/office/drawing/2014/main" val="1907906192"/>
                  </a:ext>
                </a:extLst>
              </a:tr>
              <a:tr h="343274">
                <a:tc>
                  <a:txBody>
                    <a:bodyPr/>
                    <a:lstStyle/>
                    <a:p>
                      <a:pPr algn="ctr"/>
                      <a:r>
                        <a:rPr lang="en-GB" dirty="0"/>
                        <a:t>TUE</a:t>
                      </a:r>
                    </a:p>
                  </a:txBody>
                  <a:tcPr/>
                </a:tc>
                <a:tc>
                  <a:txBody>
                    <a:bodyPr/>
                    <a:lstStyle/>
                    <a:p>
                      <a:pPr algn="ctr"/>
                      <a:r>
                        <a:rPr lang="en-GB" dirty="0"/>
                        <a:t>TUE</a:t>
                      </a:r>
                    </a:p>
                  </a:txBody>
                  <a:tcPr/>
                </a:tc>
                <a:tc>
                  <a:txBody>
                    <a:bodyPr/>
                    <a:lstStyle/>
                    <a:p>
                      <a:pPr algn="ctr"/>
                      <a:r>
                        <a:rPr lang="en-GB" dirty="0"/>
                        <a:t>TUE</a:t>
                      </a:r>
                    </a:p>
                  </a:txBody>
                  <a:tcPr/>
                </a:tc>
                <a:tc>
                  <a:txBody>
                    <a:bodyPr/>
                    <a:lstStyle/>
                    <a:p>
                      <a:pPr algn="ctr"/>
                      <a:r>
                        <a:rPr lang="en-GB" dirty="0"/>
                        <a:t>TUE</a:t>
                      </a:r>
                    </a:p>
                  </a:txBody>
                  <a:tcPr/>
                </a:tc>
                <a:tc>
                  <a:txBody>
                    <a:bodyPr/>
                    <a:lstStyle/>
                    <a:p>
                      <a:pPr algn="ctr"/>
                      <a:r>
                        <a:rPr lang="en-GB" dirty="0"/>
                        <a:t>TUE</a:t>
                      </a:r>
                    </a:p>
                  </a:txBody>
                  <a:tcPr/>
                </a:tc>
                <a:tc>
                  <a:txBody>
                    <a:bodyPr/>
                    <a:lstStyle/>
                    <a:p>
                      <a:pPr algn="ctr"/>
                      <a:r>
                        <a:rPr lang="en-GB" dirty="0"/>
                        <a:t>TUE</a:t>
                      </a:r>
                    </a:p>
                  </a:txBody>
                  <a:tcPr/>
                </a:tc>
                <a:extLst>
                  <a:ext uri="{0D108BD9-81ED-4DB2-BD59-A6C34878D82A}">
                    <a16:rowId xmlns:a16="http://schemas.microsoft.com/office/drawing/2014/main" val="762191756"/>
                  </a:ext>
                </a:extLst>
              </a:tr>
              <a:tr h="343274">
                <a:tc>
                  <a:txBody>
                    <a:bodyPr/>
                    <a:lstStyle/>
                    <a:p>
                      <a:pPr algn="ctr"/>
                      <a:r>
                        <a:rPr lang="en-GB" dirty="0"/>
                        <a:t>WED</a:t>
                      </a:r>
                    </a:p>
                  </a:txBody>
                  <a:tcPr/>
                </a:tc>
                <a:tc>
                  <a:txBody>
                    <a:bodyPr/>
                    <a:lstStyle/>
                    <a:p>
                      <a:pPr algn="ctr"/>
                      <a:r>
                        <a:rPr lang="en-GB" dirty="0"/>
                        <a:t>WED</a:t>
                      </a:r>
                    </a:p>
                  </a:txBody>
                  <a:tcPr/>
                </a:tc>
                <a:tc>
                  <a:txBody>
                    <a:bodyPr/>
                    <a:lstStyle/>
                    <a:p>
                      <a:pPr algn="ctr"/>
                      <a:r>
                        <a:rPr lang="en-GB" dirty="0"/>
                        <a:t>WED</a:t>
                      </a:r>
                    </a:p>
                  </a:txBody>
                  <a:tcPr/>
                </a:tc>
                <a:tc>
                  <a:txBody>
                    <a:bodyPr/>
                    <a:lstStyle/>
                    <a:p>
                      <a:pPr algn="ctr"/>
                      <a:r>
                        <a:rPr lang="en-GB" dirty="0"/>
                        <a:t>WED</a:t>
                      </a:r>
                    </a:p>
                  </a:txBody>
                  <a:tcPr/>
                </a:tc>
                <a:tc>
                  <a:txBody>
                    <a:bodyPr/>
                    <a:lstStyle/>
                    <a:p>
                      <a:pPr algn="ctr"/>
                      <a:r>
                        <a:rPr lang="en-GB" dirty="0"/>
                        <a:t>WED</a:t>
                      </a:r>
                    </a:p>
                  </a:txBody>
                  <a:tcPr/>
                </a:tc>
                <a:tc>
                  <a:txBody>
                    <a:bodyPr/>
                    <a:lstStyle/>
                    <a:p>
                      <a:pPr algn="ctr"/>
                      <a:r>
                        <a:rPr lang="en-GB" dirty="0"/>
                        <a:t>WED</a:t>
                      </a:r>
                    </a:p>
                  </a:txBody>
                  <a:tcPr/>
                </a:tc>
                <a:extLst>
                  <a:ext uri="{0D108BD9-81ED-4DB2-BD59-A6C34878D82A}">
                    <a16:rowId xmlns:a16="http://schemas.microsoft.com/office/drawing/2014/main" val="2177338151"/>
                  </a:ext>
                </a:extLst>
              </a:tr>
              <a:tr h="343274">
                <a:tc>
                  <a:txBody>
                    <a:bodyPr/>
                    <a:lstStyle/>
                    <a:p>
                      <a:pPr algn="ctr"/>
                      <a:r>
                        <a:rPr lang="en-GB" dirty="0"/>
                        <a:t>THU</a:t>
                      </a:r>
                    </a:p>
                  </a:txBody>
                  <a:tcPr/>
                </a:tc>
                <a:tc>
                  <a:txBody>
                    <a:bodyPr/>
                    <a:lstStyle/>
                    <a:p>
                      <a:pPr algn="ctr"/>
                      <a:r>
                        <a:rPr lang="en-GB" dirty="0"/>
                        <a:t>THU</a:t>
                      </a:r>
                    </a:p>
                  </a:txBody>
                  <a:tcPr/>
                </a:tc>
                <a:tc>
                  <a:txBody>
                    <a:bodyPr/>
                    <a:lstStyle/>
                    <a:p>
                      <a:pPr algn="ctr"/>
                      <a:r>
                        <a:rPr lang="en-GB" dirty="0"/>
                        <a:t>THU</a:t>
                      </a:r>
                    </a:p>
                  </a:txBody>
                  <a:tcPr/>
                </a:tc>
                <a:tc>
                  <a:txBody>
                    <a:bodyPr/>
                    <a:lstStyle/>
                    <a:p>
                      <a:pPr algn="ctr"/>
                      <a:r>
                        <a:rPr lang="en-GB" dirty="0"/>
                        <a:t>THU</a:t>
                      </a:r>
                    </a:p>
                  </a:txBody>
                  <a:tcPr/>
                </a:tc>
                <a:tc>
                  <a:txBody>
                    <a:bodyPr/>
                    <a:lstStyle/>
                    <a:p>
                      <a:pPr algn="ctr"/>
                      <a:r>
                        <a:rPr lang="en-GB" dirty="0"/>
                        <a:t>THU</a:t>
                      </a:r>
                    </a:p>
                  </a:txBody>
                  <a:tcPr/>
                </a:tc>
                <a:tc>
                  <a:txBody>
                    <a:bodyPr/>
                    <a:lstStyle/>
                    <a:p>
                      <a:pPr algn="ctr"/>
                      <a:r>
                        <a:rPr lang="en-GB" dirty="0"/>
                        <a:t>THU</a:t>
                      </a:r>
                    </a:p>
                  </a:txBody>
                  <a:tcPr/>
                </a:tc>
                <a:extLst>
                  <a:ext uri="{0D108BD9-81ED-4DB2-BD59-A6C34878D82A}">
                    <a16:rowId xmlns:a16="http://schemas.microsoft.com/office/drawing/2014/main" val="2590266362"/>
                  </a:ext>
                </a:extLst>
              </a:tr>
              <a:tr h="338572">
                <a:tc>
                  <a:txBody>
                    <a:bodyPr/>
                    <a:lstStyle/>
                    <a:p>
                      <a:pPr algn="ctr"/>
                      <a:r>
                        <a:rPr lang="en-GB" dirty="0"/>
                        <a:t>FRI</a:t>
                      </a:r>
                    </a:p>
                  </a:txBody>
                  <a:tcPr/>
                </a:tc>
                <a:tc>
                  <a:txBody>
                    <a:bodyPr/>
                    <a:lstStyle/>
                    <a:p>
                      <a:pPr algn="ctr"/>
                      <a:r>
                        <a:rPr lang="en-GB" dirty="0"/>
                        <a:t>FRI</a:t>
                      </a:r>
                    </a:p>
                  </a:txBody>
                  <a:tcPr/>
                </a:tc>
                <a:tc>
                  <a:txBody>
                    <a:bodyPr/>
                    <a:lstStyle/>
                    <a:p>
                      <a:pPr algn="ctr"/>
                      <a:r>
                        <a:rPr lang="en-GB" dirty="0"/>
                        <a:t>FRI</a:t>
                      </a:r>
                    </a:p>
                  </a:txBody>
                  <a:tcPr/>
                </a:tc>
                <a:tc>
                  <a:txBody>
                    <a:bodyPr/>
                    <a:lstStyle/>
                    <a:p>
                      <a:pPr algn="ctr"/>
                      <a:r>
                        <a:rPr lang="en-GB" dirty="0"/>
                        <a:t>FRI</a:t>
                      </a:r>
                    </a:p>
                  </a:txBody>
                  <a:tcPr/>
                </a:tc>
                <a:tc>
                  <a:txBody>
                    <a:bodyPr/>
                    <a:lstStyle/>
                    <a:p>
                      <a:pPr algn="ctr"/>
                      <a:r>
                        <a:rPr lang="en-GB" dirty="0"/>
                        <a:t>FRI</a:t>
                      </a:r>
                    </a:p>
                  </a:txBody>
                  <a:tcPr/>
                </a:tc>
                <a:tc>
                  <a:txBody>
                    <a:bodyPr/>
                    <a:lstStyle/>
                    <a:p>
                      <a:pPr algn="ctr"/>
                      <a:r>
                        <a:rPr lang="en-GB" dirty="0"/>
                        <a:t>FRI</a:t>
                      </a:r>
                    </a:p>
                  </a:txBody>
                  <a:tcPr/>
                </a:tc>
                <a:extLst>
                  <a:ext uri="{0D108BD9-81ED-4DB2-BD59-A6C34878D82A}">
                    <a16:rowId xmlns:a16="http://schemas.microsoft.com/office/drawing/2014/main" val="908024505"/>
                  </a:ext>
                </a:extLst>
              </a:tr>
            </a:tbl>
          </a:graphicData>
        </a:graphic>
      </p:graphicFrame>
      <p:sp>
        <p:nvSpPr>
          <p:cNvPr id="6" name="TextBox 5">
            <a:extLst>
              <a:ext uri="{FF2B5EF4-FFF2-40B4-BE49-F238E27FC236}">
                <a16:creationId xmlns:a16="http://schemas.microsoft.com/office/drawing/2014/main" id="{16E96595-5F0B-49DF-A7A3-2F9C47215443}"/>
              </a:ext>
            </a:extLst>
          </p:cNvPr>
          <p:cNvSpPr txBox="1"/>
          <p:nvPr/>
        </p:nvSpPr>
        <p:spPr>
          <a:xfrm>
            <a:off x="8331319" y="1430936"/>
            <a:ext cx="3720183" cy="2031325"/>
          </a:xfrm>
          <a:prstGeom prst="rect">
            <a:avLst/>
          </a:prstGeom>
          <a:noFill/>
        </p:spPr>
        <p:txBody>
          <a:bodyPr wrap="square" rtlCol="0">
            <a:spAutoFit/>
          </a:bodyPr>
          <a:lstStyle/>
          <a:p>
            <a:pPr algn="ctr"/>
            <a:r>
              <a:rPr lang="en-GB" sz="1400" dirty="0"/>
              <a:t>This table shows how we in a team have started from the beginning to present our work till week 1-6. This shows the rough sketch on how we manage to get through learning criteria and also to produce our presentation.</a:t>
            </a:r>
          </a:p>
          <a:p>
            <a:pPr algn="ctr"/>
            <a:r>
              <a:rPr lang="en-GB" sz="1400" dirty="0"/>
              <a:t>Week 5 27/02/2022 will be the submission point then after a week commencing that will be the presentation which will be held.</a:t>
            </a:r>
          </a:p>
        </p:txBody>
      </p:sp>
      <p:sp>
        <p:nvSpPr>
          <p:cNvPr id="9" name="Flowchart: Connector 8">
            <a:extLst>
              <a:ext uri="{FF2B5EF4-FFF2-40B4-BE49-F238E27FC236}">
                <a16:creationId xmlns:a16="http://schemas.microsoft.com/office/drawing/2014/main" id="{60FC37DA-4119-41E4-B4D9-1B3017400D49}"/>
              </a:ext>
            </a:extLst>
          </p:cNvPr>
          <p:cNvSpPr/>
          <p:nvPr/>
        </p:nvSpPr>
        <p:spPr>
          <a:xfrm>
            <a:off x="6886487" y="1437481"/>
            <a:ext cx="245807" cy="245807"/>
          </a:xfrm>
          <a:prstGeom prst="flowChartConnector">
            <a:avLst/>
          </a:prstGeom>
          <a:solidFill>
            <a:srgbClr val="2A682B"/>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13" name="Flowchart: Connector 12">
            <a:extLst>
              <a:ext uri="{FF2B5EF4-FFF2-40B4-BE49-F238E27FC236}">
                <a16:creationId xmlns:a16="http://schemas.microsoft.com/office/drawing/2014/main" id="{D26A4D34-3036-407B-A4B4-F5FDA4BD68A1}"/>
              </a:ext>
            </a:extLst>
          </p:cNvPr>
          <p:cNvSpPr/>
          <p:nvPr/>
        </p:nvSpPr>
        <p:spPr>
          <a:xfrm>
            <a:off x="6640680" y="1430936"/>
            <a:ext cx="245807" cy="245807"/>
          </a:xfrm>
          <a:prstGeom prst="flowChartConnector">
            <a:avLst/>
          </a:prstGeom>
          <a:solidFill>
            <a:srgbClr val="00B050"/>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11" name="Speech Bubble: Rectangle 10">
            <a:extLst>
              <a:ext uri="{FF2B5EF4-FFF2-40B4-BE49-F238E27FC236}">
                <a16:creationId xmlns:a16="http://schemas.microsoft.com/office/drawing/2014/main" id="{B98CDE01-56A1-4128-8142-1F457D40BCE6}"/>
              </a:ext>
            </a:extLst>
          </p:cNvPr>
          <p:cNvSpPr/>
          <p:nvPr/>
        </p:nvSpPr>
        <p:spPr>
          <a:xfrm>
            <a:off x="5474906" y="202482"/>
            <a:ext cx="2074606" cy="740518"/>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 little circle indicates when we have worked!</a:t>
            </a:r>
          </a:p>
        </p:txBody>
      </p:sp>
      <p:sp>
        <p:nvSpPr>
          <p:cNvPr id="15" name="Flowchart: Connector 14">
            <a:extLst>
              <a:ext uri="{FF2B5EF4-FFF2-40B4-BE49-F238E27FC236}">
                <a16:creationId xmlns:a16="http://schemas.microsoft.com/office/drawing/2014/main" id="{31E2CBED-B5F0-439F-95CA-5DDD940DC264}"/>
              </a:ext>
            </a:extLst>
          </p:cNvPr>
          <p:cNvSpPr/>
          <p:nvPr/>
        </p:nvSpPr>
        <p:spPr>
          <a:xfrm>
            <a:off x="4383817" y="3046493"/>
            <a:ext cx="245807" cy="245807"/>
          </a:xfrm>
          <a:prstGeom prst="flowChartConnector">
            <a:avLst/>
          </a:prstGeom>
          <a:solidFill>
            <a:srgbClr val="D2EC90"/>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17" name="Flowchart: Connector 16">
            <a:extLst>
              <a:ext uri="{FF2B5EF4-FFF2-40B4-BE49-F238E27FC236}">
                <a16:creationId xmlns:a16="http://schemas.microsoft.com/office/drawing/2014/main" id="{65EF2F59-DD90-4350-8A1E-D997E8AA435C}"/>
              </a:ext>
            </a:extLst>
          </p:cNvPr>
          <p:cNvSpPr/>
          <p:nvPr/>
        </p:nvSpPr>
        <p:spPr>
          <a:xfrm>
            <a:off x="3133287" y="2686196"/>
            <a:ext cx="245807" cy="245807"/>
          </a:xfrm>
          <a:prstGeom prst="flowChartConnector">
            <a:avLst/>
          </a:prstGeom>
          <a:solidFill>
            <a:srgbClr val="FFB125"/>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18" name="Flowchart: Connector 17">
            <a:extLst>
              <a:ext uri="{FF2B5EF4-FFF2-40B4-BE49-F238E27FC236}">
                <a16:creationId xmlns:a16="http://schemas.microsoft.com/office/drawing/2014/main" id="{A5AF2566-1ABE-4B34-8B5F-0F1740836F2C}"/>
              </a:ext>
            </a:extLst>
          </p:cNvPr>
          <p:cNvSpPr/>
          <p:nvPr/>
        </p:nvSpPr>
        <p:spPr>
          <a:xfrm>
            <a:off x="4373130" y="2330628"/>
            <a:ext cx="245807" cy="245807"/>
          </a:xfrm>
          <a:prstGeom prst="flowChartConnector">
            <a:avLst/>
          </a:prstGeom>
          <a:solidFill>
            <a:srgbClr val="FFDC6D"/>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19" name="Flowchart: Connector 18">
            <a:extLst>
              <a:ext uri="{FF2B5EF4-FFF2-40B4-BE49-F238E27FC236}">
                <a16:creationId xmlns:a16="http://schemas.microsoft.com/office/drawing/2014/main" id="{29A26DA5-721B-463A-99C5-340B637E61BD}"/>
              </a:ext>
            </a:extLst>
          </p:cNvPr>
          <p:cNvSpPr/>
          <p:nvPr/>
        </p:nvSpPr>
        <p:spPr>
          <a:xfrm>
            <a:off x="5654453" y="2731206"/>
            <a:ext cx="245807" cy="245807"/>
          </a:xfrm>
          <a:prstGeom prst="flowChartConnector">
            <a:avLst/>
          </a:prstGeom>
          <a:solidFill>
            <a:srgbClr val="66FF66"/>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20" name="Flowchart: Connector 19">
            <a:extLst>
              <a:ext uri="{FF2B5EF4-FFF2-40B4-BE49-F238E27FC236}">
                <a16:creationId xmlns:a16="http://schemas.microsoft.com/office/drawing/2014/main" id="{EF6389B0-CAB0-4BDD-8723-7C8D3057BBD9}"/>
              </a:ext>
            </a:extLst>
          </p:cNvPr>
          <p:cNvSpPr/>
          <p:nvPr/>
        </p:nvSpPr>
        <p:spPr>
          <a:xfrm>
            <a:off x="5663914" y="1977133"/>
            <a:ext cx="245807" cy="245807"/>
          </a:xfrm>
          <a:prstGeom prst="flowChartConnector">
            <a:avLst/>
          </a:prstGeom>
          <a:solidFill>
            <a:srgbClr val="92D050"/>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21" name="Flowchart: Connector 20">
            <a:extLst>
              <a:ext uri="{FF2B5EF4-FFF2-40B4-BE49-F238E27FC236}">
                <a16:creationId xmlns:a16="http://schemas.microsoft.com/office/drawing/2014/main" id="{F8FB8B5C-0E53-4F66-A46C-C952790BE256}"/>
              </a:ext>
            </a:extLst>
          </p:cNvPr>
          <p:cNvSpPr/>
          <p:nvPr/>
        </p:nvSpPr>
        <p:spPr>
          <a:xfrm>
            <a:off x="1792991" y="2295099"/>
            <a:ext cx="245807" cy="245807"/>
          </a:xfrm>
          <a:prstGeom prst="flowChartConnector">
            <a:avLst/>
          </a:prstGeom>
          <a:solidFill>
            <a:srgbClr val="FF0000"/>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22" name="Flowchart: Connector 21">
            <a:extLst>
              <a:ext uri="{FF2B5EF4-FFF2-40B4-BE49-F238E27FC236}">
                <a16:creationId xmlns:a16="http://schemas.microsoft.com/office/drawing/2014/main" id="{BBA2B5EA-C47E-4920-9458-EE0446B88270}"/>
              </a:ext>
            </a:extLst>
          </p:cNvPr>
          <p:cNvSpPr/>
          <p:nvPr/>
        </p:nvSpPr>
        <p:spPr>
          <a:xfrm>
            <a:off x="1792990" y="3049172"/>
            <a:ext cx="245807" cy="245807"/>
          </a:xfrm>
          <a:prstGeom prst="flowChartConnector">
            <a:avLst/>
          </a:prstGeom>
          <a:solidFill>
            <a:srgbClr val="FF6969"/>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23" name="Flowchart: Connector 22">
            <a:extLst>
              <a:ext uri="{FF2B5EF4-FFF2-40B4-BE49-F238E27FC236}">
                <a16:creationId xmlns:a16="http://schemas.microsoft.com/office/drawing/2014/main" id="{7F46A11C-431D-4B68-BD93-4DEA4E73075A}"/>
              </a:ext>
            </a:extLst>
          </p:cNvPr>
          <p:cNvSpPr/>
          <p:nvPr/>
        </p:nvSpPr>
        <p:spPr>
          <a:xfrm>
            <a:off x="555438" y="1977134"/>
            <a:ext cx="245807" cy="245807"/>
          </a:xfrm>
          <a:prstGeom prst="flowChartConnector">
            <a:avLst/>
          </a:prstGeom>
          <a:solidFill>
            <a:srgbClr val="C00000"/>
          </a:solidFill>
        </p:spPr>
        <p:style>
          <a:lnRef idx="3">
            <a:schemeClr val="lt1"/>
          </a:lnRef>
          <a:fillRef idx="1">
            <a:schemeClr val="accent2"/>
          </a:fillRef>
          <a:effectRef idx="1">
            <a:schemeClr val="accent2"/>
          </a:effectRef>
          <a:fontRef idx="minor">
            <a:schemeClr val="lt1"/>
          </a:fontRef>
        </p:style>
        <p:txBody>
          <a:bodyPr rtlCol="0" anchor="ctr"/>
          <a:lstStyle/>
          <a:p>
            <a:pPr algn="ctr"/>
            <a:endParaRPr lang="en-GB" dirty="0"/>
          </a:p>
        </p:txBody>
      </p:sp>
      <p:sp>
        <p:nvSpPr>
          <p:cNvPr id="25" name="TextBox 24">
            <a:extLst>
              <a:ext uri="{FF2B5EF4-FFF2-40B4-BE49-F238E27FC236}">
                <a16:creationId xmlns:a16="http://schemas.microsoft.com/office/drawing/2014/main" id="{82001E10-7C34-418D-9071-8FC52385112E}"/>
              </a:ext>
            </a:extLst>
          </p:cNvPr>
          <p:cNvSpPr txBox="1"/>
          <p:nvPr/>
        </p:nvSpPr>
        <p:spPr>
          <a:xfrm>
            <a:off x="486064" y="3923006"/>
            <a:ext cx="10582586" cy="2677656"/>
          </a:xfrm>
          <a:prstGeom prst="rect">
            <a:avLst/>
          </a:prstGeom>
          <a:noFill/>
        </p:spPr>
        <p:txBody>
          <a:bodyPr wrap="square" rtlCol="0">
            <a:spAutoFit/>
          </a:bodyPr>
          <a:lstStyle/>
          <a:p>
            <a:r>
              <a:rPr lang="en-GB" sz="1400" dirty="0"/>
              <a:t>Every Saturdays and Sundays which are lessons to study that is highlighted in green indicating that we are given work to do and practice after in our own free time. Meanwhile in lesson we are taking notes during the lessons to give ourselves reminder that what we need to do.</a:t>
            </a:r>
          </a:p>
          <a:p>
            <a:endParaRPr lang="en-GB" sz="1400" dirty="0"/>
          </a:p>
          <a:p>
            <a:r>
              <a:rPr lang="en-GB" sz="1400" dirty="0"/>
              <a:t>As the circle indicates from red to green telling you that slowly we are progressing our work and getting it planned out. Then started to create our rough draft on how we will plan it.</a:t>
            </a:r>
          </a:p>
          <a:p>
            <a:endParaRPr lang="en-GB" sz="1400" dirty="0"/>
          </a:p>
          <a:p>
            <a:r>
              <a:rPr lang="en-GB" sz="1400" dirty="0"/>
              <a:t>Meanwhile we manage to get a move on for the presentation writing what we have agreed on while discussing it with team members. During the time one and 2 members were stuck so we helped out with each other trying to get the work done fast and completed also sharing different ideas so that we can write it down. By doing this at first we have decided to contact each other on WhatsApp which one of the leader has created for us to communicate easier.</a:t>
            </a:r>
          </a:p>
          <a:p>
            <a:endParaRPr lang="en-GB" sz="1400" dirty="0"/>
          </a:p>
        </p:txBody>
      </p:sp>
      <p:pic>
        <p:nvPicPr>
          <p:cNvPr id="4" name="Graphic 3" descr="Meeting with solid fill">
            <a:extLst>
              <a:ext uri="{FF2B5EF4-FFF2-40B4-BE49-F238E27FC236}">
                <a16:creationId xmlns:a16="http://schemas.microsoft.com/office/drawing/2014/main" id="{BA94E65B-C73B-4509-93F4-C10B1EEAFBA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522541" y="86043"/>
            <a:ext cx="1263445" cy="1263445"/>
          </a:xfrm>
          <a:prstGeom prst="rect">
            <a:avLst/>
          </a:prstGeom>
        </p:spPr>
      </p:pic>
    </p:spTree>
    <p:extLst>
      <p:ext uri="{BB962C8B-B14F-4D97-AF65-F5344CB8AC3E}">
        <p14:creationId xmlns:p14="http://schemas.microsoft.com/office/powerpoint/2010/main" val="284807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3273A7-988B-4B11-A0FB-EB503BF55D33}"/>
              </a:ext>
            </a:extLst>
          </p:cNvPr>
          <p:cNvSpPr>
            <a:spLocks noGrp="1"/>
          </p:cNvSpPr>
          <p:nvPr>
            <p:ph type="title"/>
          </p:nvPr>
        </p:nvSpPr>
        <p:spPr>
          <a:xfrm>
            <a:off x="1286934" y="1465790"/>
            <a:ext cx="3860798" cy="3941345"/>
          </a:xfrm>
        </p:spPr>
        <p:txBody>
          <a:bodyPr>
            <a:normAutofit/>
          </a:bodyPr>
          <a:lstStyle/>
          <a:p>
            <a:pPr algn="ctr"/>
            <a:r>
              <a:rPr lang="en-GB" dirty="0"/>
              <a:t>Hypothesis </a:t>
            </a:r>
            <a:r>
              <a:rPr lang="en-GB" sz="6000" dirty="0"/>
              <a:t> </a:t>
            </a:r>
          </a:p>
        </p:txBody>
      </p:sp>
      <p:sp>
        <p:nvSpPr>
          <p:cNvPr id="3" name="Content Placeholder 2">
            <a:extLst>
              <a:ext uri="{FF2B5EF4-FFF2-40B4-BE49-F238E27FC236}">
                <a16:creationId xmlns:a16="http://schemas.microsoft.com/office/drawing/2014/main" id="{3D7812AD-EB71-4DEB-8701-5378DEAA8889}"/>
              </a:ext>
            </a:extLst>
          </p:cNvPr>
          <p:cNvSpPr>
            <a:spLocks noGrp="1"/>
          </p:cNvSpPr>
          <p:nvPr>
            <p:ph idx="1"/>
          </p:nvPr>
        </p:nvSpPr>
        <p:spPr>
          <a:xfrm>
            <a:off x="6096000" y="1047166"/>
            <a:ext cx="5454396" cy="4048046"/>
          </a:xfrm>
        </p:spPr>
        <p:txBody>
          <a:bodyPr anchor="ctr">
            <a:normAutofit/>
          </a:bodyPr>
          <a:lstStyle/>
          <a:p>
            <a:r>
              <a:rPr lang="en-GB" dirty="0"/>
              <a:t>This state shows that the first article that has been produce by Janet talks about how she explains two types of sides as when you are collaborating technology and how its growing  fast into the future as people evolving fast.</a:t>
            </a:r>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Puzzle outline">
            <a:extLst>
              <a:ext uri="{FF2B5EF4-FFF2-40B4-BE49-F238E27FC236}">
                <a16:creationId xmlns:a16="http://schemas.microsoft.com/office/drawing/2014/main" id="{9252C22F-8128-48FB-AB15-5F51A99F413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355155" y="4088344"/>
            <a:ext cx="1722489" cy="1722489"/>
          </a:xfrm>
          <a:prstGeom prst="rect">
            <a:avLst/>
          </a:prstGeom>
        </p:spPr>
      </p:pic>
      <p:pic>
        <p:nvPicPr>
          <p:cNvPr id="16" name="Graphic 15" descr="Puzzle outline">
            <a:extLst>
              <a:ext uri="{FF2B5EF4-FFF2-40B4-BE49-F238E27FC236}">
                <a16:creationId xmlns:a16="http://schemas.microsoft.com/office/drawing/2014/main" id="{483282C3-7A86-4B63-BA1E-0B86562CEDC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16200000">
            <a:off x="2355155" y="1047167"/>
            <a:ext cx="1722489" cy="1722489"/>
          </a:xfrm>
          <a:prstGeom prst="rect">
            <a:avLst/>
          </a:prstGeom>
        </p:spPr>
      </p:pic>
    </p:spTree>
    <p:extLst>
      <p:ext uri="{BB962C8B-B14F-4D97-AF65-F5344CB8AC3E}">
        <p14:creationId xmlns:p14="http://schemas.microsoft.com/office/powerpoint/2010/main" val="2854546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C4C5769-E723-4A1E-B4F6-F6BB27AE7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3">
              <a:alphaModFix amt="4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878380D-0E99-4278-9939-702074B8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ED3759-EBD3-4F5E-B79A-C131D4F16175}"/>
              </a:ext>
            </a:extLst>
          </p:cNvPr>
          <p:cNvSpPr>
            <a:spLocks noGrp="1"/>
          </p:cNvSpPr>
          <p:nvPr>
            <p:ph type="title"/>
          </p:nvPr>
        </p:nvSpPr>
        <p:spPr>
          <a:xfrm>
            <a:off x="643466" y="643466"/>
            <a:ext cx="3682727" cy="5571067"/>
          </a:xfrm>
        </p:spPr>
        <p:txBody>
          <a:bodyPr>
            <a:normAutofit/>
          </a:bodyPr>
          <a:lstStyle/>
          <a:p>
            <a:pPr algn="r"/>
            <a:r>
              <a:rPr lang="en-GB" dirty="0">
                <a:solidFill>
                  <a:srgbClr val="FFFFFF"/>
                </a:solidFill>
              </a:rPr>
              <a:t>References </a:t>
            </a:r>
          </a:p>
        </p:txBody>
      </p:sp>
      <p:sp>
        <p:nvSpPr>
          <p:cNvPr id="12" name="Oval 11">
            <a:extLst>
              <a:ext uri="{FF2B5EF4-FFF2-40B4-BE49-F238E27FC236}">
                <a16:creationId xmlns:a16="http://schemas.microsoft.com/office/drawing/2014/main" id="{75A92D53-A461-451B-87E6-8746F6FCE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F003ABC2-0D2A-42E5-9778-D9E8DBB54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4" name="TextBox 3">
            <a:extLst>
              <a:ext uri="{FF2B5EF4-FFF2-40B4-BE49-F238E27FC236}">
                <a16:creationId xmlns:a16="http://schemas.microsoft.com/office/drawing/2014/main" id="{D0E2E24E-EDEB-4E8A-9617-6FE22634FC3C}"/>
              </a:ext>
            </a:extLst>
          </p:cNvPr>
          <p:cNvSpPr txBox="1"/>
          <p:nvPr/>
        </p:nvSpPr>
        <p:spPr>
          <a:xfrm>
            <a:off x="5053781" y="275304"/>
            <a:ext cx="6705600" cy="5632311"/>
          </a:xfrm>
          <a:prstGeom prst="rect">
            <a:avLst/>
          </a:prstGeom>
          <a:noFill/>
        </p:spPr>
        <p:txBody>
          <a:bodyPr wrap="square" rtlCol="0">
            <a:spAutoFit/>
          </a:bodyPr>
          <a:lstStyle/>
          <a:p>
            <a:endParaRPr lang="en-GB" dirty="0"/>
          </a:p>
          <a:p>
            <a:pPr algn="ctr"/>
            <a:r>
              <a:rPr lang="en-GB" sz="1600" dirty="0"/>
              <a:t>Each slides are team worked based method of our own understanding by </a:t>
            </a:r>
            <a:r>
              <a:rPr lang="en-GB" sz="1600" dirty="0">
                <a:solidFill>
                  <a:schemeClr val="accent1">
                    <a:lumMod val="50000"/>
                  </a:schemeClr>
                </a:solidFill>
              </a:rPr>
              <a:t>Bianca Boronica – 2118897 </a:t>
            </a:r>
          </a:p>
          <a:p>
            <a:pPr algn="ctr"/>
            <a:r>
              <a:rPr lang="en-GB" sz="1600" dirty="0">
                <a:solidFill>
                  <a:schemeClr val="accent1">
                    <a:lumMod val="50000"/>
                  </a:schemeClr>
                </a:solidFill>
              </a:rPr>
              <a:t>Touqir Hanif – 2107037 </a:t>
            </a:r>
          </a:p>
          <a:p>
            <a:pPr algn="ctr"/>
            <a:r>
              <a:rPr lang="en-GB" sz="1600" dirty="0">
                <a:solidFill>
                  <a:schemeClr val="accent1">
                    <a:lumMod val="50000"/>
                  </a:schemeClr>
                </a:solidFill>
              </a:rPr>
              <a:t>Yaseen Uddin – 1913237</a:t>
            </a:r>
          </a:p>
          <a:p>
            <a:pPr algn="ctr"/>
            <a:endParaRPr lang="en-GB" sz="1600" dirty="0">
              <a:solidFill>
                <a:schemeClr val="accent1">
                  <a:lumMod val="50000"/>
                </a:schemeClr>
              </a:solidFill>
            </a:endParaRPr>
          </a:p>
          <a:p>
            <a:pPr algn="ctr"/>
            <a:r>
              <a:rPr lang="en-GB" sz="1600" dirty="0"/>
              <a:t>All the images and table are done on this PowerPoint (</a:t>
            </a:r>
            <a:r>
              <a:rPr lang="en-GB" sz="1600" dirty="0" err="1"/>
              <a:t>insert+icon</a:t>
            </a:r>
            <a:r>
              <a:rPr lang="en-GB" sz="1600" dirty="0"/>
              <a:t>)</a:t>
            </a:r>
          </a:p>
          <a:p>
            <a:pPr algn="ctr"/>
            <a:endParaRPr lang="en-GB" sz="1600" dirty="0"/>
          </a:p>
          <a:p>
            <a:pPr algn="ctr"/>
            <a:r>
              <a:rPr lang="en-GB" sz="1600" dirty="0"/>
              <a:t>References to the sources </a:t>
            </a:r>
          </a:p>
          <a:p>
            <a:pPr algn="ctr"/>
            <a:endParaRPr lang="en-GB" sz="1600" dirty="0">
              <a:solidFill>
                <a:schemeClr val="accent1">
                  <a:lumMod val="50000"/>
                </a:schemeClr>
              </a:solidFill>
            </a:endParaRPr>
          </a:p>
          <a:p>
            <a:r>
              <a:rPr kumimoji="0" lang="en-US" altLang="en-US" sz="1800" b="0" i="0" u="none" strike="noStrike" cap="none" normalizeH="0" baseline="0" dirty="0">
                <a:ln>
                  <a:noFill/>
                </a:ln>
                <a:solidFill>
                  <a:srgbClr val="555555"/>
                </a:solidFill>
                <a:effectLst/>
                <a:latin typeface="Arial" panose="020B0604020202020204" pitchFamily="34" charset="0"/>
                <a:cs typeface="Arial" panose="020B0604020202020204" pitchFamily="34" charset="0"/>
                <a:hlinkClick r:id="rId6"/>
              </a:rPr>
              <a:t>https://citeseerx.ist.psu.edu/viewdoc/download?doi=10.1.1.84.6688&amp;rep=rep1&amp;type=pdf</a:t>
            </a:r>
            <a:endParaRPr kumimoji="0" lang="en-US" altLang="en-US" sz="1800" b="0" i="0" u="none" strike="noStrike" cap="none" normalizeH="0" baseline="0" dirty="0">
              <a:ln>
                <a:noFill/>
              </a:ln>
              <a:solidFill>
                <a:srgbClr val="555555"/>
              </a:solidFill>
              <a:effectLst/>
              <a:latin typeface="Arial" panose="020B0604020202020204" pitchFamily="34" charset="0"/>
              <a:cs typeface="Arial" panose="020B0604020202020204" pitchFamily="34" charset="0"/>
            </a:endParaRPr>
          </a:p>
          <a:p>
            <a:r>
              <a:rPr lang="en-GB" dirty="0"/>
              <a:t>Janet Macdonald* Open University in </a:t>
            </a:r>
            <a:r>
              <a:rPr lang="en-GB" i="1" dirty="0"/>
              <a:t>Scotland</a:t>
            </a:r>
            <a:r>
              <a:rPr lang="en-GB" dirty="0"/>
              <a:t>, 10 </a:t>
            </a:r>
            <a:r>
              <a:rPr lang="en-GB" dirty="0" err="1"/>
              <a:t>Drumsheugh</a:t>
            </a:r>
            <a:r>
              <a:rPr lang="en-GB" dirty="0"/>
              <a:t> Gardens, </a:t>
            </a:r>
            <a:r>
              <a:rPr lang="en-GB" i="1" dirty="0"/>
              <a:t>Edinburgh EH3 7QJ</a:t>
            </a:r>
            <a:r>
              <a:rPr lang="en-GB" dirty="0"/>
              <a:t>, UK Received 7 </a:t>
            </a:r>
            <a:r>
              <a:rPr lang="en-GB" i="1" dirty="0"/>
              <a:t>February 2001</a:t>
            </a:r>
            <a:r>
              <a:rPr lang="en-GB" dirty="0"/>
              <a:t>; </a:t>
            </a:r>
            <a:r>
              <a:rPr lang="en-GB" i="1" dirty="0"/>
              <a:t>accepted 16 July 2002</a:t>
            </a:r>
          </a:p>
          <a:p>
            <a:endParaRPr kumimoji="0" lang="en-GB" altLang="en-US" sz="1800" b="0" i="1" u="none" strike="noStrike" cap="none" normalizeH="0" baseline="0" dirty="0">
              <a:ln>
                <a:noFill/>
              </a:ln>
              <a:solidFill>
                <a:srgbClr val="555555"/>
              </a:solidFill>
              <a:effectLst/>
              <a:latin typeface="Arial" panose="020B0604020202020204" pitchFamily="34" charset="0"/>
              <a:cs typeface="Arial" panose="020B0604020202020204" pitchFamily="34" charset="0"/>
            </a:endParaRPr>
          </a:p>
          <a:p>
            <a:r>
              <a:rPr kumimoji="0" lang="en-GB" altLang="en-US" sz="1800" b="0" i="1" u="none" strike="noStrike" cap="none" normalizeH="0" baseline="0" dirty="0">
                <a:ln>
                  <a:noFill/>
                </a:ln>
                <a:solidFill>
                  <a:srgbClr val="555555"/>
                </a:solidFill>
                <a:effectLst/>
                <a:latin typeface="Arial" panose="020B0604020202020204" pitchFamily="34" charset="0"/>
                <a:cs typeface="Arial" panose="020B0604020202020204" pitchFamily="34" charset="0"/>
                <a:hlinkClick r:id="rId7" action="ppaction://hlinkfile"/>
              </a:rPr>
              <a:t>file:///C:/Users/44751/Downloads/admin,+guo_2011.pdf</a:t>
            </a:r>
            <a:endParaRPr kumimoji="0" lang="en-GB" altLang="en-US" sz="1800" b="0" i="1" u="none" strike="noStrike" cap="none" normalizeH="0" baseline="0" dirty="0">
              <a:ln>
                <a:noFill/>
              </a:ln>
              <a:solidFill>
                <a:srgbClr val="555555"/>
              </a:solidFill>
              <a:effectLst/>
              <a:latin typeface="Arial" panose="020B0604020202020204" pitchFamily="34" charset="0"/>
              <a:cs typeface="Arial" panose="020B0604020202020204" pitchFamily="34" charset="0"/>
            </a:endParaRPr>
          </a:p>
          <a:p>
            <a:r>
              <a:rPr lang="en-GB" dirty="0"/>
              <a:t>2011, 27(2), 221-242 </a:t>
            </a:r>
            <a:r>
              <a:rPr lang="en-GB" dirty="0" err="1"/>
              <a:t>Zixiu</a:t>
            </a:r>
            <a:r>
              <a:rPr lang="en-GB" dirty="0"/>
              <a:t> Guo and Kenneth John Stevens The University of New </a:t>
            </a:r>
            <a:r>
              <a:rPr lang="en-GB" i="1" dirty="0"/>
              <a:t>South Wales </a:t>
            </a:r>
            <a:r>
              <a:rPr lang="en-GB" dirty="0"/>
              <a:t>Australasian Journal of Educational Technology</a:t>
            </a:r>
            <a:endParaRPr kumimoji="0" lang="en-US" altLang="en-US" sz="1800" b="0" i="1" u="none" strike="noStrike" cap="none" normalizeH="0" baseline="0" dirty="0">
              <a:ln>
                <a:noFill/>
              </a:ln>
              <a:solidFill>
                <a:srgbClr val="555555"/>
              </a:solidFill>
              <a:effectLst/>
              <a:latin typeface="Arial" panose="020B0604020202020204" pitchFamily="34" charset="0"/>
              <a:cs typeface="Arial" panose="020B0604020202020204" pitchFamily="34" charset="0"/>
            </a:endParaRPr>
          </a:p>
          <a:p>
            <a:endParaRPr lang="en-GB" dirty="0"/>
          </a:p>
        </p:txBody>
      </p:sp>
      <p:pic>
        <p:nvPicPr>
          <p:cNvPr id="13" name="Graphic 12" descr="Group of people with solid fill">
            <a:extLst>
              <a:ext uri="{FF2B5EF4-FFF2-40B4-BE49-F238E27FC236}">
                <a16:creationId xmlns:a16="http://schemas.microsoft.com/office/drawing/2014/main" id="{8C7C669B-9564-4E6A-9B79-63826D9CC54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225351" y="4488371"/>
            <a:ext cx="2204154" cy="2204154"/>
          </a:xfrm>
          <a:prstGeom prst="rect">
            <a:avLst/>
          </a:prstGeom>
        </p:spPr>
      </p:pic>
      <p:pic>
        <p:nvPicPr>
          <p:cNvPr id="15" name="Graphic 14" descr="Group of people with solid fill">
            <a:extLst>
              <a:ext uri="{FF2B5EF4-FFF2-40B4-BE49-F238E27FC236}">
                <a16:creationId xmlns:a16="http://schemas.microsoft.com/office/drawing/2014/main" id="{BC6BC473-1AF5-40BE-9AB7-356DC66C667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10800000">
            <a:off x="1225351" y="85805"/>
            <a:ext cx="2204154" cy="2204154"/>
          </a:xfrm>
          <a:prstGeom prst="rect">
            <a:avLst/>
          </a:prstGeom>
        </p:spPr>
      </p:pic>
    </p:spTree>
    <p:extLst>
      <p:ext uri="{BB962C8B-B14F-4D97-AF65-F5344CB8AC3E}">
        <p14:creationId xmlns:p14="http://schemas.microsoft.com/office/powerpoint/2010/main" val="802078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Wood Type">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rebuchet MS" panose="020B0603020202020204"/>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C6AE0645-98FF-411B-B0E9-59ABD78A0C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1980</TotalTime>
  <Words>2271</Words>
  <Application>Microsoft Office PowerPoint</Application>
  <PresentationFormat>Widescreen</PresentationFormat>
  <Paragraphs>134</Paragraphs>
  <Slides>12</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Arial</vt:lpstr>
      <vt:lpstr>Arial</vt:lpstr>
      <vt:lpstr>Bahnschrift</vt:lpstr>
      <vt:lpstr>Calibri</vt:lpstr>
      <vt:lpstr>Georgia</vt:lpstr>
      <vt:lpstr>Noto Sans</vt:lpstr>
      <vt:lpstr>Rockwell Extra Bold</vt:lpstr>
      <vt:lpstr>Trebuchet MS</vt:lpstr>
      <vt:lpstr>Wingdings</vt:lpstr>
      <vt:lpstr>Wood Type</vt:lpstr>
      <vt:lpstr>Are Staff And Students Confident In Using Technology To Collaborate? </vt:lpstr>
      <vt:lpstr>Content </vt:lpstr>
      <vt:lpstr>Introduction </vt:lpstr>
      <vt:lpstr>Are Staff And Students Confident In Using Technology To Collaborate? </vt:lpstr>
      <vt:lpstr>Confident In Using Technology To Collaborate? </vt:lpstr>
      <vt:lpstr>Rational</vt:lpstr>
      <vt:lpstr> Assessing online collaborative learning: process and product </vt:lpstr>
      <vt:lpstr>Factors influencing perceived usefulness of wikis for group collaborative learning by first year students </vt:lpstr>
      <vt:lpstr>Ethical consideration </vt:lpstr>
      <vt:lpstr>TIMELINE!</vt:lpstr>
      <vt:lpstr>Hypothesis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Yaseen Uddin</dc:creator>
  <cp:lastModifiedBy>Yaseen Uddin</cp:lastModifiedBy>
  <cp:revision>1</cp:revision>
  <dcterms:created xsi:type="dcterms:W3CDTF">2022-02-26T03:02:44Z</dcterms:created>
  <dcterms:modified xsi:type="dcterms:W3CDTF">2022-02-27T14:41:27Z</dcterms:modified>
</cp:coreProperties>
</file>