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7"/>
  </p:notesMasterIdLst>
  <p:handoutMasterIdLst>
    <p:handoutMasterId r:id="rId8"/>
  </p:handoutMasterIdLst>
  <p:sldIdLst>
    <p:sldId id="477" r:id="rId2"/>
    <p:sldId id="358" r:id="rId3"/>
    <p:sldId id="511" r:id="rId4"/>
    <p:sldId id="512" r:id="rId5"/>
    <p:sldId id="510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CC99"/>
    <a:srgbClr val="FF6600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1400" y="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7" d="100"/>
          <a:sy n="57" d="100"/>
        </p:scale>
        <p:origin x="-2862" y="-84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9EE9C1-9492-46F9-8D81-D702689AF0C5}" type="datetimeFigureOut">
              <a:rPr lang="en-US" smtClean="0"/>
              <a:pPr/>
              <a:t>6/18/2022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82658B-B819-4A28-B67F-EDDC7966318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554429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4A858B-AB5F-4461-99EF-18D3CC6F0C69}" type="datetimeFigureOut">
              <a:rPr lang="en-US" smtClean="0"/>
              <a:pPr/>
              <a:t>6/18/2022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774DA1-48A7-4104-9F43-65059D6B61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60194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mission statement should capture your passion for the business and your commitment to satisfying your customers.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774DA1-48A7-4104-9F43-65059D6B611B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6360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mission statement should capture your passion for the business and your commitment to satisfying your customers.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774DA1-48A7-4104-9F43-65059D6B611B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0463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mission statement should capture your passion for the business and your commitment to satisfying your customers.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774DA1-48A7-4104-9F43-65059D6B611B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9741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5EE762A1-66F5-4FEC-8438-68D7D57002C2}" type="datetime1">
              <a:rPr lang="en-US" smtClean="0"/>
              <a:pPr/>
              <a:t>6/18/2022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Copyright © 2016 Pearson Education, Inc.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60953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3F649-8A49-4283-A66F-03EC4EFA02CC}" type="datetime1">
              <a:rPr lang="en-US" smtClean="0"/>
              <a:pPr/>
              <a:t>6/18/2022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Copyright © 2016 Pearson Education, Inc.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1128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A7CED-8CE9-4626-A4D8-1400145BC75C}" type="datetime1">
              <a:rPr lang="en-US" smtClean="0"/>
              <a:pPr/>
              <a:t>6/18/2022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055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DDE70-47EA-40CC-B25D-BD2EB7B8DED0}" type="datetime1">
              <a:rPr lang="en-US" smtClean="0"/>
              <a:pPr/>
              <a:t>6/18/2022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39682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174E1-3A2B-45DC-8E7C-1D9ADB525AA1}" type="datetime1">
              <a:rPr lang="en-US" smtClean="0"/>
              <a:pPr/>
              <a:t>6/18/2022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74293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FABD6-37A6-428B-A12A-8BA443F6C591}" type="datetime1">
              <a:rPr lang="en-US" smtClean="0"/>
              <a:pPr/>
              <a:t>6/18/2022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52145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1145A-1E73-41F4-9696-369534A6B462}" type="datetime1">
              <a:rPr lang="en-US" smtClean="0"/>
              <a:pPr/>
              <a:t>6/18/2022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6729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702DD-7AD0-495B-9FDF-8B8E7BB2B1EA}" type="datetime1">
              <a:rPr lang="en-US" smtClean="0"/>
              <a:pPr/>
              <a:t>6/18/2022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91214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A4E18-0160-470C-A7CF-F509DCD27558}" type="datetime1">
              <a:rPr lang="en-US" smtClean="0"/>
              <a:pPr/>
              <a:t>6/18/2022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4015D-26B9-4B93-B1DD-0BCB263F828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98100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E3894-1E61-4962-B689-6DF632F84B02}" type="datetime1">
              <a:rPr lang="en-US" smtClean="0"/>
              <a:pPr/>
              <a:t>6/18/2022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58969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556CC-FB30-4AFB-A806-300E6283D089}" type="datetime1">
              <a:rPr lang="en-US" smtClean="0"/>
              <a:pPr/>
              <a:t>6/18/2022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7531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1AE242-8DFE-48F5-AF92-B571EED5F7E2}" type="datetime1">
              <a:rPr lang="en-US" smtClean="0"/>
              <a:pPr/>
              <a:t>6/18/2022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1817716-4600-434D-92DD-E7850D2FB252}"/>
              </a:ext>
            </a:extLst>
          </p:cNvPr>
          <p:cNvSpPr txBox="1"/>
          <p:nvPr userDrawn="1"/>
        </p:nvSpPr>
        <p:spPr>
          <a:xfrm>
            <a:off x="7553195" y="6400800"/>
            <a:ext cx="12098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       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3-</a:t>
            </a:r>
            <a:fld id="{A6E5DDE0-9F6E-4E24-9DA3-BA478DA39C0B}" type="slidenum">
              <a:rPr lang="en-US" sz="1200" smtClean="0">
                <a:latin typeface="Arial" panose="020B0604020202020204" pitchFamily="34" charset="0"/>
                <a:cs typeface="Arial" panose="020B0604020202020204" pitchFamily="34" charset="0"/>
              </a:rPr>
              <a:pPr/>
              <a:t>‹#›</a:t>
            </a:fld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9986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4C53D48-3C3D-40D1-9D2D-E701EEA6D1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1219200"/>
            <a:ext cx="7924800" cy="2209800"/>
          </a:xfrm>
        </p:spPr>
        <p:txBody>
          <a:bodyPr>
            <a:noAutofit/>
          </a:bodyPr>
          <a:lstStyle/>
          <a:p>
            <a:br>
              <a:rPr lang="en-GB" sz="4000" b="1" dirty="0"/>
            </a:br>
            <a:r>
              <a:rPr lang="en-GB" sz="4000" b="1" dirty="0"/>
              <a:t>BMSW 4006</a:t>
            </a:r>
            <a:br>
              <a:rPr lang="en-GB" sz="4000" b="1" dirty="0"/>
            </a:br>
            <a:r>
              <a:rPr lang="en-GB" sz="4000" b="1" dirty="0"/>
              <a:t>Managing Enterprise in the 21</a:t>
            </a:r>
            <a:r>
              <a:rPr lang="en-GB" sz="4000" b="1" baseline="30000" dirty="0"/>
              <a:t>st</a:t>
            </a:r>
            <a:r>
              <a:rPr lang="en-GB" sz="4000" b="1" dirty="0"/>
              <a:t> Century</a:t>
            </a:r>
            <a:br>
              <a:rPr lang="en-GB" sz="4000" b="1" dirty="0"/>
            </a:br>
            <a:r>
              <a:rPr lang="en-GB" sz="4000" b="1" dirty="0"/>
              <a:t>Week 5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AFDE73B9-A26C-4629-99BE-F2B3E6CB6C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90600" y="4114800"/>
            <a:ext cx="7239000" cy="990600"/>
          </a:xfrm>
        </p:spPr>
        <p:txBody>
          <a:bodyPr>
            <a:noAutofit/>
          </a:bodyPr>
          <a:lstStyle/>
          <a:p>
            <a:r>
              <a:rPr lang="en-GB" sz="4000" b="1" dirty="0">
                <a:solidFill>
                  <a:srgbClr val="FF0000"/>
                </a:solidFill>
                <a:highlight>
                  <a:srgbClr val="FFFF00"/>
                </a:highlight>
              </a:rPr>
              <a:t>Entrepreneurial Activities</a:t>
            </a:r>
          </a:p>
        </p:txBody>
      </p:sp>
    </p:spTree>
    <p:extLst>
      <p:ext uri="{BB962C8B-B14F-4D97-AF65-F5344CB8AC3E}">
        <p14:creationId xmlns:p14="http://schemas.microsoft.com/office/powerpoint/2010/main" val="39998363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6200"/>
            <a:ext cx="9144000" cy="762000"/>
          </a:xfrm>
        </p:spPr>
        <p:txBody>
          <a:bodyPr>
            <a:noAutofit/>
          </a:bodyPr>
          <a:lstStyle/>
          <a:p>
            <a:r>
              <a:rPr lang="en-GB" sz="4800" b="1" dirty="0">
                <a:solidFill>
                  <a:srgbClr val="0070C0"/>
                </a:solidFill>
              </a:rPr>
              <a:t>Important Information!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838201"/>
            <a:ext cx="8534400" cy="4800600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5800" b="1" dirty="0">
                <a:solidFill>
                  <a:srgbClr val="FF0000"/>
                </a:solidFill>
              </a:rPr>
              <a:t>This week is dedicated for….. </a:t>
            </a:r>
          </a:p>
          <a:p>
            <a:pPr marL="0" indent="0">
              <a:buNone/>
            </a:pPr>
            <a:endParaRPr lang="en-GB" sz="4000" b="1" dirty="0"/>
          </a:p>
          <a:p>
            <a:r>
              <a:rPr lang="en-GB" sz="4800" b="1" dirty="0"/>
              <a:t>Entrepreneurial Workshop during your normal class session.</a:t>
            </a:r>
          </a:p>
          <a:p>
            <a:endParaRPr lang="en-GB" sz="4800" b="1" dirty="0"/>
          </a:p>
          <a:p>
            <a:r>
              <a:rPr lang="en-GB" sz="4800" b="1" dirty="0"/>
              <a:t>The workshop will include </a:t>
            </a:r>
            <a:r>
              <a:rPr lang="en-GB" sz="4800" b="1"/>
              <a:t>various entrepreneurial activities</a:t>
            </a:r>
            <a:r>
              <a:rPr lang="en-GB" sz="4800" b="1" dirty="0"/>
              <a:t>, including signposting you various opportunities available to business start-ups.</a:t>
            </a:r>
          </a:p>
          <a:p>
            <a:endParaRPr lang="en-GB" sz="4800" b="1" dirty="0"/>
          </a:p>
          <a:p>
            <a:r>
              <a:rPr lang="en-GB" sz="4800" b="1" dirty="0"/>
              <a:t>This workshop is </a:t>
            </a:r>
            <a:r>
              <a:rPr lang="en-GB" sz="4800" b="1" u="sng" dirty="0"/>
              <a:t>essential</a:t>
            </a:r>
            <a:r>
              <a:rPr lang="en-GB" sz="4800" b="1" dirty="0"/>
              <a:t> for completing your component 1 of the assignment brief - entrepreneurial reflective learning report. </a:t>
            </a:r>
          </a:p>
          <a:p>
            <a:pPr marL="0" indent="0" algn="just">
              <a:buNone/>
            </a:pPr>
            <a:endParaRPr lang="en-GB" sz="4600" b="1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824766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6200"/>
            <a:ext cx="9144000" cy="762000"/>
          </a:xfrm>
        </p:spPr>
        <p:txBody>
          <a:bodyPr>
            <a:noAutofit/>
          </a:bodyPr>
          <a:lstStyle/>
          <a:p>
            <a:r>
              <a:rPr lang="en-GB" sz="4800" b="1" dirty="0">
                <a:solidFill>
                  <a:srgbClr val="0070C0"/>
                </a:solidFill>
              </a:rPr>
              <a:t>At the end of today’s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838201"/>
            <a:ext cx="8686800" cy="480060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5800" b="1" dirty="0">
                <a:solidFill>
                  <a:srgbClr val="FF0000"/>
                </a:solidFill>
              </a:rPr>
              <a:t>You are required to complete task 1 in the assignment brief:</a:t>
            </a:r>
          </a:p>
          <a:p>
            <a:pPr marL="0" indent="0">
              <a:buNone/>
            </a:pPr>
            <a:endParaRPr lang="en-GB" sz="4000" b="1" dirty="0"/>
          </a:p>
          <a:p>
            <a:pPr marL="0" indent="0" algn="just">
              <a:buNone/>
            </a:pPr>
            <a:r>
              <a:rPr lang="en-GB" sz="4600" b="1" dirty="0"/>
              <a:t>Using theory/</a:t>
            </a:r>
            <a:r>
              <a:rPr lang="en-GB" sz="4600" b="1" dirty="0" err="1"/>
              <a:t>ies</a:t>
            </a:r>
            <a:r>
              <a:rPr lang="en-GB" sz="4600" b="1" dirty="0"/>
              <a:t> you have learnt on other modules (e.g., Gibbs reflective cycle), reflect, and produce 500 words report explaining 2 – 3 important things you have learnt about setting up a successful business and how you intend you use this knowledge in the near future.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486074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6200"/>
            <a:ext cx="9144000" cy="762000"/>
          </a:xfrm>
        </p:spPr>
        <p:txBody>
          <a:bodyPr>
            <a:noAutofit/>
          </a:bodyPr>
          <a:lstStyle/>
          <a:p>
            <a:r>
              <a:rPr lang="en-GB" sz="4800" b="1" dirty="0">
                <a:solidFill>
                  <a:srgbClr val="0070C0"/>
                </a:solidFill>
              </a:rPr>
              <a:t>Please Note!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838201"/>
            <a:ext cx="8686800" cy="48006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b="1" dirty="0">
                <a:solidFill>
                  <a:srgbClr val="FF0000"/>
                </a:solidFill>
              </a:rPr>
              <a:t>This is an individual reflective report  (Entrepreneurial Learning) - 10% of the total mark.</a:t>
            </a:r>
          </a:p>
          <a:p>
            <a:pPr marL="0" indent="0" algn="ctr">
              <a:buNone/>
            </a:pPr>
            <a:r>
              <a:rPr lang="en-GB" sz="4400" b="1" dirty="0">
                <a:solidFill>
                  <a:srgbClr val="FF0000"/>
                </a:solidFill>
              </a:rPr>
              <a:t>Submission deadline:</a:t>
            </a:r>
          </a:p>
          <a:p>
            <a:pPr marL="0" indent="0" algn="ctr">
              <a:buNone/>
            </a:pPr>
            <a:r>
              <a:rPr lang="en-GB" sz="4400" b="1" dirty="0">
                <a:solidFill>
                  <a:srgbClr val="FF0000"/>
                </a:solidFill>
              </a:rPr>
              <a:t>10/07/2022 - 3pm</a:t>
            </a:r>
          </a:p>
        </p:txBody>
      </p:sp>
    </p:spTree>
    <p:extLst>
      <p:ext uri="{BB962C8B-B14F-4D97-AF65-F5344CB8AC3E}">
        <p14:creationId xmlns:p14="http://schemas.microsoft.com/office/powerpoint/2010/main" val="18606735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33400"/>
            <a:ext cx="8458200" cy="498383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dirty="0"/>
              <a:t>                     </a:t>
            </a:r>
            <a:r>
              <a:rPr lang="en-GB" sz="4000" b="1" dirty="0"/>
              <a:t>Any Question….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048000" y="5943601"/>
            <a:ext cx="2979440" cy="609600"/>
          </a:xfrm>
        </p:spPr>
        <p:txBody>
          <a:bodyPr/>
          <a:lstStyle/>
          <a:p>
            <a:r>
              <a:rPr lang="en-US" dirty="0"/>
              <a:t>Copyright © 2016 Pearson Education, Inc.</a:t>
            </a:r>
          </a:p>
        </p:txBody>
      </p:sp>
      <p:pic>
        <p:nvPicPr>
          <p:cNvPr id="5" name="Picture 5" descr="Image result for any questions gif">
            <a:extLst>
              <a:ext uri="{FF2B5EF4-FFF2-40B4-BE49-F238E27FC236}">
                <a16:creationId xmlns:a16="http://schemas.microsoft.com/office/drawing/2014/main" id="{9DB17B04-F82C-44A8-A3C9-E92D8DBF4F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72816"/>
            <a:ext cx="6553200" cy="289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7462720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temp.</Template>
  <TotalTime>5701</TotalTime>
  <Words>237</Words>
  <Application>Microsoft Office PowerPoint</Application>
  <PresentationFormat>On-screen Show (4:3)</PresentationFormat>
  <Paragraphs>26</Paragraphs>
  <Slides>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Myriad Pro</vt:lpstr>
      <vt:lpstr>Arial</vt:lpstr>
      <vt:lpstr>Calibri</vt:lpstr>
      <vt:lpstr>20140311PresentationUWTSDTemplate</vt:lpstr>
      <vt:lpstr> BMSW 4006 Managing Enterprise in the 21st Century Week 5</vt:lpstr>
      <vt:lpstr>Important Information!</vt:lpstr>
      <vt:lpstr>At the end of today’s activity</vt:lpstr>
      <vt:lpstr>Please Note!</vt:lpstr>
      <vt:lpstr>PowerPoint Presentation</vt:lpstr>
    </vt:vector>
  </TitlesOfParts>
  <Company>Des Moines Area Community College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Grantham, Vada</dc:creator>
  <cp:lastModifiedBy>Olu Adegbite</cp:lastModifiedBy>
  <cp:revision>371</cp:revision>
  <dcterms:created xsi:type="dcterms:W3CDTF">2014-09-24T14:15:53Z</dcterms:created>
  <dcterms:modified xsi:type="dcterms:W3CDTF">2022-06-18T08:21:53Z</dcterms:modified>
</cp:coreProperties>
</file>