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6" r:id="rId5"/>
    <p:sldId id="267" r:id="rId6"/>
    <p:sldId id="268" r:id="rId7"/>
    <p:sldId id="270" r:id="rId8"/>
    <p:sldId id="269" r:id="rId9"/>
    <p:sldId id="260" r:id="rId10"/>
    <p:sldId id="261" r:id="rId11"/>
    <p:sldId id="271" r:id="rId12"/>
    <p:sldId id="272" r:id="rId13"/>
    <p:sldId id="262" r:id="rId14"/>
    <p:sldId id="263" r:id="rId15"/>
    <p:sldId id="264" r:id="rId16"/>
    <p:sldId id="273" r:id="rId17"/>
    <p:sldId id="265" r:id="rId18"/>
  </p:sldIdLst>
  <p:sldSz cx="16256000" cy="9144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8E9926-9968-4C03-82DD-ECF4D59EFF80}" v="13" dt="2026-04-27T13:22:31.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9579" autoAdjust="0"/>
  </p:normalViewPr>
  <p:slideViewPr>
    <p:cSldViewPr>
      <p:cViewPr varScale="1">
        <p:scale>
          <a:sx n="47" d="100"/>
          <a:sy n="47" d="100"/>
        </p:scale>
        <p:origin x="1005" y="27"/>
      </p:cViewPr>
      <p:guideLst>
        <p:guide orient="horz" pos="2160"/>
        <p:guide pos="2880"/>
      </p:guideLst>
    </p:cSldViewPr>
  </p:slideViewPr>
  <p:outlineViewPr>
    <p:cViewPr>
      <p:scale>
        <a:sx n="33" d="100"/>
        <a:sy n="33" d="100"/>
      </p:scale>
      <p:origin x="0" y="0"/>
    </p:cViewPr>
  </p:outlineViewPr>
  <p:notesTextViewPr>
    <p:cViewPr>
      <p:scale>
        <a:sx n="100" d="100"/>
        <a:sy n="100" d="100"/>
      </p:scale>
      <p:origin x="0" y="-747"/>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custSel addSld delSld modSld sldOrd">
      <pc:chgData name="Justin Evans" userId="2ee3c1af-825e-450d-8b1e-d59252291e99" providerId="ADAL" clId="{3AA4783D-B629-4C18-8A49-DE15C3FB0EA2}" dt="2026-04-27T13:41:34.611" v="473" actId="20577"/>
      <pc:docMkLst>
        <pc:docMk/>
      </pc:docMkLst>
      <pc:sldChg chg="modNotesTx">
        <pc:chgData name="Justin Evans" userId="2ee3c1af-825e-450d-8b1e-d59252291e99" providerId="ADAL" clId="{3AA4783D-B629-4C18-8A49-DE15C3FB0EA2}" dt="2026-04-24T12:15:07.750" v="158" actId="20577"/>
        <pc:sldMkLst>
          <pc:docMk/>
          <pc:sldMk cId="0" sldId="256"/>
        </pc:sldMkLst>
      </pc:sldChg>
      <pc:sldChg chg="addSp modSp mod modNotesTx">
        <pc:chgData name="Justin Evans" userId="2ee3c1af-825e-450d-8b1e-d59252291e99" providerId="ADAL" clId="{3AA4783D-B629-4C18-8A49-DE15C3FB0EA2}" dt="2026-04-27T13:18:49.724" v="311" actId="14100"/>
        <pc:sldMkLst>
          <pc:docMk/>
          <pc:sldMk cId="0" sldId="257"/>
        </pc:sldMkLst>
        <pc:picChg chg="mod">
          <ac:chgData name="Justin Evans" userId="2ee3c1af-825e-450d-8b1e-d59252291e99" providerId="ADAL" clId="{3AA4783D-B629-4C18-8A49-DE15C3FB0EA2}" dt="2026-04-27T13:18:11.959" v="307" actId="1076"/>
          <ac:picMkLst>
            <pc:docMk/>
            <pc:sldMk cId="0" sldId="257"/>
            <ac:picMk id="2" creationId="{00000000-0000-0000-0000-000000000000}"/>
          </ac:picMkLst>
        </pc:picChg>
        <pc:picChg chg="add mod">
          <ac:chgData name="Justin Evans" userId="2ee3c1af-825e-450d-8b1e-d59252291e99" providerId="ADAL" clId="{3AA4783D-B629-4C18-8A49-DE15C3FB0EA2}" dt="2026-04-27T13:18:49.724" v="311" actId="14100"/>
          <ac:picMkLst>
            <pc:docMk/>
            <pc:sldMk cId="0" sldId="257"/>
            <ac:picMk id="4" creationId="{D10FC9EA-4F4D-CCC8-16E8-CCD1EE946095}"/>
          </ac:picMkLst>
        </pc:picChg>
      </pc:sldChg>
      <pc:sldChg chg="addSp modSp mod modNotesTx">
        <pc:chgData name="Justin Evans" userId="2ee3c1af-825e-450d-8b1e-d59252291e99" providerId="ADAL" clId="{3AA4783D-B629-4C18-8A49-DE15C3FB0EA2}" dt="2026-04-27T13:23:36.620" v="349" actId="20577"/>
        <pc:sldMkLst>
          <pc:docMk/>
          <pc:sldMk cId="0" sldId="258"/>
        </pc:sldMkLst>
        <pc:picChg chg="mod">
          <ac:chgData name="Justin Evans" userId="2ee3c1af-825e-450d-8b1e-d59252291e99" providerId="ADAL" clId="{3AA4783D-B629-4C18-8A49-DE15C3FB0EA2}" dt="2026-04-27T13:19:27.958" v="316" actId="1076"/>
          <ac:picMkLst>
            <pc:docMk/>
            <pc:sldMk cId="0" sldId="258"/>
            <ac:picMk id="2" creationId="{00000000-0000-0000-0000-000000000000}"/>
          </ac:picMkLst>
        </pc:picChg>
        <pc:picChg chg="add mod">
          <ac:chgData name="Justin Evans" userId="2ee3c1af-825e-450d-8b1e-d59252291e99" providerId="ADAL" clId="{3AA4783D-B629-4C18-8A49-DE15C3FB0EA2}" dt="2026-04-27T13:19:20.413" v="315" actId="14100"/>
          <ac:picMkLst>
            <pc:docMk/>
            <pc:sldMk cId="0" sldId="258"/>
            <ac:picMk id="3" creationId="{DD904A49-1722-9BCF-76C1-DA896D75AB97}"/>
          </ac:picMkLst>
        </pc:picChg>
        <pc:picChg chg="mod">
          <ac:chgData name="Justin Evans" userId="2ee3c1af-825e-450d-8b1e-d59252291e99" providerId="ADAL" clId="{3AA4783D-B629-4C18-8A49-DE15C3FB0EA2}" dt="2026-04-27T13:19:31.283" v="317" actId="14100"/>
          <ac:picMkLst>
            <pc:docMk/>
            <pc:sldMk cId="0" sldId="258"/>
            <ac:picMk id="8" creationId="{5152115F-28B7-0A2D-C46A-BF2506C5BD92}"/>
          </ac:picMkLst>
        </pc:picChg>
      </pc:sldChg>
      <pc:sldChg chg="addSp modSp mod ord modNotesTx">
        <pc:chgData name="Justin Evans" userId="2ee3c1af-825e-450d-8b1e-d59252291e99" providerId="ADAL" clId="{3AA4783D-B629-4C18-8A49-DE15C3FB0EA2}" dt="2026-04-27T13:32:15.485" v="362"/>
        <pc:sldMkLst>
          <pc:docMk/>
          <pc:sldMk cId="0" sldId="260"/>
        </pc:sldMkLst>
        <pc:picChg chg="mod">
          <ac:chgData name="Justin Evans" userId="2ee3c1af-825e-450d-8b1e-d59252291e99" providerId="ADAL" clId="{3AA4783D-B629-4C18-8A49-DE15C3FB0EA2}" dt="2026-04-27T13:21:00.516" v="328" actId="1076"/>
          <ac:picMkLst>
            <pc:docMk/>
            <pc:sldMk cId="0" sldId="260"/>
            <ac:picMk id="2" creationId="{00000000-0000-0000-0000-000000000000}"/>
          </ac:picMkLst>
        </pc:picChg>
        <pc:picChg chg="add mod">
          <ac:chgData name="Justin Evans" userId="2ee3c1af-825e-450d-8b1e-d59252291e99" providerId="ADAL" clId="{3AA4783D-B629-4C18-8A49-DE15C3FB0EA2}" dt="2026-04-27T13:21:02.884" v="329"/>
          <ac:picMkLst>
            <pc:docMk/>
            <pc:sldMk cId="0" sldId="260"/>
            <ac:picMk id="3" creationId="{F29BF1EA-38A1-0AC4-7E86-4B44955BF854}"/>
          </ac:picMkLst>
        </pc:picChg>
      </pc:sldChg>
      <pc:sldChg chg="addSp modSp mod ord modNotesTx">
        <pc:chgData name="Justin Evans" userId="2ee3c1af-825e-450d-8b1e-d59252291e99" providerId="ADAL" clId="{3AA4783D-B629-4C18-8A49-DE15C3FB0EA2}" dt="2026-04-27T13:33:09.224" v="364"/>
        <pc:sldMkLst>
          <pc:docMk/>
          <pc:sldMk cId="0" sldId="261"/>
        </pc:sldMkLst>
        <pc:picChg chg="mod">
          <ac:chgData name="Justin Evans" userId="2ee3c1af-825e-450d-8b1e-d59252291e99" providerId="ADAL" clId="{3AA4783D-B629-4C18-8A49-DE15C3FB0EA2}" dt="2026-04-27T13:21:11.490" v="330" actId="1076"/>
          <ac:picMkLst>
            <pc:docMk/>
            <pc:sldMk cId="0" sldId="261"/>
            <ac:picMk id="2" creationId="{00000000-0000-0000-0000-000000000000}"/>
          </ac:picMkLst>
        </pc:picChg>
        <pc:picChg chg="mod">
          <ac:chgData name="Justin Evans" userId="2ee3c1af-825e-450d-8b1e-d59252291e99" providerId="ADAL" clId="{3AA4783D-B629-4C18-8A49-DE15C3FB0EA2}" dt="2026-04-27T13:21:14.468" v="331" actId="1076"/>
          <ac:picMkLst>
            <pc:docMk/>
            <pc:sldMk cId="0" sldId="261"/>
            <ac:picMk id="4" creationId="{2A5431BE-BB31-2703-9C47-2B8265BD72ED}"/>
          </ac:picMkLst>
        </pc:picChg>
        <pc:picChg chg="add mod">
          <ac:chgData name="Justin Evans" userId="2ee3c1af-825e-450d-8b1e-d59252291e99" providerId="ADAL" clId="{3AA4783D-B629-4C18-8A49-DE15C3FB0EA2}" dt="2026-04-27T13:21:28.254" v="335" actId="14100"/>
          <ac:picMkLst>
            <pc:docMk/>
            <pc:sldMk cId="0" sldId="261"/>
            <ac:picMk id="5" creationId="{0C6B3E71-FDD9-649F-4A72-9D33B8DD3956}"/>
          </ac:picMkLst>
        </pc:picChg>
      </pc:sldChg>
      <pc:sldChg chg="addSp modSp mod modNotesTx">
        <pc:chgData name="Justin Evans" userId="2ee3c1af-825e-450d-8b1e-d59252291e99" providerId="ADAL" clId="{3AA4783D-B629-4C18-8A49-DE15C3FB0EA2}" dt="2026-04-27T13:21:37.511" v="337"/>
        <pc:sldMkLst>
          <pc:docMk/>
          <pc:sldMk cId="0" sldId="262"/>
        </pc:sldMkLst>
        <pc:picChg chg="mod">
          <ac:chgData name="Justin Evans" userId="2ee3c1af-825e-450d-8b1e-d59252291e99" providerId="ADAL" clId="{3AA4783D-B629-4C18-8A49-DE15C3FB0EA2}" dt="2026-04-27T13:21:34.622" v="336" actId="1076"/>
          <ac:picMkLst>
            <pc:docMk/>
            <pc:sldMk cId="0" sldId="262"/>
            <ac:picMk id="2" creationId="{00000000-0000-0000-0000-000000000000}"/>
          </ac:picMkLst>
        </pc:picChg>
        <pc:picChg chg="add mod">
          <ac:chgData name="Justin Evans" userId="2ee3c1af-825e-450d-8b1e-d59252291e99" providerId="ADAL" clId="{3AA4783D-B629-4C18-8A49-DE15C3FB0EA2}" dt="2026-04-27T13:21:37.511" v="337"/>
          <ac:picMkLst>
            <pc:docMk/>
            <pc:sldMk cId="0" sldId="262"/>
            <ac:picMk id="3" creationId="{C40F055C-5CEC-613A-A8CB-A7C773BBC417}"/>
          </ac:picMkLst>
        </pc:picChg>
      </pc:sldChg>
      <pc:sldChg chg="addSp modSp mod modNotesTx">
        <pc:chgData name="Justin Evans" userId="2ee3c1af-825e-450d-8b1e-d59252291e99" providerId="ADAL" clId="{3AA4783D-B629-4C18-8A49-DE15C3FB0EA2}" dt="2026-04-27T13:21:49.269" v="339"/>
        <pc:sldMkLst>
          <pc:docMk/>
          <pc:sldMk cId="0" sldId="263"/>
        </pc:sldMkLst>
        <pc:picChg chg="mod">
          <ac:chgData name="Justin Evans" userId="2ee3c1af-825e-450d-8b1e-d59252291e99" providerId="ADAL" clId="{3AA4783D-B629-4C18-8A49-DE15C3FB0EA2}" dt="2026-04-27T13:21:46.204" v="338" actId="1076"/>
          <ac:picMkLst>
            <pc:docMk/>
            <pc:sldMk cId="0" sldId="263"/>
            <ac:picMk id="2" creationId="{00000000-0000-0000-0000-000000000000}"/>
          </ac:picMkLst>
        </pc:picChg>
        <pc:picChg chg="add mod">
          <ac:chgData name="Justin Evans" userId="2ee3c1af-825e-450d-8b1e-d59252291e99" providerId="ADAL" clId="{3AA4783D-B629-4C18-8A49-DE15C3FB0EA2}" dt="2026-04-27T13:21:49.269" v="339"/>
          <ac:picMkLst>
            <pc:docMk/>
            <pc:sldMk cId="0" sldId="263"/>
            <ac:picMk id="3" creationId="{CB18D663-B609-86A7-AC3E-B19C055E798C}"/>
          </ac:picMkLst>
        </pc:picChg>
        <pc:picChg chg="add mod">
          <ac:chgData name="Justin Evans" userId="2ee3c1af-825e-450d-8b1e-d59252291e99" providerId="ADAL" clId="{3AA4783D-B629-4C18-8A49-DE15C3FB0EA2}" dt="2026-04-24T11:58:42.229" v="31" actId="1076"/>
          <ac:picMkLst>
            <pc:docMk/>
            <pc:sldMk cId="0" sldId="263"/>
            <ac:picMk id="4" creationId="{EA4CF9B6-90C9-0340-9FDC-33145CE868EF}"/>
          </ac:picMkLst>
        </pc:picChg>
      </pc:sldChg>
      <pc:sldChg chg="addSp modSp mod modNotesTx">
        <pc:chgData name="Justin Evans" userId="2ee3c1af-825e-450d-8b1e-d59252291e99" providerId="ADAL" clId="{3AA4783D-B629-4C18-8A49-DE15C3FB0EA2}" dt="2026-04-27T13:35:56.986" v="429" actId="20577"/>
        <pc:sldMkLst>
          <pc:docMk/>
          <pc:sldMk cId="0" sldId="264"/>
        </pc:sldMkLst>
        <pc:picChg chg="mod">
          <ac:chgData name="Justin Evans" userId="2ee3c1af-825e-450d-8b1e-d59252291e99" providerId="ADAL" clId="{3AA4783D-B629-4C18-8A49-DE15C3FB0EA2}" dt="2026-04-27T13:21:59.096" v="340" actId="1076"/>
          <ac:picMkLst>
            <pc:docMk/>
            <pc:sldMk cId="0" sldId="264"/>
            <ac:picMk id="2" creationId="{00000000-0000-0000-0000-000000000000}"/>
          </ac:picMkLst>
        </pc:picChg>
        <pc:picChg chg="add mod">
          <ac:chgData name="Justin Evans" userId="2ee3c1af-825e-450d-8b1e-d59252291e99" providerId="ADAL" clId="{3AA4783D-B629-4C18-8A49-DE15C3FB0EA2}" dt="2026-04-27T13:22:05.288" v="342" actId="14100"/>
          <ac:picMkLst>
            <pc:docMk/>
            <pc:sldMk cId="0" sldId="264"/>
            <ac:picMk id="3" creationId="{C323C09C-6AB6-CEB1-AD89-3662838E33E5}"/>
          </ac:picMkLst>
        </pc:picChg>
      </pc:sldChg>
      <pc:sldChg chg="addSp modSp mod modNotesTx">
        <pc:chgData name="Justin Evans" userId="2ee3c1af-825e-450d-8b1e-d59252291e99" providerId="ADAL" clId="{3AA4783D-B629-4C18-8A49-DE15C3FB0EA2}" dt="2026-04-27T13:41:34.611" v="473" actId="20577"/>
        <pc:sldMkLst>
          <pc:docMk/>
          <pc:sldMk cId="0" sldId="265"/>
        </pc:sldMkLst>
        <pc:picChg chg="add mod">
          <ac:chgData name="Justin Evans" userId="2ee3c1af-825e-450d-8b1e-d59252291e99" providerId="ADAL" clId="{3AA4783D-B629-4C18-8A49-DE15C3FB0EA2}" dt="2026-04-27T13:22:36.146" v="347" actId="14100"/>
          <ac:picMkLst>
            <pc:docMk/>
            <pc:sldMk cId="0" sldId="265"/>
            <ac:picMk id="3" creationId="{AF613186-B9EF-7AD0-E8E4-F07137E90443}"/>
          </ac:picMkLst>
        </pc:picChg>
      </pc:sldChg>
      <pc:sldChg chg="addSp modSp">
        <pc:chgData name="Justin Evans" userId="2ee3c1af-825e-450d-8b1e-d59252291e99" providerId="ADAL" clId="{3AA4783D-B629-4C18-8A49-DE15C3FB0EA2}" dt="2026-04-27T13:19:49.311" v="318"/>
        <pc:sldMkLst>
          <pc:docMk/>
          <pc:sldMk cId="1023736740" sldId="266"/>
        </pc:sldMkLst>
        <pc:picChg chg="add mod">
          <ac:chgData name="Justin Evans" userId="2ee3c1af-825e-450d-8b1e-d59252291e99" providerId="ADAL" clId="{3AA4783D-B629-4C18-8A49-DE15C3FB0EA2}" dt="2026-04-27T13:19:49.311" v="318"/>
          <ac:picMkLst>
            <pc:docMk/>
            <pc:sldMk cId="1023736740" sldId="266"/>
            <ac:picMk id="3" creationId="{49D87737-1C98-F3E5-2B66-9A274BEDCF66}"/>
          </ac:picMkLst>
        </pc:picChg>
      </pc:sldChg>
      <pc:sldChg chg="addSp modSp">
        <pc:chgData name="Justin Evans" userId="2ee3c1af-825e-450d-8b1e-d59252291e99" providerId="ADAL" clId="{3AA4783D-B629-4C18-8A49-DE15C3FB0EA2}" dt="2026-04-27T13:19:53.863" v="319"/>
        <pc:sldMkLst>
          <pc:docMk/>
          <pc:sldMk cId="2071649694" sldId="267"/>
        </pc:sldMkLst>
        <pc:picChg chg="add mod">
          <ac:chgData name="Justin Evans" userId="2ee3c1af-825e-450d-8b1e-d59252291e99" providerId="ADAL" clId="{3AA4783D-B629-4C18-8A49-DE15C3FB0EA2}" dt="2026-04-27T13:19:53.863" v="319"/>
          <ac:picMkLst>
            <pc:docMk/>
            <pc:sldMk cId="2071649694" sldId="267"/>
            <ac:picMk id="3" creationId="{C86A690C-8C53-2AA2-762A-347F8CE5CC9E}"/>
          </ac:picMkLst>
        </pc:picChg>
      </pc:sldChg>
      <pc:sldChg chg="addSp modSp mod modNotesTx">
        <pc:chgData name="Justin Evans" userId="2ee3c1af-825e-450d-8b1e-d59252291e99" providerId="ADAL" clId="{3AA4783D-B629-4C18-8A49-DE15C3FB0EA2}" dt="2026-04-27T13:20:03.655" v="321" actId="14100"/>
        <pc:sldMkLst>
          <pc:docMk/>
          <pc:sldMk cId="273093200" sldId="268"/>
        </pc:sldMkLst>
        <pc:picChg chg="add mod">
          <ac:chgData name="Justin Evans" userId="2ee3c1af-825e-450d-8b1e-d59252291e99" providerId="ADAL" clId="{3AA4783D-B629-4C18-8A49-DE15C3FB0EA2}" dt="2026-04-27T13:20:03.655" v="321" actId="14100"/>
          <ac:picMkLst>
            <pc:docMk/>
            <pc:sldMk cId="273093200" sldId="268"/>
            <ac:picMk id="3" creationId="{62EE2E3C-6261-B65C-4075-160F19DFD75D}"/>
          </ac:picMkLst>
        </pc:picChg>
      </pc:sldChg>
      <pc:sldChg chg="modNotesTx">
        <pc:chgData name="Justin Evans" userId="2ee3c1af-825e-450d-8b1e-d59252291e99" providerId="ADAL" clId="{3AA4783D-B629-4C18-8A49-DE15C3FB0EA2}" dt="2026-04-27T13:28:36.030" v="350" actId="6549"/>
        <pc:sldMkLst>
          <pc:docMk/>
          <pc:sldMk cId="0" sldId="269"/>
        </pc:sldMkLst>
      </pc:sldChg>
      <pc:sldChg chg="addSp modSp mod">
        <pc:chgData name="Justin Evans" userId="2ee3c1af-825e-450d-8b1e-d59252291e99" providerId="ADAL" clId="{3AA4783D-B629-4C18-8A49-DE15C3FB0EA2}" dt="2026-04-27T13:20:23.116" v="324" actId="14100"/>
        <pc:sldMkLst>
          <pc:docMk/>
          <pc:sldMk cId="3452487759" sldId="270"/>
        </pc:sldMkLst>
        <pc:picChg chg="add mod">
          <ac:chgData name="Justin Evans" userId="2ee3c1af-825e-450d-8b1e-d59252291e99" providerId="ADAL" clId="{3AA4783D-B629-4C18-8A49-DE15C3FB0EA2}" dt="2026-04-27T13:20:23.116" v="324" actId="14100"/>
          <ac:picMkLst>
            <pc:docMk/>
            <pc:sldMk cId="3452487759" sldId="270"/>
            <ac:picMk id="2" creationId="{651F447D-4365-E163-FE84-CDBEB9633B8A}"/>
          </ac:picMkLst>
        </pc:picChg>
      </pc:sldChg>
      <pc:sldChg chg="addSp modSp mod modNotesTx">
        <pc:chgData name="Justin Evans" userId="2ee3c1af-825e-450d-8b1e-d59252291e99" providerId="ADAL" clId="{3AA4783D-B629-4C18-8A49-DE15C3FB0EA2}" dt="2026-04-27T13:33:35.938" v="413" actId="313"/>
        <pc:sldMkLst>
          <pc:docMk/>
          <pc:sldMk cId="3345214775" sldId="271"/>
        </pc:sldMkLst>
        <pc:picChg chg="add mod">
          <ac:chgData name="Justin Evans" userId="2ee3c1af-825e-450d-8b1e-d59252291e99" providerId="ADAL" clId="{3AA4783D-B629-4C18-8A49-DE15C3FB0EA2}" dt="2026-04-27T13:20:42.993" v="327" actId="14100"/>
          <ac:picMkLst>
            <pc:docMk/>
            <pc:sldMk cId="3345214775" sldId="271"/>
            <ac:picMk id="4" creationId="{45776D19-411A-356A-CE02-A32118EDD5EE}"/>
          </ac:picMkLst>
        </pc:picChg>
      </pc:sldChg>
      <pc:sldChg chg="addSp modSp mod modNotesTx">
        <pc:chgData name="Justin Evans" userId="2ee3c1af-825e-450d-8b1e-d59252291e99" providerId="ADAL" clId="{3AA4783D-B629-4C18-8A49-DE15C3FB0EA2}" dt="2026-04-24T12:19:04.555" v="221" actId="20577"/>
        <pc:sldMkLst>
          <pc:docMk/>
          <pc:sldMk cId="2156864190" sldId="272"/>
        </pc:sldMkLst>
        <pc:picChg chg="add mod">
          <ac:chgData name="Justin Evans" userId="2ee3c1af-825e-450d-8b1e-d59252291e99" providerId="ADAL" clId="{3AA4783D-B629-4C18-8A49-DE15C3FB0EA2}" dt="2026-04-24T12:12:33.346" v="93" actId="1076"/>
          <ac:picMkLst>
            <pc:docMk/>
            <pc:sldMk cId="2156864190" sldId="272"/>
            <ac:picMk id="4" creationId="{1CCB1629-8E65-648B-A7D4-9DC40D602C12}"/>
          </ac:picMkLst>
        </pc:picChg>
      </pc:sldChg>
      <pc:sldChg chg="addSp modSp mod modNotesTx">
        <pc:chgData name="Justin Evans" userId="2ee3c1af-825e-450d-8b1e-d59252291e99" providerId="ADAL" clId="{3AA4783D-B629-4C18-8A49-DE15C3FB0EA2}" dt="2026-04-27T13:22:24.472" v="345" actId="14100"/>
        <pc:sldMkLst>
          <pc:docMk/>
          <pc:sldMk cId="1068710763" sldId="273"/>
        </pc:sldMkLst>
        <pc:picChg chg="add mod">
          <ac:chgData name="Justin Evans" userId="2ee3c1af-825e-450d-8b1e-d59252291e99" providerId="ADAL" clId="{3AA4783D-B629-4C18-8A49-DE15C3FB0EA2}" dt="2026-04-27T13:22:24.472" v="345" actId="14100"/>
          <ac:picMkLst>
            <pc:docMk/>
            <pc:sldMk cId="1068710763" sldId="273"/>
            <ac:picMk id="2" creationId="{9F73DCC7-BE6B-53B5-5B8B-10911835650C}"/>
          </ac:picMkLst>
        </pc:picChg>
        <pc:picChg chg="mod">
          <ac:chgData name="Justin Evans" userId="2ee3c1af-825e-450d-8b1e-d59252291e99" providerId="ADAL" clId="{3AA4783D-B629-4C18-8A49-DE15C3FB0EA2}" dt="2026-04-27T13:22:13.315" v="343" actId="1076"/>
          <ac:picMkLst>
            <pc:docMk/>
            <pc:sldMk cId="1068710763" sldId="273"/>
            <ac:picMk id="3" creationId="{B736D227-BBF0-E32F-7B8F-3A4F0CB503B0}"/>
          </ac:picMkLst>
        </pc:picChg>
      </pc:sldChg>
      <pc:sldChg chg="addSp modSp new del mod modClrScheme chgLayout modNotesTx">
        <pc:chgData name="Justin Evans" userId="2ee3c1af-825e-450d-8b1e-d59252291e99" providerId="ADAL" clId="{3AA4783D-B629-4C18-8A49-DE15C3FB0EA2}" dt="2026-04-27T13:19:08.098" v="312" actId="2696"/>
        <pc:sldMkLst>
          <pc:docMk/>
          <pc:sldMk cId="1366247539" sldId="274"/>
        </pc:sldMkLst>
        <pc:spChg chg="add mod">
          <ac:chgData name="Justin Evans" userId="2ee3c1af-825e-450d-8b1e-d59252291e99" providerId="ADAL" clId="{3AA4783D-B629-4C18-8A49-DE15C3FB0EA2}" dt="2026-04-27T13:17:16.912" v="303" actId="20577"/>
          <ac:spMkLst>
            <pc:docMk/>
            <pc:sldMk cId="1366247539" sldId="274"/>
            <ac:spMk id="2" creationId="{B846F9E6-5302-FD42-AA9E-170B2D422041}"/>
          </ac:spMkLst>
        </pc:spChg>
        <pc:spChg chg="add mod">
          <ac:chgData name="Justin Evans" userId="2ee3c1af-825e-450d-8b1e-d59252291e99" providerId="ADAL" clId="{3AA4783D-B629-4C18-8A49-DE15C3FB0EA2}" dt="2026-04-27T13:17:05.359" v="282" actId="700"/>
          <ac:spMkLst>
            <pc:docMk/>
            <pc:sldMk cId="1366247539" sldId="274"/>
            <ac:spMk id="3" creationId="{35B4EAC4-EECB-6168-9603-E9982895C936}"/>
          </ac:spMkLst>
        </pc:spChg>
      </pc:sldChg>
    </pc:docChg>
  </pc:docChgLst>
  <pc:docChgLst>
    <pc:chgData name="Justin Evans" userId="S::j.d.evans@uwtsd.ac.uk::2ee3c1af-825e-450d-8b1e-d59252291e99" providerId="AD" clId="Web-{EFE5707B-5951-D8D8-019F-6AA693D6E11B}"/>
    <pc:docChg chg="modSld">
      <pc:chgData name="Justin Evans" userId="S::j.d.evans@uwtsd.ac.uk::2ee3c1af-825e-450d-8b1e-d59252291e99" providerId="AD" clId="Web-{EFE5707B-5951-D8D8-019F-6AA693D6E11B}" dt="2026-04-28T06:36:16.641" v="14"/>
      <pc:docMkLst>
        <pc:docMk/>
      </pc:docMkLst>
      <pc:sldChg chg="modNotes">
        <pc:chgData name="Justin Evans" userId="S::j.d.evans@uwtsd.ac.uk::2ee3c1af-825e-450d-8b1e-d59252291e99" providerId="AD" clId="Web-{EFE5707B-5951-D8D8-019F-6AA693D6E11B}" dt="2026-04-28T06:35:30.229" v="0"/>
        <pc:sldMkLst>
          <pc:docMk/>
          <pc:sldMk cId="0" sldId="257"/>
        </pc:sldMkLst>
      </pc:sldChg>
      <pc:sldChg chg="modNotes">
        <pc:chgData name="Justin Evans" userId="S::j.d.evans@uwtsd.ac.uk::2ee3c1af-825e-450d-8b1e-d59252291e99" providerId="AD" clId="Web-{EFE5707B-5951-D8D8-019F-6AA693D6E11B}" dt="2026-04-28T06:35:33.448" v="1"/>
        <pc:sldMkLst>
          <pc:docMk/>
          <pc:sldMk cId="0" sldId="258"/>
        </pc:sldMkLst>
      </pc:sldChg>
      <pc:sldChg chg="modNotes">
        <pc:chgData name="Justin Evans" userId="S::j.d.evans@uwtsd.ac.uk::2ee3c1af-825e-450d-8b1e-d59252291e99" providerId="AD" clId="Web-{EFE5707B-5951-D8D8-019F-6AA693D6E11B}" dt="2026-04-28T06:35:52.030" v="7"/>
        <pc:sldMkLst>
          <pc:docMk/>
          <pc:sldMk cId="0" sldId="260"/>
        </pc:sldMkLst>
      </pc:sldChg>
      <pc:sldChg chg="modNotes">
        <pc:chgData name="Justin Evans" userId="S::j.d.evans@uwtsd.ac.uk::2ee3c1af-825e-450d-8b1e-d59252291e99" providerId="AD" clId="Web-{EFE5707B-5951-D8D8-019F-6AA693D6E11B}" dt="2026-04-28T06:35:56.264" v="8"/>
        <pc:sldMkLst>
          <pc:docMk/>
          <pc:sldMk cId="0" sldId="261"/>
        </pc:sldMkLst>
      </pc:sldChg>
      <pc:sldChg chg="modNotes">
        <pc:chgData name="Justin Evans" userId="S::j.d.evans@uwtsd.ac.uk::2ee3c1af-825e-450d-8b1e-d59252291e99" providerId="AD" clId="Web-{EFE5707B-5951-D8D8-019F-6AA693D6E11B}" dt="2026-04-28T06:36:07.046" v="11"/>
        <pc:sldMkLst>
          <pc:docMk/>
          <pc:sldMk cId="0" sldId="262"/>
        </pc:sldMkLst>
      </pc:sldChg>
      <pc:sldChg chg="modNotes">
        <pc:chgData name="Justin Evans" userId="S::j.d.evans@uwtsd.ac.uk::2ee3c1af-825e-450d-8b1e-d59252291e99" providerId="AD" clId="Web-{EFE5707B-5951-D8D8-019F-6AA693D6E11B}" dt="2026-04-28T06:36:09.484" v="12"/>
        <pc:sldMkLst>
          <pc:docMk/>
          <pc:sldMk cId="0" sldId="264"/>
        </pc:sldMkLst>
      </pc:sldChg>
      <pc:sldChg chg="modNotes">
        <pc:chgData name="Justin Evans" userId="S::j.d.evans@uwtsd.ac.uk::2ee3c1af-825e-450d-8b1e-d59252291e99" providerId="AD" clId="Web-{EFE5707B-5951-D8D8-019F-6AA693D6E11B}" dt="2026-04-28T06:36:16.641" v="14"/>
        <pc:sldMkLst>
          <pc:docMk/>
          <pc:sldMk cId="0" sldId="265"/>
        </pc:sldMkLst>
      </pc:sldChg>
      <pc:sldChg chg="modNotes">
        <pc:chgData name="Justin Evans" userId="S::j.d.evans@uwtsd.ac.uk::2ee3c1af-825e-450d-8b1e-d59252291e99" providerId="AD" clId="Web-{EFE5707B-5951-D8D8-019F-6AA693D6E11B}" dt="2026-04-28T06:35:36.855" v="2"/>
        <pc:sldMkLst>
          <pc:docMk/>
          <pc:sldMk cId="1023736740" sldId="266"/>
        </pc:sldMkLst>
      </pc:sldChg>
      <pc:sldChg chg="modNotes">
        <pc:chgData name="Justin Evans" userId="S::j.d.evans@uwtsd.ac.uk::2ee3c1af-825e-450d-8b1e-d59252291e99" providerId="AD" clId="Web-{EFE5707B-5951-D8D8-019F-6AA693D6E11B}" dt="2026-04-28T06:35:40.559" v="3"/>
        <pc:sldMkLst>
          <pc:docMk/>
          <pc:sldMk cId="2071649694" sldId="267"/>
        </pc:sldMkLst>
      </pc:sldChg>
      <pc:sldChg chg="modNotes">
        <pc:chgData name="Justin Evans" userId="S::j.d.evans@uwtsd.ac.uk::2ee3c1af-825e-450d-8b1e-d59252291e99" providerId="AD" clId="Web-{EFE5707B-5951-D8D8-019F-6AA693D6E11B}" dt="2026-04-28T06:35:43.653" v="4"/>
        <pc:sldMkLst>
          <pc:docMk/>
          <pc:sldMk cId="273093200" sldId="268"/>
        </pc:sldMkLst>
      </pc:sldChg>
      <pc:sldChg chg="modNotes">
        <pc:chgData name="Justin Evans" userId="S::j.d.evans@uwtsd.ac.uk::2ee3c1af-825e-450d-8b1e-d59252291e99" providerId="AD" clId="Web-{EFE5707B-5951-D8D8-019F-6AA693D6E11B}" dt="2026-04-28T06:35:49.575" v="6"/>
        <pc:sldMkLst>
          <pc:docMk/>
          <pc:sldMk cId="0" sldId="269"/>
        </pc:sldMkLst>
      </pc:sldChg>
      <pc:sldChg chg="modNotes">
        <pc:chgData name="Justin Evans" userId="S::j.d.evans@uwtsd.ac.uk::2ee3c1af-825e-450d-8b1e-d59252291e99" providerId="AD" clId="Web-{EFE5707B-5951-D8D8-019F-6AA693D6E11B}" dt="2026-04-28T06:35:46.716" v="5"/>
        <pc:sldMkLst>
          <pc:docMk/>
          <pc:sldMk cId="3452487759" sldId="270"/>
        </pc:sldMkLst>
      </pc:sldChg>
      <pc:sldChg chg="modNotes">
        <pc:chgData name="Justin Evans" userId="S::j.d.evans@uwtsd.ac.uk::2ee3c1af-825e-450d-8b1e-d59252291e99" providerId="AD" clId="Web-{EFE5707B-5951-D8D8-019F-6AA693D6E11B}" dt="2026-04-28T06:36:00.499" v="9"/>
        <pc:sldMkLst>
          <pc:docMk/>
          <pc:sldMk cId="3345214775" sldId="271"/>
        </pc:sldMkLst>
      </pc:sldChg>
      <pc:sldChg chg="modNotes">
        <pc:chgData name="Justin Evans" userId="S::j.d.evans@uwtsd.ac.uk::2ee3c1af-825e-450d-8b1e-d59252291e99" providerId="AD" clId="Web-{EFE5707B-5951-D8D8-019F-6AA693D6E11B}" dt="2026-04-28T06:36:03.296" v="10"/>
        <pc:sldMkLst>
          <pc:docMk/>
          <pc:sldMk cId="2156864190" sldId="272"/>
        </pc:sldMkLst>
      </pc:sldChg>
      <pc:sldChg chg="modNotes">
        <pc:chgData name="Justin Evans" userId="S::j.d.evans@uwtsd.ac.uk::2ee3c1af-825e-450d-8b1e-d59252291e99" providerId="AD" clId="Web-{EFE5707B-5951-D8D8-019F-6AA693D6E11B}" dt="2026-04-28T06:36:13.813" v="13"/>
        <pc:sldMkLst>
          <pc:docMk/>
          <pc:sldMk cId="1068710763" sldId="2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941AA2-AE14-49D9-AA66-B4F83235490D}"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1CFB63-EE8F-4C7D-9A0E-329120C59123}" type="slidenum">
              <a:rPr lang="en-GB" smtClean="0"/>
              <a:t>‹#›</a:t>
            </a:fld>
            <a:endParaRPr lang="en-GB"/>
          </a:p>
        </p:txBody>
      </p:sp>
    </p:spTree>
    <p:extLst>
      <p:ext uri="{BB962C8B-B14F-4D97-AF65-F5344CB8AC3E}">
        <p14:creationId xmlns:p14="http://schemas.microsoft.com/office/powerpoint/2010/main" val="348798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a:t>
            </a:r>
          </a:p>
          <a:p>
            <a:endParaRPr lang="en-GB" dirty="0"/>
          </a:p>
          <a:p>
            <a:r>
              <a:rPr lang="en-GB" dirty="0"/>
              <a:t>Impact of culture on leadership &amp; decision making.</a:t>
            </a:r>
          </a:p>
        </p:txBody>
      </p:sp>
      <p:sp>
        <p:nvSpPr>
          <p:cNvPr id="4" name="Slide Number Placeholder 3"/>
          <p:cNvSpPr>
            <a:spLocks noGrp="1"/>
          </p:cNvSpPr>
          <p:nvPr>
            <p:ph type="sldNum" sz="quarter" idx="5"/>
          </p:nvPr>
        </p:nvSpPr>
        <p:spPr/>
        <p:txBody>
          <a:bodyPr/>
          <a:lstStyle/>
          <a:p>
            <a:fld id="{AB1CFB63-EE8F-4C7D-9A0E-329120C59123}" type="slidenum">
              <a:rPr lang="en-GB" smtClean="0"/>
              <a:t>1</a:t>
            </a:fld>
            <a:endParaRPr lang="en-GB"/>
          </a:p>
        </p:txBody>
      </p:sp>
    </p:spTree>
    <p:extLst>
      <p:ext uri="{BB962C8B-B14F-4D97-AF65-F5344CB8AC3E}">
        <p14:creationId xmlns:p14="http://schemas.microsoft.com/office/powerpoint/2010/main" val="3619039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1CFB63-EE8F-4C7D-9A0E-329120C59123}" type="slidenum">
              <a:rPr lang="en-GB" smtClean="0"/>
              <a:t>2</a:t>
            </a:fld>
            <a:endParaRPr lang="en-GB"/>
          </a:p>
        </p:txBody>
      </p:sp>
    </p:spTree>
    <p:extLst>
      <p:ext uri="{BB962C8B-B14F-4D97-AF65-F5344CB8AC3E}">
        <p14:creationId xmlns:p14="http://schemas.microsoft.com/office/powerpoint/2010/main" val="3003647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b="1" dirty="0"/>
          </a:p>
        </p:txBody>
      </p:sp>
      <p:sp>
        <p:nvSpPr>
          <p:cNvPr id="4" name="Slide Number Placeholder 3"/>
          <p:cNvSpPr>
            <a:spLocks noGrp="1"/>
          </p:cNvSpPr>
          <p:nvPr>
            <p:ph type="sldNum" sz="quarter" idx="5"/>
          </p:nvPr>
        </p:nvSpPr>
        <p:spPr/>
        <p:txBody>
          <a:bodyPr/>
          <a:lstStyle/>
          <a:p>
            <a:fld id="{AB1CFB63-EE8F-4C7D-9A0E-329120C59123}" type="slidenum">
              <a:rPr lang="en-GB" smtClean="0"/>
              <a:t>3</a:t>
            </a:fld>
            <a:endParaRPr lang="en-GB"/>
          </a:p>
        </p:txBody>
      </p:sp>
    </p:spTree>
    <p:extLst>
      <p:ext uri="{BB962C8B-B14F-4D97-AF65-F5344CB8AC3E}">
        <p14:creationId xmlns:p14="http://schemas.microsoft.com/office/powerpoint/2010/main" val="2272749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FD51E-58C0-083E-8718-C138792772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F00E70-22D1-ACF4-4EF3-DE98A02FE9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124113-B8B6-4481-F1C7-F3CF8BA9BA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A83A7D1-717C-6CD4-C6A8-ADDE12F52767}"/>
              </a:ext>
            </a:extLst>
          </p:cNvPr>
          <p:cNvSpPr>
            <a:spLocks noGrp="1"/>
          </p:cNvSpPr>
          <p:nvPr>
            <p:ph type="sldNum" sz="quarter" idx="5"/>
          </p:nvPr>
        </p:nvSpPr>
        <p:spPr/>
        <p:txBody>
          <a:bodyPr/>
          <a:lstStyle/>
          <a:p>
            <a:fld id="{AB1CFB63-EE8F-4C7D-9A0E-329120C59123}" type="slidenum">
              <a:rPr lang="en-GB" smtClean="0"/>
              <a:t>4</a:t>
            </a:fld>
            <a:endParaRPr lang="en-GB"/>
          </a:p>
        </p:txBody>
      </p:sp>
    </p:spTree>
    <p:extLst>
      <p:ext uri="{BB962C8B-B14F-4D97-AF65-F5344CB8AC3E}">
        <p14:creationId xmlns:p14="http://schemas.microsoft.com/office/powerpoint/2010/main" val="2314455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3259B-8863-5781-4158-8A173A0764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4A5033-F179-C99D-1DA2-4D4A4046B9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287ECC-2B49-141F-E0A6-53ED6446CF18}"/>
              </a:ext>
            </a:extLst>
          </p:cNvPr>
          <p:cNvSpPr>
            <a:spLocks noGrp="1"/>
          </p:cNvSpPr>
          <p:nvPr>
            <p:ph type="body" idx="1"/>
          </p:nvPr>
        </p:nvSpPr>
        <p:spPr/>
        <p:txBody>
          <a:bodyPr/>
          <a:lstStyle/>
          <a:p>
            <a:pPr fontAlgn="t"/>
            <a:endParaRPr lang="en-GB" b="1" dirty="0"/>
          </a:p>
        </p:txBody>
      </p:sp>
      <p:sp>
        <p:nvSpPr>
          <p:cNvPr id="4" name="Slide Number Placeholder 3">
            <a:extLst>
              <a:ext uri="{FF2B5EF4-FFF2-40B4-BE49-F238E27FC236}">
                <a16:creationId xmlns:a16="http://schemas.microsoft.com/office/drawing/2014/main" id="{0657F5E9-274C-502C-31FD-366DD79F6677}"/>
              </a:ext>
            </a:extLst>
          </p:cNvPr>
          <p:cNvSpPr>
            <a:spLocks noGrp="1"/>
          </p:cNvSpPr>
          <p:nvPr>
            <p:ph type="sldNum" sz="quarter" idx="5"/>
          </p:nvPr>
        </p:nvSpPr>
        <p:spPr/>
        <p:txBody>
          <a:bodyPr/>
          <a:lstStyle/>
          <a:p>
            <a:fld id="{AB1CFB63-EE8F-4C7D-9A0E-329120C59123}" type="slidenum">
              <a:rPr lang="en-GB" smtClean="0"/>
              <a:t>5</a:t>
            </a:fld>
            <a:endParaRPr lang="en-GB"/>
          </a:p>
        </p:txBody>
      </p:sp>
    </p:spTree>
    <p:extLst>
      <p:ext uri="{BB962C8B-B14F-4D97-AF65-F5344CB8AC3E}">
        <p14:creationId xmlns:p14="http://schemas.microsoft.com/office/powerpoint/2010/main" val="1639193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754AD-62CD-38D5-5313-72EC4A3349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903B5-26FC-AF1D-2F21-D29F682D2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779C29-2064-95A0-6243-6CC3932FE45E}"/>
              </a:ext>
            </a:extLst>
          </p:cNvPr>
          <p:cNvSpPr>
            <a:spLocks noGrp="1"/>
          </p:cNvSpPr>
          <p:nvPr>
            <p:ph type="body" idx="1"/>
          </p:nvPr>
        </p:nvSpPr>
        <p:spPr/>
        <p:txBody>
          <a:bodyPr/>
          <a:lstStyle/>
          <a:p>
            <a:pPr fontAlgn="t"/>
            <a:endParaRPr lang="en-GB" b="1" dirty="0"/>
          </a:p>
        </p:txBody>
      </p:sp>
      <p:sp>
        <p:nvSpPr>
          <p:cNvPr id="4" name="Slide Number Placeholder 3">
            <a:extLst>
              <a:ext uri="{FF2B5EF4-FFF2-40B4-BE49-F238E27FC236}">
                <a16:creationId xmlns:a16="http://schemas.microsoft.com/office/drawing/2014/main" id="{40532E1D-5A62-DACC-37D4-BC240ED4EFCE}"/>
              </a:ext>
            </a:extLst>
          </p:cNvPr>
          <p:cNvSpPr>
            <a:spLocks noGrp="1"/>
          </p:cNvSpPr>
          <p:nvPr>
            <p:ph type="sldNum" sz="quarter" idx="5"/>
          </p:nvPr>
        </p:nvSpPr>
        <p:spPr/>
        <p:txBody>
          <a:bodyPr/>
          <a:lstStyle/>
          <a:p>
            <a:fld id="{AB1CFB63-EE8F-4C7D-9A0E-329120C59123}" type="slidenum">
              <a:rPr lang="en-GB" smtClean="0"/>
              <a:t>6</a:t>
            </a:fld>
            <a:endParaRPr lang="en-GB"/>
          </a:p>
        </p:txBody>
      </p:sp>
    </p:spTree>
    <p:extLst>
      <p:ext uri="{BB962C8B-B14F-4D97-AF65-F5344CB8AC3E}">
        <p14:creationId xmlns:p14="http://schemas.microsoft.com/office/powerpoint/2010/main" val="3629986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AB1CFB63-EE8F-4C7D-9A0E-329120C59123}" type="slidenum">
              <a:rPr lang="en-GB" smtClean="0"/>
              <a:t>7</a:t>
            </a:fld>
            <a:endParaRPr lang="en-GB"/>
          </a:p>
        </p:txBody>
      </p:sp>
    </p:spTree>
    <p:extLst>
      <p:ext uri="{BB962C8B-B14F-4D97-AF65-F5344CB8AC3E}">
        <p14:creationId xmlns:p14="http://schemas.microsoft.com/office/powerpoint/2010/main" val="1715404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b="1" dirty="0"/>
          </a:p>
        </p:txBody>
      </p:sp>
      <p:sp>
        <p:nvSpPr>
          <p:cNvPr id="4" name="Slide Number Placeholder 3"/>
          <p:cNvSpPr>
            <a:spLocks noGrp="1"/>
          </p:cNvSpPr>
          <p:nvPr>
            <p:ph type="sldNum" sz="quarter" idx="5"/>
          </p:nvPr>
        </p:nvSpPr>
        <p:spPr/>
        <p:txBody>
          <a:bodyPr/>
          <a:lstStyle/>
          <a:p>
            <a:fld id="{7B765BFF-5497-4954-A910-418E3E271157}" type="slidenum">
              <a:rPr lang="en-GB" smtClean="0"/>
              <a:t>8</a:t>
            </a:fld>
            <a:endParaRPr lang="en-GB"/>
          </a:p>
        </p:txBody>
      </p:sp>
    </p:spTree>
    <p:extLst>
      <p:ext uri="{BB962C8B-B14F-4D97-AF65-F5344CB8AC3E}">
        <p14:creationId xmlns:p14="http://schemas.microsoft.com/office/powerpoint/2010/main" val="1131609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9</a:t>
            </a:fld>
            <a:endParaRPr lang="en-GB"/>
          </a:p>
        </p:txBody>
      </p:sp>
    </p:spTree>
    <p:extLst>
      <p:ext uri="{BB962C8B-B14F-4D97-AF65-F5344CB8AC3E}">
        <p14:creationId xmlns:p14="http://schemas.microsoft.com/office/powerpoint/2010/main" val="1517250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B1CFB63-EE8F-4C7D-9A0E-329120C59123}" type="slidenum">
              <a:rPr lang="en-GB" smtClean="0"/>
              <a:t>10</a:t>
            </a:fld>
            <a:endParaRPr lang="en-GB"/>
          </a:p>
        </p:txBody>
      </p:sp>
    </p:spTree>
    <p:extLst>
      <p:ext uri="{BB962C8B-B14F-4D97-AF65-F5344CB8AC3E}">
        <p14:creationId xmlns:p14="http://schemas.microsoft.com/office/powerpoint/2010/main" val="1189376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11</a:t>
            </a:fld>
            <a:endParaRPr lang="en-GB"/>
          </a:p>
        </p:txBody>
      </p:sp>
    </p:spTree>
    <p:extLst>
      <p:ext uri="{BB962C8B-B14F-4D97-AF65-F5344CB8AC3E}">
        <p14:creationId xmlns:p14="http://schemas.microsoft.com/office/powerpoint/2010/main" val="2252290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12</a:t>
            </a:fld>
            <a:endParaRPr lang="en-GB"/>
          </a:p>
        </p:txBody>
      </p:sp>
    </p:spTree>
    <p:extLst>
      <p:ext uri="{BB962C8B-B14F-4D97-AF65-F5344CB8AC3E}">
        <p14:creationId xmlns:p14="http://schemas.microsoft.com/office/powerpoint/2010/main" val="2616732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13</a:t>
            </a:fld>
            <a:endParaRPr lang="en-GB"/>
          </a:p>
        </p:txBody>
      </p:sp>
    </p:spTree>
    <p:extLst>
      <p:ext uri="{BB962C8B-B14F-4D97-AF65-F5344CB8AC3E}">
        <p14:creationId xmlns:p14="http://schemas.microsoft.com/office/powerpoint/2010/main" val="2048804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One of the most revealing, aspects of police culture: what is often referred to as the </a:t>
            </a:r>
            <a:r>
              <a:rPr lang="en-GB" sz="1200" b="0" i="1" kern="1200" dirty="0">
                <a:solidFill>
                  <a:schemeClr val="tx1"/>
                </a:solidFill>
                <a:effectLst/>
                <a:latin typeface="+mn-lt"/>
                <a:ea typeface="+mn-ea"/>
                <a:cs typeface="+mn-cs"/>
              </a:rPr>
              <a:t>Attitude Test</a:t>
            </a:r>
            <a:r>
              <a:rPr lang="en-GB" sz="1200" b="0" i="0" kern="1200" dirty="0">
                <a:solidFill>
                  <a:schemeClr val="tx1"/>
                </a:solidFill>
                <a:effectLst/>
                <a:latin typeface="+mn-lt"/>
                <a:ea typeface="+mn-ea"/>
                <a:cs typeface="+mn-cs"/>
              </a:rPr>
              <a:t>. Informally, officers may joke about it, but sociologically it explains why everyday encounters can escalate with surprising speed.</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At its core, the Attitude Test shows how culture shapes what officers believe is really at stake in an interaction. Policing, much of the time, is repetitive and routine. Yet culturally, the job is framed around toughness, confrontation, and control. That creates a tension. </a:t>
            </a:r>
          </a:p>
          <a:p>
            <a:pPr fontAlgn="t"/>
            <a:r>
              <a:rPr lang="en-GB" sz="1200" b="0" i="0" kern="1200" dirty="0">
                <a:solidFill>
                  <a:schemeClr val="tx1"/>
                </a:solidFill>
                <a:effectLst/>
                <a:latin typeface="+mn-lt"/>
                <a:ea typeface="+mn-ea"/>
                <a:cs typeface="+mn-cs"/>
              </a:rPr>
              <a:t>When the work feels monotonous but the identity demands authority, officers may over‑assert control in small encounters simply to affirm who they are and what they represent. Control becomes symbolic, not just practical.</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The critical moment in these encounters is not legal compliance alone, but deference. Officers are often unconsciously looking for acknowledgment of their authority. A nod, an apology, respectful language—these signals confirm that control is intact.</a:t>
            </a:r>
          </a:p>
          <a:p>
            <a:pPr fontAlgn="t"/>
            <a:r>
              <a:rPr lang="en-GB" sz="1200" b="0" i="0" kern="1200" dirty="0">
                <a:solidFill>
                  <a:schemeClr val="tx1"/>
                </a:solidFill>
                <a:effectLst/>
                <a:latin typeface="+mn-lt"/>
                <a:ea typeface="+mn-ea"/>
                <a:cs typeface="+mn-cs"/>
              </a:rPr>
              <a:t>If that deference is offered, the civilian “passes” the test. Authority feels secure, and the officer can afford to be lenient. Warnings are given, discretion is exercised, and the encounter ends quietly. The irony is that leniency often follows submission, not legality.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If those signals are missing—if the civilian questions the stop, asserts rights, or appears dismissive—the encounter shifts direction. The challenge is no longer procedural; it becomes personal and symbolic. In cultural terms, this is framed as “contempt of cop.” Authority is perceived as threatened, and within a masculine ethos built around control, that threat must be repaired. Escalation then feels justified: firmer language, additional powers, or arrest used less as a safety measure and more as a corrective tool.</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This aligns closely with Jerome Skolnick’s idea of the </a:t>
            </a:r>
            <a:r>
              <a:rPr lang="en-GB" sz="1200" b="0" i="1" kern="1200" dirty="0">
                <a:solidFill>
                  <a:schemeClr val="tx1"/>
                </a:solidFill>
                <a:effectLst/>
                <a:latin typeface="+mn-lt"/>
                <a:ea typeface="+mn-ea"/>
                <a:cs typeface="+mn-cs"/>
              </a:rPr>
              <a:t>symbolic assailant</a:t>
            </a:r>
            <a:r>
              <a:rPr lang="en-GB" sz="1200" b="0" i="0" kern="1200" dirty="0">
                <a:solidFill>
                  <a:schemeClr val="tx1"/>
                </a:solidFill>
                <a:effectLst/>
                <a:latin typeface="+mn-lt"/>
                <a:ea typeface="+mn-ea"/>
                <a:cs typeface="+mn-cs"/>
              </a:rPr>
              <a:t>. Officers are trained to be hyper‑vigilant. When someone fails the attitude test, they are reclassified—not just as uncooperative, but as potentially dangerous to order itself. The interaction is reframed through suspicion, not context.</a:t>
            </a:r>
          </a:p>
          <a:p>
            <a:pPr fontAlgn="t"/>
            <a:r>
              <a:rPr lang="en-GB" sz="1200" b="0" i="0" kern="1200" dirty="0">
                <a:solidFill>
                  <a:schemeClr val="tx1"/>
                </a:solidFill>
                <a:effectLst/>
                <a:latin typeface="+mn-lt"/>
                <a:ea typeface="+mn-ea"/>
                <a:cs typeface="+mn-cs"/>
              </a:rPr>
              <a:t>This links directly back to the cultural bedrock we’ve discussed earlier. If authority is rooted in dominance rather than safety, then any challenge feels like structural damage.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 civilian asserting rights is not seen as lawful behaviour, but as a fracture that must be sealed, quickly.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For leadership, this is where the real challenge lies. These escalations are rarely about policy ignorance or individual temperament. They are predictable cultural scripts playing out in real time. If leaders don’t understand the Attitude Test, they will misread these incidents as isolated misconduct rather than systemic sense‑making.</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Changing outcomes, therefore, isn’t just about training officers to be calmer. It requires leaders to redefine what authority actually rests on: not submission and control, but legitimacy, safety, and restraint.</a:t>
            </a:r>
          </a:p>
          <a:p>
            <a:pPr fontAlgn="t"/>
            <a:endParaRPr lang="en-GB" sz="1200" b="0" i="0" kern="1200" dirty="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“Pause the recording.</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Think of a real interaction you’ve observed or been part of.</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what moment did it escalate—and what do you think was really being defended?”</a:t>
            </a:r>
          </a:p>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14</a:t>
            </a:fld>
            <a:endParaRPr lang="en-GB"/>
          </a:p>
        </p:txBody>
      </p:sp>
    </p:spTree>
    <p:extLst>
      <p:ext uri="{BB962C8B-B14F-4D97-AF65-F5344CB8AC3E}">
        <p14:creationId xmlns:p14="http://schemas.microsoft.com/office/powerpoint/2010/main" val="1573394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1CFB63-EE8F-4C7D-9A0E-329120C59123}" type="slidenum">
              <a:rPr lang="en-GB" smtClean="0"/>
              <a:t>15</a:t>
            </a:fld>
            <a:endParaRPr lang="en-GB"/>
          </a:p>
        </p:txBody>
      </p:sp>
    </p:spTree>
    <p:extLst>
      <p:ext uri="{BB962C8B-B14F-4D97-AF65-F5344CB8AC3E}">
        <p14:creationId xmlns:p14="http://schemas.microsoft.com/office/powerpoint/2010/main" val="3505788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AB1CFB63-EE8F-4C7D-9A0E-329120C59123}" type="slidenum">
              <a:rPr lang="en-GB" smtClean="0"/>
              <a:t>16</a:t>
            </a:fld>
            <a:endParaRPr lang="en-GB"/>
          </a:p>
        </p:txBody>
      </p:sp>
    </p:spTree>
    <p:extLst>
      <p:ext uri="{BB962C8B-B14F-4D97-AF65-F5344CB8AC3E}">
        <p14:creationId xmlns:p14="http://schemas.microsoft.com/office/powerpoint/2010/main" val="4204246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1" i="0" kern="1200" dirty="0">
              <a:solidFill>
                <a:schemeClr val="tx1"/>
              </a:solidFill>
              <a:effectLst/>
              <a:latin typeface="+mn-lt"/>
            </a:endParaRPr>
          </a:p>
        </p:txBody>
      </p:sp>
      <p:sp>
        <p:nvSpPr>
          <p:cNvPr id="4" name="Slide Number Placeholder 3"/>
          <p:cNvSpPr>
            <a:spLocks noGrp="1"/>
          </p:cNvSpPr>
          <p:nvPr>
            <p:ph type="sldNum" sz="quarter" idx="5"/>
          </p:nvPr>
        </p:nvSpPr>
        <p:spPr/>
        <p:txBody>
          <a:bodyPr/>
          <a:lstStyle/>
          <a:p>
            <a:fld id="{AB1CFB63-EE8F-4C7D-9A0E-329120C59123}" type="slidenum">
              <a:rPr lang="en-GB" smtClean="0"/>
              <a:t>17</a:t>
            </a:fld>
            <a:endParaRPr lang="en-GB"/>
          </a:p>
        </p:txBody>
      </p:sp>
    </p:spTree>
    <p:extLst>
      <p:ext uri="{BB962C8B-B14F-4D97-AF65-F5344CB8AC3E}">
        <p14:creationId xmlns:p14="http://schemas.microsoft.com/office/powerpoint/2010/main" val="3327894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33383" y="-457200"/>
            <a:ext cx="16256000" cy="9067800"/>
          </a:xfrm>
          <a:prstGeom prst="rect">
            <a:avLst/>
          </a:prstGeom>
        </p:spPr>
      </p:pic>
      <p:pic>
        <p:nvPicPr>
          <p:cNvPr id="4" name="Picture 3">
            <a:extLst>
              <a:ext uri="{FF2B5EF4-FFF2-40B4-BE49-F238E27FC236}">
                <a16:creationId xmlns:a16="http://schemas.microsoft.com/office/drawing/2014/main" id="{D10FC9EA-4F4D-CCC8-16E8-CCD1EE9460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7848600"/>
            <a:ext cx="16289382" cy="102884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15240" y="-370840"/>
            <a:ext cx="16256000" cy="9067800"/>
          </a:xfrm>
          <a:prstGeom prst="rect">
            <a:avLst/>
          </a:prstGeom>
        </p:spPr>
      </p:pic>
      <p:pic>
        <p:nvPicPr>
          <p:cNvPr id="8" name="Picture 7">
            <a:extLst>
              <a:ext uri="{FF2B5EF4-FFF2-40B4-BE49-F238E27FC236}">
                <a16:creationId xmlns:a16="http://schemas.microsoft.com/office/drawing/2014/main" id="{5152115F-28B7-0A2D-C46A-BF2506C5BD92}"/>
              </a:ext>
            </a:extLst>
          </p:cNvPr>
          <p:cNvPicPr>
            <a:picLocks noChangeAspect="1"/>
          </p:cNvPicPr>
          <p:nvPr/>
        </p:nvPicPr>
        <p:blipFill>
          <a:blip r:embed="rId4"/>
          <a:stretch>
            <a:fillRect/>
          </a:stretch>
        </p:blipFill>
        <p:spPr>
          <a:xfrm>
            <a:off x="8128000" y="-152400"/>
            <a:ext cx="7848600" cy="8839200"/>
          </a:xfrm>
          <a:prstGeom prst="rect">
            <a:avLst/>
          </a:prstGeom>
        </p:spPr>
      </p:pic>
      <p:pic>
        <p:nvPicPr>
          <p:cNvPr id="3" name="Picture 2">
            <a:extLst>
              <a:ext uri="{FF2B5EF4-FFF2-40B4-BE49-F238E27FC236}">
                <a16:creationId xmlns:a16="http://schemas.microsoft.com/office/drawing/2014/main" id="{DD904A49-1722-9BCF-76C1-DA896D75AB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5ABD8-8084-3CA6-F6B7-5A798CBBA16B}"/>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3092E92C-BBF5-0558-5726-7EF969AAEF6B}"/>
              </a:ext>
            </a:extLst>
          </p:cNvPr>
          <p:cNvPicPr>
            <a:picLocks noChangeAspect="1"/>
          </p:cNvPicPr>
          <p:nvPr/>
        </p:nvPicPr>
        <p:blipFill>
          <a:blip r:embed="rId3"/>
          <a:stretch>
            <a:fillRect/>
          </a:stretch>
        </p:blipFill>
        <p:spPr>
          <a:xfrm>
            <a:off x="0" y="38100"/>
            <a:ext cx="16256000" cy="9067800"/>
          </a:xfrm>
          <a:prstGeom prst="rect">
            <a:avLst/>
          </a:prstGeom>
        </p:spPr>
      </p:pic>
      <p:pic>
        <p:nvPicPr>
          <p:cNvPr id="4" name="Picture 3">
            <a:extLst>
              <a:ext uri="{FF2B5EF4-FFF2-40B4-BE49-F238E27FC236}">
                <a16:creationId xmlns:a16="http://schemas.microsoft.com/office/drawing/2014/main" id="{FC5FC6D7-154F-B0EC-ECBE-FDA90DBE36B0}"/>
              </a:ext>
            </a:extLst>
          </p:cNvPr>
          <p:cNvPicPr>
            <a:picLocks noChangeAspect="1"/>
          </p:cNvPicPr>
          <p:nvPr/>
        </p:nvPicPr>
        <p:blipFill>
          <a:blip r:embed="rId4"/>
          <a:stretch>
            <a:fillRect/>
          </a:stretch>
        </p:blipFill>
        <p:spPr>
          <a:xfrm>
            <a:off x="10795000" y="3124200"/>
            <a:ext cx="5181600" cy="5486400"/>
          </a:xfrm>
          <a:prstGeom prst="rect">
            <a:avLst/>
          </a:prstGeom>
        </p:spPr>
      </p:pic>
      <p:pic>
        <p:nvPicPr>
          <p:cNvPr id="3" name="Picture 2">
            <a:extLst>
              <a:ext uri="{FF2B5EF4-FFF2-40B4-BE49-F238E27FC236}">
                <a16:creationId xmlns:a16="http://schemas.microsoft.com/office/drawing/2014/main" id="{49D87737-1C98-F3E5-2B66-9A274BEDCF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extLst>
      <p:ext uri="{BB962C8B-B14F-4D97-AF65-F5344CB8AC3E}">
        <p14:creationId xmlns:p14="http://schemas.microsoft.com/office/powerpoint/2010/main" val="1023736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7BC2A-211A-8DC6-E85E-CD085E24CE67}"/>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CCA9CE37-1DFD-B980-2E61-9CCC851EC9A6}"/>
              </a:ext>
            </a:extLst>
          </p:cNvPr>
          <p:cNvPicPr>
            <a:picLocks noChangeAspect="1"/>
          </p:cNvPicPr>
          <p:nvPr/>
        </p:nvPicPr>
        <p:blipFill>
          <a:blip r:embed="rId3"/>
          <a:stretch>
            <a:fillRect/>
          </a:stretch>
        </p:blipFill>
        <p:spPr>
          <a:xfrm>
            <a:off x="0" y="38100"/>
            <a:ext cx="16256000" cy="9067800"/>
          </a:xfrm>
          <a:prstGeom prst="rect">
            <a:avLst/>
          </a:prstGeom>
        </p:spPr>
      </p:pic>
      <p:pic>
        <p:nvPicPr>
          <p:cNvPr id="5" name="Picture 4">
            <a:extLst>
              <a:ext uri="{FF2B5EF4-FFF2-40B4-BE49-F238E27FC236}">
                <a16:creationId xmlns:a16="http://schemas.microsoft.com/office/drawing/2014/main" id="{43795856-2E97-4C71-15E4-DF2B64946A5B}"/>
              </a:ext>
            </a:extLst>
          </p:cNvPr>
          <p:cNvPicPr>
            <a:picLocks noChangeAspect="1"/>
          </p:cNvPicPr>
          <p:nvPr/>
        </p:nvPicPr>
        <p:blipFill>
          <a:blip r:embed="rId4"/>
          <a:stretch>
            <a:fillRect/>
          </a:stretch>
        </p:blipFill>
        <p:spPr>
          <a:xfrm>
            <a:off x="10566400" y="6019800"/>
            <a:ext cx="5410200" cy="2667000"/>
          </a:xfrm>
          <a:prstGeom prst="rect">
            <a:avLst/>
          </a:prstGeom>
        </p:spPr>
      </p:pic>
      <p:pic>
        <p:nvPicPr>
          <p:cNvPr id="3" name="Picture 2">
            <a:extLst>
              <a:ext uri="{FF2B5EF4-FFF2-40B4-BE49-F238E27FC236}">
                <a16:creationId xmlns:a16="http://schemas.microsoft.com/office/drawing/2014/main" id="{C86A690C-8C53-2AA2-762A-347F8CE5CC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extLst>
      <p:ext uri="{BB962C8B-B14F-4D97-AF65-F5344CB8AC3E}">
        <p14:creationId xmlns:p14="http://schemas.microsoft.com/office/powerpoint/2010/main" val="2071649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49934-4818-DEC2-2132-BCCFF57EA5CD}"/>
            </a:ext>
          </a:extLst>
        </p:cNvPr>
        <p:cNvGrpSpPr/>
        <p:nvPr/>
      </p:nvGrpSpPr>
      <p:grpSpPr>
        <a:xfrm>
          <a:off x="0" y="0"/>
          <a:ext cx="0" cy="0"/>
          <a:chOff x="0" y="0"/>
          <a:chExt cx="0" cy="0"/>
        </a:xfrm>
      </p:grpSpPr>
      <p:pic>
        <p:nvPicPr>
          <p:cNvPr id="2" name="Picture 2">
            <a:extLst>
              <a:ext uri="{FF2B5EF4-FFF2-40B4-BE49-F238E27FC236}">
                <a16:creationId xmlns:a16="http://schemas.microsoft.com/office/drawing/2014/main" id="{CEDEF56B-AFD5-162F-0084-0A68BA9627BB}"/>
              </a:ext>
            </a:extLst>
          </p:cNvPr>
          <p:cNvPicPr>
            <a:picLocks noChangeAspect="1"/>
          </p:cNvPicPr>
          <p:nvPr/>
        </p:nvPicPr>
        <p:blipFill>
          <a:blip r:embed="rId3"/>
          <a:stretch>
            <a:fillRect/>
          </a:stretch>
        </p:blipFill>
        <p:spPr>
          <a:xfrm>
            <a:off x="0" y="38100"/>
            <a:ext cx="16256000" cy="9067800"/>
          </a:xfrm>
          <a:prstGeom prst="rect">
            <a:avLst/>
          </a:prstGeom>
        </p:spPr>
      </p:pic>
      <p:pic>
        <p:nvPicPr>
          <p:cNvPr id="3" name="Picture 2">
            <a:extLst>
              <a:ext uri="{FF2B5EF4-FFF2-40B4-BE49-F238E27FC236}">
                <a16:creationId xmlns:a16="http://schemas.microsoft.com/office/drawing/2014/main" id="{62EE2E3C-6261-B65C-4075-160F19DFD7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229600"/>
            <a:ext cx="16289382" cy="944880"/>
          </a:xfrm>
          <a:prstGeom prst="rect">
            <a:avLst/>
          </a:prstGeom>
        </p:spPr>
      </p:pic>
    </p:spTree>
    <p:extLst>
      <p:ext uri="{BB962C8B-B14F-4D97-AF65-F5344CB8AC3E}">
        <p14:creationId xmlns:p14="http://schemas.microsoft.com/office/powerpoint/2010/main" val="273093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C8410E-80AB-015A-E05A-014CAA14A6CA}"/>
              </a:ext>
            </a:extLst>
          </p:cNvPr>
          <p:cNvPicPr>
            <a:picLocks noChangeAspect="1"/>
          </p:cNvPicPr>
          <p:nvPr/>
        </p:nvPicPr>
        <p:blipFill>
          <a:blip r:embed="rId3"/>
          <a:stretch>
            <a:fillRect/>
          </a:stretch>
        </p:blipFill>
        <p:spPr>
          <a:xfrm>
            <a:off x="0" y="35442"/>
            <a:ext cx="16256000" cy="9073116"/>
          </a:xfrm>
          <a:prstGeom prst="rect">
            <a:avLst/>
          </a:prstGeom>
        </p:spPr>
      </p:pic>
      <p:pic>
        <p:nvPicPr>
          <p:cNvPr id="2" name="Picture 1">
            <a:extLst>
              <a:ext uri="{FF2B5EF4-FFF2-40B4-BE49-F238E27FC236}">
                <a16:creationId xmlns:a16="http://schemas.microsoft.com/office/drawing/2014/main" id="{651F447D-4365-E163-FE84-CDBEB9633B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305800"/>
            <a:ext cx="16289382" cy="868680"/>
          </a:xfrm>
          <a:prstGeom prst="rect">
            <a:avLst/>
          </a:prstGeom>
        </p:spPr>
      </p:pic>
    </p:spTree>
    <p:extLst>
      <p:ext uri="{BB962C8B-B14F-4D97-AF65-F5344CB8AC3E}">
        <p14:creationId xmlns:p14="http://schemas.microsoft.com/office/powerpoint/2010/main" val="3452487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pic>
        <p:nvPicPr>
          <p:cNvPr id="3" name="Picture 2">
            <a:extLst>
              <a:ext uri="{FF2B5EF4-FFF2-40B4-BE49-F238E27FC236}">
                <a16:creationId xmlns:a16="http://schemas.microsoft.com/office/drawing/2014/main" id="{743AD83A-36F5-0171-52F1-1753E6E781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452600" y="8475392"/>
            <a:ext cx="1803400" cy="66860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914400"/>
            <a:ext cx="16256000" cy="9067800"/>
          </a:xfrm>
          <a:prstGeom prst="rect">
            <a:avLst/>
          </a:prstGeom>
        </p:spPr>
      </p:pic>
      <p:pic>
        <p:nvPicPr>
          <p:cNvPr id="4" name="Picture 3">
            <a:extLst>
              <a:ext uri="{FF2B5EF4-FFF2-40B4-BE49-F238E27FC236}">
                <a16:creationId xmlns:a16="http://schemas.microsoft.com/office/drawing/2014/main" id="{BFD73B0A-2972-A7A2-D585-86CDBA06F248}"/>
              </a:ext>
            </a:extLst>
          </p:cNvPr>
          <p:cNvPicPr>
            <a:picLocks noChangeAspect="1"/>
          </p:cNvPicPr>
          <p:nvPr/>
        </p:nvPicPr>
        <p:blipFill>
          <a:blip r:embed="rId4"/>
          <a:stretch>
            <a:fillRect/>
          </a:stretch>
        </p:blipFill>
        <p:spPr>
          <a:xfrm>
            <a:off x="13843000" y="4495800"/>
            <a:ext cx="1828800" cy="609600"/>
          </a:xfrm>
          <a:prstGeom prst="rect">
            <a:avLst/>
          </a:prstGeom>
        </p:spPr>
      </p:pic>
      <p:pic>
        <p:nvPicPr>
          <p:cNvPr id="6" name="Picture 5">
            <a:extLst>
              <a:ext uri="{FF2B5EF4-FFF2-40B4-BE49-F238E27FC236}">
                <a16:creationId xmlns:a16="http://schemas.microsoft.com/office/drawing/2014/main" id="{687445F9-C159-5D7A-E2A9-4D32BD6F182E}"/>
              </a:ext>
            </a:extLst>
          </p:cNvPr>
          <p:cNvPicPr>
            <a:picLocks noChangeAspect="1"/>
          </p:cNvPicPr>
          <p:nvPr/>
        </p:nvPicPr>
        <p:blipFill>
          <a:blip r:embed="rId4"/>
          <a:stretch>
            <a:fillRect/>
          </a:stretch>
        </p:blipFill>
        <p:spPr>
          <a:xfrm>
            <a:off x="15011267" y="4229063"/>
            <a:ext cx="952633" cy="533474"/>
          </a:xfrm>
          <a:prstGeom prst="rect">
            <a:avLst/>
          </a:prstGeom>
        </p:spPr>
      </p:pic>
      <p:pic>
        <p:nvPicPr>
          <p:cNvPr id="3" name="Picture 2">
            <a:extLst>
              <a:ext uri="{FF2B5EF4-FFF2-40B4-BE49-F238E27FC236}">
                <a16:creationId xmlns:a16="http://schemas.microsoft.com/office/drawing/2014/main" id="{F29BF1EA-38A1-0AC4-7E86-4B44955BF85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101600" y="-533400"/>
            <a:ext cx="16256000" cy="9067800"/>
          </a:xfrm>
          <a:prstGeom prst="rect">
            <a:avLst/>
          </a:prstGeom>
        </p:spPr>
      </p:pic>
      <p:pic>
        <p:nvPicPr>
          <p:cNvPr id="4" name="Picture 3">
            <a:extLst>
              <a:ext uri="{FF2B5EF4-FFF2-40B4-BE49-F238E27FC236}">
                <a16:creationId xmlns:a16="http://schemas.microsoft.com/office/drawing/2014/main" id="{2A5431BE-BB31-2703-9C47-2B8265BD72ED}"/>
              </a:ext>
            </a:extLst>
          </p:cNvPr>
          <p:cNvPicPr>
            <a:picLocks noChangeAspect="1"/>
          </p:cNvPicPr>
          <p:nvPr/>
        </p:nvPicPr>
        <p:blipFill>
          <a:blip r:embed="rId4"/>
          <a:stretch>
            <a:fillRect/>
          </a:stretch>
        </p:blipFill>
        <p:spPr>
          <a:xfrm>
            <a:off x="584200" y="533400"/>
            <a:ext cx="6553200" cy="533400"/>
          </a:xfrm>
          <a:prstGeom prst="rect">
            <a:avLst/>
          </a:prstGeom>
        </p:spPr>
      </p:pic>
      <p:pic>
        <p:nvPicPr>
          <p:cNvPr id="5" name="Picture 4">
            <a:extLst>
              <a:ext uri="{FF2B5EF4-FFF2-40B4-BE49-F238E27FC236}">
                <a16:creationId xmlns:a16="http://schemas.microsoft.com/office/drawing/2014/main" id="{0C6B3E71-FDD9-649F-4A72-9D33B8DD3956}"/>
              </a:ext>
            </a:extLst>
          </p:cNvPr>
          <p:cNvPicPr>
            <a:picLocks noChangeAspect="1"/>
          </p:cNvPicPr>
          <p:nvPr/>
        </p:nvPicPr>
        <p:blipFill>
          <a:blip r:embed="rId5"/>
          <a:stretch>
            <a:fillRect/>
          </a:stretch>
        </p:blipFill>
        <p:spPr>
          <a:xfrm>
            <a:off x="-101600" y="8000999"/>
            <a:ext cx="16357600" cy="123304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6256000" cy="9144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555489" y="-3554917"/>
            <a:ext cx="9144000" cy="16254977"/>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81" y="0"/>
            <a:ext cx="12094461" cy="914342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865988" y="-2247787"/>
            <a:ext cx="6526085" cy="16258061"/>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4CDAFCF-A6FB-EDD8-931D-166848363CC5}"/>
              </a:ext>
            </a:extLst>
          </p:cNvPr>
          <p:cNvPicPr>
            <a:picLocks noChangeAspect="1"/>
          </p:cNvPicPr>
          <p:nvPr/>
        </p:nvPicPr>
        <p:blipFill>
          <a:blip r:embed="rId3"/>
          <a:srcRect b="5466"/>
          <a:stretch>
            <a:fillRect/>
          </a:stretch>
        </p:blipFill>
        <p:spPr>
          <a:xfrm>
            <a:off x="609600" y="609600"/>
            <a:ext cx="15036800" cy="7924800"/>
          </a:xfrm>
          <a:prstGeom prst="rect">
            <a:avLst/>
          </a:prstGeom>
        </p:spPr>
      </p:pic>
      <p:pic>
        <p:nvPicPr>
          <p:cNvPr id="4" name="Picture 3">
            <a:extLst>
              <a:ext uri="{FF2B5EF4-FFF2-40B4-BE49-F238E27FC236}">
                <a16:creationId xmlns:a16="http://schemas.microsoft.com/office/drawing/2014/main" id="{45776D19-411A-356A-CE02-A32118EDD5EE}"/>
              </a:ext>
            </a:extLst>
          </p:cNvPr>
          <p:cNvPicPr>
            <a:picLocks noChangeAspect="1"/>
          </p:cNvPicPr>
          <p:nvPr/>
        </p:nvPicPr>
        <p:blipFill>
          <a:blip r:embed="rId4"/>
          <a:stretch>
            <a:fillRect/>
          </a:stretch>
        </p:blipFill>
        <p:spPr>
          <a:xfrm>
            <a:off x="-3084" y="8153399"/>
            <a:ext cx="16256000" cy="990029"/>
          </a:xfrm>
          <a:prstGeom prst="rect">
            <a:avLst/>
          </a:prstGeom>
        </p:spPr>
      </p:pic>
    </p:spTree>
    <p:extLst>
      <p:ext uri="{BB962C8B-B14F-4D97-AF65-F5344CB8AC3E}">
        <p14:creationId xmlns:p14="http://schemas.microsoft.com/office/powerpoint/2010/main" val="3345214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D62C43-0694-4A4B-12E3-79FF7C1DB769}"/>
              </a:ext>
            </a:extLst>
          </p:cNvPr>
          <p:cNvPicPr>
            <a:picLocks noChangeAspect="1"/>
          </p:cNvPicPr>
          <p:nvPr/>
        </p:nvPicPr>
        <p:blipFill>
          <a:blip r:embed="rId3"/>
          <a:stretch>
            <a:fillRect/>
          </a:stretch>
        </p:blipFill>
        <p:spPr>
          <a:xfrm>
            <a:off x="0" y="35442"/>
            <a:ext cx="16256000" cy="9073116"/>
          </a:xfrm>
          <a:prstGeom prst="rect">
            <a:avLst/>
          </a:prstGeom>
        </p:spPr>
      </p:pic>
      <p:pic>
        <p:nvPicPr>
          <p:cNvPr id="4" name="Picture 3">
            <a:extLst>
              <a:ext uri="{FF2B5EF4-FFF2-40B4-BE49-F238E27FC236}">
                <a16:creationId xmlns:a16="http://schemas.microsoft.com/office/drawing/2014/main" id="{1CCB1629-8E65-648B-A7D4-9DC40D602C12}"/>
              </a:ext>
            </a:extLst>
          </p:cNvPr>
          <p:cNvPicPr>
            <a:picLocks noChangeAspect="1"/>
          </p:cNvPicPr>
          <p:nvPr/>
        </p:nvPicPr>
        <p:blipFill>
          <a:blip r:embed="rId4"/>
          <a:stretch>
            <a:fillRect/>
          </a:stretch>
        </p:blipFill>
        <p:spPr>
          <a:xfrm>
            <a:off x="14225166" y="8940328"/>
            <a:ext cx="2029108" cy="123842"/>
          </a:xfrm>
          <a:prstGeom prst="rect">
            <a:avLst/>
          </a:prstGeom>
        </p:spPr>
      </p:pic>
    </p:spTree>
    <p:extLst>
      <p:ext uri="{BB962C8B-B14F-4D97-AF65-F5344CB8AC3E}">
        <p14:creationId xmlns:p14="http://schemas.microsoft.com/office/powerpoint/2010/main" val="2156864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35560" y="-381000"/>
            <a:ext cx="16256000" cy="9067800"/>
          </a:xfrm>
          <a:prstGeom prst="rect">
            <a:avLst/>
          </a:prstGeom>
        </p:spPr>
      </p:pic>
      <p:pic>
        <p:nvPicPr>
          <p:cNvPr id="3" name="Picture 2">
            <a:extLst>
              <a:ext uri="{FF2B5EF4-FFF2-40B4-BE49-F238E27FC236}">
                <a16:creationId xmlns:a16="http://schemas.microsoft.com/office/drawing/2014/main" id="{C40F055C-5CEC-613A-A8CB-A7C773BBC4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533400"/>
            <a:ext cx="16256000" cy="9067800"/>
          </a:xfrm>
          <a:prstGeom prst="rect">
            <a:avLst/>
          </a:prstGeom>
        </p:spPr>
      </p:pic>
      <p:pic>
        <p:nvPicPr>
          <p:cNvPr id="4" name="Picture 3">
            <a:extLst>
              <a:ext uri="{FF2B5EF4-FFF2-40B4-BE49-F238E27FC236}">
                <a16:creationId xmlns:a16="http://schemas.microsoft.com/office/drawing/2014/main" id="{EA4CF9B6-90C9-0340-9FDC-33145CE868EF}"/>
              </a:ext>
            </a:extLst>
          </p:cNvPr>
          <p:cNvPicPr>
            <a:picLocks noChangeAspect="1"/>
          </p:cNvPicPr>
          <p:nvPr/>
        </p:nvPicPr>
        <p:blipFill>
          <a:blip r:embed="rId4"/>
          <a:stretch>
            <a:fillRect/>
          </a:stretch>
        </p:blipFill>
        <p:spPr>
          <a:xfrm>
            <a:off x="6994367" y="7620000"/>
            <a:ext cx="2267266" cy="352474"/>
          </a:xfrm>
          <a:prstGeom prst="rect">
            <a:avLst/>
          </a:prstGeom>
        </p:spPr>
      </p:pic>
      <p:pic>
        <p:nvPicPr>
          <p:cNvPr id="3" name="Picture 2">
            <a:extLst>
              <a:ext uri="{FF2B5EF4-FFF2-40B4-BE49-F238E27FC236}">
                <a16:creationId xmlns:a16="http://schemas.microsoft.com/office/drawing/2014/main" id="{CB18D663-B609-86A7-AC3E-B19C055E79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457200"/>
            <a:ext cx="16256000" cy="9067800"/>
          </a:xfrm>
          <a:prstGeom prst="rect">
            <a:avLst/>
          </a:prstGeom>
        </p:spPr>
      </p:pic>
      <p:pic>
        <p:nvPicPr>
          <p:cNvPr id="3" name="Picture 2">
            <a:extLst>
              <a:ext uri="{FF2B5EF4-FFF2-40B4-BE49-F238E27FC236}">
                <a16:creationId xmlns:a16="http://schemas.microsoft.com/office/drawing/2014/main" id="{C323C09C-6AB6-CEB1-AD89-3662838E33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772400"/>
            <a:ext cx="16289382" cy="140208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36D227-BBF0-E32F-7B8F-3A4F0CB503B0}"/>
              </a:ext>
            </a:extLst>
          </p:cNvPr>
          <p:cNvPicPr>
            <a:picLocks noChangeAspect="1"/>
          </p:cNvPicPr>
          <p:nvPr/>
        </p:nvPicPr>
        <p:blipFill>
          <a:blip r:embed="rId3"/>
          <a:stretch>
            <a:fillRect/>
          </a:stretch>
        </p:blipFill>
        <p:spPr>
          <a:xfrm>
            <a:off x="0" y="-152400"/>
            <a:ext cx="16256000" cy="9073116"/>
          </a:xfrm>
          <a:prstGeom prst="rect">
            <a:avLst/>
          </a:prstGeom>
        </p:spPr>
      </p:pic>
      <p:pic>
        <p:nvPicPr>
          <p:cNvPr id="2" name="Picture 1">
            <a:extLst>
              <a:ext uri="{FF2B5EF4-FFF2-40B4-BE49-F238E27FC236}">
                <a16:creationId xmlns:a16="http://schemas.microsoft.com/office/drawing/2014/main" id="{9F73DCC7-BE6B-53B5-5B8B-1091183565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8153400"/>
            <a:ext cx="16289382" cy="1021080"/>
          </a:xfrm>
          <a:prstGeom prst="rect">
            <a:avLst/>
          </a:prstGeom>
        </p:spPr>
      </p:pic>
    </p:spTree>
    <p:extLst>
      <p:ext uri="{BB962C8B-B14F-4D97-AF65-F5344CB8AC3E}">
        <p14:creationId xmlns:p14="http://schemas.microsoft.com/office/powerpoint/2010/main" val="1068710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38100"/>
            <a:ext cx="16256000" cy="9067800"/>
          </a:xfrm>
          <a:prstGeom prst="rect">
            <a:avLst/>
          </a:prstGeom>
        </p:spPr>
      </p:pic>
      <p:pic>
        <p:nvPicPr>
          <p:cNvPr id="4" name="Picture 3">
            <a:extLst>
              <a:ext uri="{FF2B5EF4-FFF2-40B4-BE49-F238E27FC236}">
                <a16:creationId xmlns:a16="http://schemas.microsoft.com/office/drawing/2014/main" id="{7256E17C-950B-B26D-9FF8-8399E4BF0B6C}"/>
              </a:ext>
            </a:extLst>
          </p:cNvPr>
          <p:cNvPicPr>
            <a:picLocks noChangeAspect="1"/>
          </p:cNvPicPr>
          <p:nvPr/>
        </p:nvPicPr>
        <p:blipFill>
          <a:blip r:embed="rId4"/>
          <a:stretch>
            <a:fillRect/>
          </a:stretch>
        </p:blipFill>
        <p:spPr>
          <a:xfrm>
            <a:off x="14224000" y="8839200"/>
            <a:ext cx="1952898" cy="190527"/>
          </a:xfrm>
          <a:prstGeom prst="rect">
            <a:avLst/>
          </a:prstGeom>
        </p:spPr>
      </p:pic>
      <p:pic>
        <p:nvPicPr>
          <p:cNvPr id="3" name="Picture 2">
            <a:extLst>
              <a:ext uri="{FF2B5EF4-FFF2-40B4-BE49-F238E27FC236}">
                <a16:creationId xmlns:a16="http://schemas.microsoft.com/office/drawing/2014/main" id="{AF613186-B9EF-7AD0-E8E4-F07137E904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7924800"/>
            <a:ext cx="16289382" cy="124968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208</TotalTime>
  <Words>6312</Words>
  <Application>Microsoft Office PowerPoint</Application>
  <PresentationFormat>Custom</PresentationFormat>
  <Paragraphs>351</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Justin Evans</dc:creator>
  <cp:lastModifiedBy>Justin Evans</cp:lastModifiedBy>
  <cp:revision>11</cp:revision>
  <dcterms:created xsi:type="dcterms:W3CDTF">2006-08-16T00:00:00Z</dcterms:created>
  <dcterms:modified xsi:type="dcterms:W3CDTF">2026-04-28T06:36:19Z</dcterms:modified>
</cp:coreProperties>
</file>