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slideLayouts/slideLayout4.xml" ContentType="application/vnd.openxmlformats-officedocument.presentationml.slideLayout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ableStyles.xml" ContentType="application/vnd.openxmlformats-officedocument.presentationml.tableStyles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slideLayouts/slideLayout8.xml" ContentType="application/vnd.openxmlformats-officedocument.presentationml.slideLayout+xml"/>
  <Override PartName="/ppt/presentation.xml" ContentType="application/vnd.openxmlformats-officedocument.presentationml.presentation.main+xml"/>
  <Override PartName="/ppt/viewProps.xml" ContentType="application/vnd.openxmlformats-officedocument.presentationml.viewProps+xml"/>
  <Override PartName="/ppt/slideMasters/slideMaster1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s/slide1.xml" ContentType="application/vnd.openxmlformats-officedocument.presentationml.slide+xml"/>
  <Override PartName="/ppt/slides/slide3.xml" ContentType="application/vnd.openxmlformats-officedocument.presentationml.slide+xml"/>
  <Override PartName="/ppt/theme/theme1.xml" ContentType="application/vnd.openxmlformats-officedocument.theme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11" Type="http://schemas.openxmlformats.org/officeDocument/2006/relationships/customXml" Target="../customXml/item3.xml"/><Relationship Id="rId5" Type="http://schemas.openxmlformats.org/officeDocument/2006/relationships/presProps" Target="presProps.xml"/><Relationship Id="rId10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customXml" Target="../customXml/item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9CA2-0926-7BDF-F36A-DCBE8333ED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04615-27F9-431A-FA40-86FF84664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43DA2-82DE-48C7-3752-0DEB5BE4B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8F4F5-6A53-B3F1-BA2F-EF8169086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9E63B-8A06-0FCC-9328-DA2F191A3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9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53645-720D-84B9-1ADB-ACCF4D99C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1A4D5-7E09-72B4-8162-6ED91978E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60066-6728-46AC-94D5-D7BD8A8F0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DAC1A-FD7B-AAFB-0633-3E17D8272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8B17D-C12A-3444-D25C-F3D3691EB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02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3149-40A8-C244-DE76-A18B87E6A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220237-A47C-CE7A-21CD-2127ECE070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69EE6-A99E-1D60-DE83-5B3192E17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9756-7196-9393-AC32-351016573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C2E75-1035-8C4F-5C73-C569AB849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55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18F1D-6A4F-C78C-35F8-27F1AF26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0BFFC-F380-E9E9-A131-0EC49F1754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E9BD34-42B9-EDD8-2673-B9A3D3BA6B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EA787-C341-8109-02A0-D5941AB95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CF5DF9-7BFD-26CE-2E54-33D3BB1CE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203D7C-549C-11A9-E479-F1E2D91E7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49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7C3B2-4ABA-BF7D-2E04-F4FD673F9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D3BEEC-4DA7-ECB7-2F1D-C4B329A777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FAA52-61F4-5B13-D947-35E4AD904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DDD17F-A57B-22A3-47D9-1F256D64E6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31C012-0DEB-336D-034F-13AD2A7642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322E79-058B-E0E2-6671-81B8B7204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9531F7-997B-14EF-B8D5-FFF366434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D56598-90F4-B339-04CA-636975BB5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3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55F3A-F263-C124-15A6-9EE58719E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76C3AE-8BB2-164B-AC84-AECEDCD60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1E4B23-706D-45E0-D3F7-1C661A98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F5B56C-7E22-BF2E-973A-BB5154E99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31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2C0A5D-7CB5-FAA0-65A1-79CBD7792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78DB6E-0744-3E9A-B1E8-9C52DFED4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DAE114-DF00-3C2F-29FF-397C5191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06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0D356-0608-663B-E60E-59A93CBE4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071CB-244D-EB0B-2BE2-EA59E6F66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46823F-9220-136C-2682-15B075C325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5182D-760F-8B7B-CB66-6F611BC8A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EB5280-D6D2-101B-6F08-57D5235D0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67D01-ADC2-1BB1-79AC-B9945126A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325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EE0A6-5F11-623B-CB54-F7CAA9165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FA0AC4-002A-B58D-AF51-1D2BDB6989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654085-0CA5-F647-6C8E-64B013589D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A919E-3918-CB94-43DB-A0BAE0A20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960FD9-2BE1-3F0B-2A33-AF5C36228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AB06D-298C-8420-9EC2-7296BC20C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38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D779E-9C65-DA88-7A67-37D3894EA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02DD3-7D01-5A33-F080-9EB12008DF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A9ADA-9CA0-6C87-466D-79122898F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64A2D-7419-BDF2-254F-C51556866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85150-6F44-C606-74A3-D0A714F2B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66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F9D8A3-1EFA-3BD1-B891-AE091D0A33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B7C0F7-9DDD-F15F-87C2-1362C00CF7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587F5-59F9-828C-4208-481475680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D0FCE-585F-FC52-E9D4-CB99314BD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422C3-97D5-B9B0-E60C-96FE32E2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701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1FADB5-80F5-DFA3-D18A-AB8518E56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81D3B-C134-89CB-97BD-72F30D82F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99618-2714-6AA2-34E6-B38D51FD74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982CB9-CDC8-467D-A337-2E646B9F3C0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9207F-8C7F-9C7A-A459-9F33216C1D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6002C-B20C-65F3-7059-B6059C3E6C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ABEA14-0918-4613-AD29-0E9436383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778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B1582-1135-75A8-C5A7-EBA77E8BE8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Mycenean</a:t>
            </a:r>
            <a:r>
              <a:rPr lang="en-GB" dirty="0"/>
              <a:t> graves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0FDFA1-006A-6A69-6623-6E0788046C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86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5C27-7AFF-11CB-BF1B-E6D87627F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508B9-F612-D939-F7FD-BA5C6D5B79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B0074D-80AB-C803-6F05-CDBDE76A0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3680" y="201167"/>
            <a:ext cx="7297168" cy="5468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430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2221A-4F88-E2BC-9585-D5D3D2D44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319E4-32E8-1D80-A4DF-7E61D34CC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F9D24E-5E37-A3DA-22E4-11225443A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700" y="205304"/>
            <a:ext cx="6219825" cy="655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19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A4B1366-9A3A-4171-9A4A-0579031D75EC}"/>
</file>

<file path=customXml/itemProps2.xml><?xml version="1.0" encoding="utf-8"?>
<ds:datastoreItem xmlns:ds="http://schemas.openxmlformats.org/officeDocument/2006/customXml" ds:itemID="{6095C9FD-3EA0-453E-B348-19AD70A43A67}"/>
</file>

<file path=customXml/itemProps3.xml><?xml version="1.0" encoding="utf-8"?>
<ds:datastoreItem xmlns:ds="http://schemas.openxmlformats.org/officeDocument/2006/customXml" ds:itemID="{17A1819E-1C53-4C6B-9F91-BCF8D58F2538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Mycenean graves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2026-09-14T13:55:34Z</dcterms:created>
  <dcterms:modified xsi:type="dcterms:W3CDTF">2026-09-14T14:03:37Z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