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hoide Yamin" initials="RY" lastIdx="1" clrIdx="0">
    <p:extLst>
      <p:ext uri="{19B8F6BF-5375-455C-9EA6-DF929625EA0E}">
        <p15:presenceInfo xmlns:p15="http://schemas.microsoft.com/office/powerpoint/2012/main" userId="3321d4a5c20ac13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25" dt="2026-10-24T09:16:39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commentAuthors" Target="commentAuthors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0000000-0000-0000-0000-000000000000}"/>
    <pc:docChg chg="modSld">
      <pc:chgData name="" userId="" providerId="" clId="Web-{00000000-0000-0000-0000-000000000000}" dt="2026-10-24T09:07:50.684" v="0" actId="1076"/>
      <pc:docMkLst>
        <pc:docMk/>
      </pc:docMkLst>
      <pc:sldChg chg="modSp">
        <pc:chgData name="" userId="" providerId="" clId="Web-{00000000-0000-0000-0000-000000000000}" dt="2026-10-24T09:07:50.684" v="0" actId="1076"/>
        <pc:sldMkLst>
          <pc:docMk/>
          <pc:sldMk cId="3170615741" sldId="258"/>
        </pc:sldMkLst>
        <pc:picChg chg="mod">
          <ac:chgData name="" userId="" providerId="" clId="Web-{00000000-0000-0000-0000-000000000000}" dt="2026-10-24T09:07:50.684" v="0" actId="1076"/>
          <ac:picMkLst>
            <pc:docMk/>
            <pc:sldMk cId="3170615741" sldId="258"/>
            <ac:picMk id="8" creationId="{DD3B7E3E-F9A7-4FC7-2414-D3A3E99B0868}"/>
          </ac:picMkLst>
        </pc:picChg>
      </pc:sldChg>
    </pc:docChg>
  </pc:docChgLst>
  <pc:docChgLst>
    <pc:chgData name="Rhoide Yamin" userId="3321d4a5c20ac13c" providerId="LiveId" clId="{8DF79911-0766-3C90-832B-EC28E993995D}"/>
    <pc:docChg chg="custSel mod addSld delSld modSld addMainMaster delMainMaster modMainMaster">
      <pc:chgData name="Rhoide Yamin" userId="3321d4a5c20ac13c" providerId="LiveId" clId="{8DF79911-0766-3C90-832B-EC28E993995D}" dt="2026-10-17T10:58:36.370" v="119" actId="14100"/>
      <pc:docMkLst>
        <pc:docMk/>
      </pc:docMkLst>
      <pc:sldChg chg="addSp delSp modSp mod modTransition">
        <pc:chgData name="Rhoide Yamin" userId="3321d4a5c20ac13c" providerId="LiveId" clId="{8DF79911-0766-3C90-832B-EC28E993995D}" dt="2026-10-17T09:16:26.985" v="27" actId="12563"/>
        <pc:sldMkLst>
          <pc:docMk/>
          <pc:sldMk cId="563784756" sldId="256"/>
        </pc:sldMkLst>
        <pc:spChg chg="add">
          <ac:chgData name="Rhoide Yamin" userId="3321d4a5c20ac13c" providerId="LiveId" clId="{8DF79911-0766-3C90-832B-EC28E993995D}" dt="2026-10-17T09:13:34.947" v="11" actId="139"/>
          <ac:spMkLst>
            <pc:docMk/>
            <pc:sldMk cId="563784756" sldId="256"/>
            <ac:spMk id="5" creationId="{2028B167-7E64-255A-AF9A-28C2FA666E82}"/>
          </ac:spMkLst>
        </pc:spChg>
        <pc:graphicFrameChg chg="add mod">
          <ac:chgData name="Rhoide Yamin" userId="3321d4a5c20ac13c" providerId="LiveId" clId="{8DF79911-0766-3C90-832B-EC28E993995D}" dt="2026-10-17T09:14:17.335" v="14" actId="14100"/>
          <ac:graphicFrameMkLst>
            <pc:docMk/>
            <pc:sldMk cId="563784756" sldId="256"/>
            <ac:graphicFrameMk id="4" creationId="{933FDECE-3750-D7F4-BD91-6B5865A43766}"/>
          </ac:graphicFrameMkLst>
        </pc:graphicFrameChg>
        <pc:graphicFrameChg chg="mod">
          <ac:chgData name="Rhoide Yamin" userId="3321d4a5c20ac13c" providerId="LiveId" clId="{8DF79911-0766-3C90-832B-EC28E993995D}" dt="2026-10-17T09:14:20.434" v="15" actId="14100"/>
          <ac:graphicFrameMkLst>
            <pc:docMk/>
            <pc:sldMk cId="563784756" sldId="256"/>
            <ac:graphicFrameMk id="6" creationId="{BB4641A4-1196-881A-0D5A-7DA761981E07}"/>
          </ac:graphicFrameMkLst>
        </pc:graphicFrameChg>
      </pc:sldChg>
      <pc:sldChg chg="new">
        <pc:chgData name="Rhoide Yamin" userId="3321d4a5c20ac13c" providerId="LiveId" clId="{8DF79911-0766-3C90-832B-EC28E993995D}" dt="2026-10-17T09:29:10.747" v="56" actId="680"/>
        <pc:sldMkLst>
          <pc:docMk/>
          <pc:sldMk cId="3170615741" sldId="258"/>
        </pc:sldMkLst>
      </pc:sldChg>
      <pc:sldChg chg="addSp delSp modSp new mod">
        <pc:chgData name="Rhoide Yamin" userId="3321d4a5c20ac13c" providerId="LiveId" clId="{8DF79911-0766-3C90-832B-EC28E993995D}" dt="2026-10-17T10:58:36.370" v="119" actId="14100"/>
        <pc:sldMkLst>
          <pc:docMk/>
          <pc:sldMk cId="1034571587" sldId="259"/>
        </pc:sldMkLst>
        <pc:spChg chg="add mod">
          <ac:chgData name="Rhoide Yamin" userId="3321d4a5c20ac13c" providerId="LiveId" clId="{8DF79911-0766-3C90-832B-EC28E993995D}" dt="2026-10-17T10:58:36.370" v="119" actId="14100"/>
          <ac:spMkLst>
            <pc:docMk/>
            <pc:sldMk cId="1034571587" sldId="259"/>
            <ac:spMk id="5" creationId="{6FB734DE-D9D7-3898-7AEC-4FB840F68E87}"/>
          </ac:spMkLst>
        </pc:spChg>
      </pc:sldChg>
    </pc:docChg>
  </pc:docChgLst>
  <pc:docChgLst>
    <pc:chgData name="Rhoide Yamin (2520984)" userId="S::2520984@student.uwtsd.ac.uk::0990d1a5-bfa8-4ae5-92c6-ae159ee329ce" providerId="AD" clId="Web-{00000000-0000-0000-0000-000000000000}"/>
    <pc:docChg chg="modSld">
      <pc:chgData name="Rhoide Yamin (2520984)" userId="S::2520984@student.uwtsd.ac.uk::0990d1a5-bfa8-4ae5-92c6-ae159ee329ce" providerId="AD" clId="Web-{00000000-0000-0000-0000-000000000000}" dt="2026-10-24T09:16:39.253" v="331" actId="14100"/>
      <pc:docMkLst>
        <pc:docMk/>
      </pc:docMkLst>
      <pc:sldChg chg="addSp delSp modSp">
        <pc:chgData name="Rhoide Yamin (2520984)" userId="S::2520984@student.uwtsd.ac.uk::0990d1a5-bfa8-4ae5-92c6-ae159ee329ce" providerId="AD" clId="Web-{00000000-0000-0000-0000-000000000000}" dt="2026-10-24T09:16:39.253" v="331" actId="14100"/>
        <pc:sldMkLst>
          <pc:docMk/>
          <pc:sldMk cId="3170615741" sldId="258"/>
        </pc:sldMkLst>
        <pc:spChg chg="mod">
          <ac:chgData name="Rhoide Yamin (2520984)" userId="S::2520984@student.uwtsd.ac.uk::0990d1a5-bfa8-4ae5-92c6-ae159ee329ce" providerId="AD" clId="Web-{00000000-0000-0000-0000-000000000000}" dt="2026-10-24T08:52:17.272" v="77" actId="20577"/>
          <ac:spMkLst>
            <pc:docMk/>
            <pc:sldMk cId="3170615741" sldId="258"/>
            <ac:spMk id="2" creationId="{67CC51F6-5E8C-9C22-A1F3-CC971442740D}"/>
          </ac:spMkLst>
        </pc:spChg>
        <pc:spChg chg="del">
          <ac:chgData name="Rhoide Yamin (2520984)" userId="S::2520984@student.uwtsd.ac.uk::0990d1a5-bfa8-4ae5-92c6-ae159ee329ce" providerId="AD" clId="Web-{00000000-0000-0000-0000-000000000000}" dt="2026-10-24T08:54:24.369" v="78"/>
          <ac:spMkLst>
            <pc:docMk/>
            <pc:sldMk cId="3170615741" sldId="258"/>
            <ac:spMk id="3" creationId="{121D3537-189A-0A64-2CB6-9C31628A8A8A}"/>
          </ac:spMkLst>
        </pc:spChg>
        <pc:spChg chg="add mod">
          <ac:chgData name="Rhoide Yamin (2520984)" userId="S::2520984@student.uwtsd.ac.uk::0990d1a5-bfa8-4ae5-92c6-ae159ee329ce" providerId="AD" clId="Web-{00000000-0000-0000-0000-000000000000}" dt="2026-10-24T09:05:19.106" v="226"/>
          <ac:spMkLst>
            <pc:docMk/>
            <pc:sldMk cId="3170615741" sldId="258"/>
            <ac:spMk id="6" creationId="{718F05F7-4CAC-EA5B-5FA4-849D2FB80FF9}"/>
          </ac:spMkLst>
        </pc:spChg>
        <pc:spChg chg="add mod">
          <ac:chgData name="Rhoide Yamin (2520984)" userId="S::2520984@student.uwtsd.ac.uk::0990d1a5-bfa8-4ae5-92c6-ae159ee329ce" providerId="AD" clId="Web-{00000000-0000-0000-0000-000000000000}" dt="2026-10-24T09:10:26.519" v="273"/>
          <ac:spMkLst>
            <pc:docMk/>
            <pc:sldMk cId="3170615741" sldId="258"/>
            <ac:spMk id="7" creationId="{40B2F871-74D3-46D6-40DF-E323D01EF354}"/>
          </ac:spMkLst>
        </pc:spChg>
        <pc:spChg chg="add mod">
          <ac:chgData name="Rhoide Yamin (2520984)" userId="S::2520984@student.uwtsd.ac.uk::0990d1a5-bfa8-4ae5-92c6-ae159ee329ce" providerId="AD" clId="Web-{00000000-0000-0000-0000-000000000000}" dt="2026-10-24T09:11:49.428" v="282"/>
          <ac:spMkLst>
            <pc:docMk/>
            <pc:sldMk cId="3170615741" sldId="258"/>
            <ac:spMk id="11" creationId="{C668FAA6-7D30-F8A7-B107-373C60AE9B91}"/>
          </ac:spMkLst>
        </pc:spChg>
        <pc:spChg chg="add mod">
          <ac:chgData name="Rhoide Yamin (2520984)" userId="S::2520984@student.uwtsd.ac.uk::0990d1a5-bfa8-4ae5-92c6-ae159ee329ce" providerId="AD" clId="Web-{00000000-0000-0000-0000-000000000000}" dt="2026-10-24T09:16:28.127" v="329" actId="1076"/>
          <ac:spMkLst>
            <pc:docMk/>
            <pc:sldMk cId="3170615741" sldId="258"/>
            <ac:spMk id="16" creationId="{FC292FF8-0610-8FF9-2FE6-42FFED6EA4B1}"/>
          </ac:spMkLst>
        </pc:spChg>
        <pc:graphicFrameChg chg="add mod ord modGraphic">
          <ac:chgData name="Rhoide Yamin (2520984)" userId="S::2520984@student.uwtsd.ac.uk::0990d1a5-bfa8-4ae5-92c6-ae159ee329ce" providerId="AD" clId="Web-{00000000-0000-0000-0000-000000000000}" dt="2026-10-24T09:02:10.617" v="222"/>
          <ac:graphicFrameMkLst>
            <pc:docMk/>
            <pc:sldMk cId="3170615741" sldId="258"/>
            <ac:graphicFrameMk id="4" creationId="{16B9FA5A-7718-9125-1CB7-BE902049A2DC}"/>
          </ac:graphicFrameMkLst>
        </pc:graphicFrameChg>
        <pc:picChg chg="add mod">
          <ac:chgData name="Rhoide Yamin (2520984)" userId="S::2520984@student.uwtsd.ac.uk::0990d1a5-bfa8-4ae5-92c6-ae159ee329ce" providerId="AD" clId="Web-{00000000-0000-0000-0000-000000000000}" dt="2026-10-24T09:10:42.785" v="278" actId="1076"/>
          <ac:picMkLst>
            <pc:docMk/>
            <pc:sldMk cId="3170615741" sldId="258"/>
            <ac:picMk id="3" creationId="{FEAD2D6B-5A83-2B92-5EB8-B92AA50B17E1}"/>
          </ac:picMkLst>
        </pc:picChg>
        <pc:picChg chg="add mod">
          <ac:chgData name="Rhoide Yamin (2520984)" userId="S::2520984@student.uwtsd.ac.uk::0990d1a5-bfa8-4ae5-92c6-ae159ee329ce" providerId="AD" clId="Web-{00000000-0000-0000-0000-000000000000}" dt="2026-10-24T09:09:29.282" v="264" actId="1076"/>
          <ac:picMkLst>
            <pc:docMk/>
            <pc:sldMk cId="3170615741" sldId="258"/>
            <ac:picMk id="5" creationId="{7D6088EA-C4F3-7948-5D68-2E7FA13F3096}"/>
          </ac:picMkLst>
        </pc:picChg>
        <pc:picChg chg="add mod">
          <ac:chgData name="Rhoide Yamin (2520984)" userId="S::2520984@student.uwtsd.ac.uk::0990d1a5-bfa8-4ae5-92c6-ae159ee329ce" providerId="AD" clId="Web-{00000000-0000-0000-0000-000000000000}" dt="2026-10-24T09:09:38.064" v="269" actId="1076"/>
          <ac:picMkLst>
            <pc:docMk/>
            <pc:sldMk cId="3170615741" sldId="258"/>
            <ac:picMk id="8" creationId="{DD3B7E3E-F9A7-4FC7-2414-D3A3E99B0868}"/>
          </ac:picMkLst>
        </pc:picChg>
        <pc:picChg chg="add mod">
          <ac:chgData name="Rhoide Yamin (2520984)" userId="S::2520984@student.uwtsd.ac.uk::0990d1a5-bfa8-4ae5-92c6-ae159ee329ce" providerId="AD" clId="Web-{00000000-0000-0000-0000-000000000000}" dt="2026-10-24T09:12:00.273" v="286" actId="14100"/>
          <ac:picMkLst>
            <pc:docMk/>
            <pc:sldMk cId="3170615741" sldId="258"/>
            <ac:picMk id="10" creationId="{12F1FE44-A474-BA8B-860B-4D4420FB127C}"/>
          </ac:picMkLst>
        </pc:picChg>
        <pc:picChg chg="add mod">
          <ac:chgData name="Rhoide Yamin (2520984)" userId="S::2520984@student.uwtsd.ac.uk::0990d1a5-bfa8-4ae5-92c6-ae159ee329ce" providerId="AD" clId="Web-{00000000-0000-0000-0000-000000000000}" dt="2026-10-24T09:12:53.868" v="292" actId="14100"/>
          <ac:picMkLst>
            <pc:docMk/>
            <pc:sldMk cId="3170615741" sldId="258"/>
            <ac:picMk id="13" creationId="{F1190237-5850-C28A-E7B9-DC40D8E53E55}"/>
          </ac:picMkLst>
        </pc:picChg>
        <pc:picChg chg="add mod">
          <ac:chgData name="Rhoide Yamin (2520984)" userId="S::2520984@student.uwtsd.ac.uk::0990d1a5-bfa8-4ae5-92c6-ae159ee329ce" providerId="AD" clId="Web-{00000000-0000-0000-0000-000000000000}" dt="2026-10-24T09:14:31.294" v="303" actId="1076"/>
          <ac:picMkLst>
            <pc:docMk/>
            <pc:sldMk cId="3170615741" sldId="258"/>
            <ac:picMk id="14" creationId="{B0686E83-95C5-BA44-F152-61BF77B7AF70}"/>
          </ac:picMkLst>
        </pc:picChg>
        <pc:picChg chg="add mod">
          <ac:chgData name="Rhoide Yamin (2520984)" userId="S::2520984@student.uwtsd.ac.uk::0990d1a5-bfa8-4ae5-92c6-ae159ee329ce" providerId="AD" clId="Web-{00000000-0000-0000-0000-000000000000}" dt="2026-10-24T09:16:39.253" v="331" actId="14100"/>
          <ac:picMkLst>
            <pc:docMk/>
            <pc:sldMk cId="3170615741" sldId="258"/>
            <ac:picMk id="15" creationId="{F26FDCAE-87E5-851B-BFDA-82FD91765B6A}"/>
          </ac:picMkLst>
        </pc:picChg>
      </pc:sldChg>
      <pc:sldChg chg="addSp delSp modSp">
        <pc:chgData name="Rhoide Yamin (2520984)" userId="S::2520984@student.uwtsd.ac.uk::0990d1a5-bfa8-4ae5-92c6-ae159ee329ce" providerId="AD" clId="Web-{00000000-0000-0000-0000-000000000000}" dt="2026-10-24T08:50:24.363" v="61" actId="20577"/>
        <pc:sldMkLst>
          <pc:docMk/>
          <pc:sldMk cId="1034571587" sldId="259"/>
        </pc:sldMkLst>
        <pc:spChg chg="del mod">
          <ac:chgData name="Rhoide Yamin (2520984)" userId="S::2520984@student.uwtsd.ac.uk::0990d1a5-bfa8-4ae5-92c6-ae159ee329ce" providerId="AD" clId="Web-{00000000-0000-0000-0000-000000000000}" dt="2026-10-24T08:49:52.519" v="49"/>
          <ac:spMkLst>
            <pc:docMk/>
            <pc:sldMk cId="1034571587" sldId="259"/>
            <ac:spMk id="2" creationId="{68284A10-4919-87DC-9401-F6AD46B57320}"/>
          </ac:spMkLst>
        </pc:spChg>
        <pc:spChg chg="del mod">
          <ac:chgData name="Rhoide Yamin (2520984)" userId="S::2520984@student.uwtsd.ac.uk::0990d1a5-bfa8-4ae5-92c6-ae159ee329ce" providerId="AD" clId="Web-{00000000-0000-0000-0000-000000000000}" dt="2026-10-24T08:42:02.789" v="4"/>
          <ac:spMkLst>
            <pc:docMk/>
            <pc:sldMk cId="1034571587" sldId="259"/>
            <ac:spMk id="4" creationId="{7DF52280-C694-FD46-8207-8A334C0A857B}"/>
          </ac:spMkLst>
        </pc:spChg>
        <pc:spChg chg="add del mod">
          <ac:chgData name="Rhoide Yamin (2520984)" userId="S::2520984@student.uwtsd.ac.uk::0990d1a5-bfa8-4ae5-92c6-ae159ee329ce" providerId="AD" clId="Web-{00000000-0000-0000-0000-000000000000}" dt="2026-10-24T08:47:42.516" v="27"/>
          <ac:spMkLst>
            <pc:docMk/>
            <pc:sldMk cId="1034571587" sldId="259"/>
            <ac:spMk id="19" creationId="{C15B17ED-FF41-9064-2AF9-1DEFAD4ED939}"/>
          </ac:spMkLst>
        </pc:spChg>
        <pc:spChg chg="add mod">
          <ac:chgData name="Rhoide Yamin (2520984)" userId="S::2520984@student.uwtsd.ac.uk::0990d1a5-bfa8-4ae5-92c6-ae159ee329ce" providerId="AD" clId="Web-{00000000-0000-0000-0000-000000000000}" dt="2026-10-24T08:50:24.363" v="61" actId="20577"/>
          <ac:spMkLst>
            <pc:docMk/>
            <pc:sldMk cId="1034571587" sldId="259"/>
            <ac:spMk id="37" creationId="{26FB0013-4771-F7AC-AC5A-30DAA06A38ED}"/>
          </ac:spMkLst>
        </pc:spChg>
        <pc:graphicFrameChg chg="add del mod ord modGraphic">
          <ac:chgData name="Rhoide Yamin (2520984)" userId="S::2520984@student.uwtsd.ac.uk::0990d1a5-bfa8-4ae5-92c6-ae159ee329ce" providerId="AD" clId="Web-{00000000-0000-0000-0000-000000000000}" dt="2026-10-24T08:42:29.539" v="6"/>
          <ac:graphicFrameMkLst>
            <pc:docMk/>
            <pc:sldMk cId="1034571587" sldId="259"/>
            <ac:graphicFrameMk id="3" creationId="{0197D59C-3117-A264-66F3-6B7B0DF09AE5}"/>
          </ac:graphicFrameMkLst>
        </pc:graphicFrameChg>
        <pc:graphicFrameChg chg="add del">
          <ac:chgData name="Rhoide Yamin (2520984)" userId="S::2520984@student.uwtsd.ac.uk::0990d1a5-bfa8-4ae5-92c6-ae159ee329ce" providerId="AD" clId="Web-{00000000-0000-0000-0000-000000000000}" dt="2026-10-24T08:48:25.767" v="36"/>
          <ac:graphicFrameMkLst>
            <pc:docMk/>
            <pc:sldMk cId="1034571587" sldId="259"/>
            <ac:graphicFrameMk id="20" creationId="{0197D59C-3117-A264-66F3-6B7B0DF09AE5}"/>
          </ac:graphicFrameMkLst>
        </pc:graphicFrameChg>
        <pc:picChg chg="add mod ord">
          <ac:chgData name="Rhoide Yamin (2520984)" userId="S::2520984@student.uwtsd.ac.uk::0990d1a5-bfa8-4ae5-92c6-ae159ee329ce" providerId="AD" clId="Web-{00000000-0000-0000-0000-000000000000}" dt="2026-10-24T08:49:10.487" v="41" actId="1076"/>
          <ac:picMkLst>
            <pc:docMk/>
            <pc:sldMk cId="1034571587" sldId="259"/>
            <ac:picMk id="27" creationId="{5074801C-A8E9-A10A-FF1A-273163443B75}"/>
          </ac:picMkLst>
        </pc:picChg>
        <pc:picChg chg="add mod">
          <ac:chgData name="Rhoide Yamin (2520984)" userId="S::2520984@student.uwtsd.ac.uk::0990d1a5-bfa8-4ae5-92c6-ae159ee329ce" providerId="AD" clId="Web-{00000000-0000-0000-0000-000000000000}" dt="2026-10-24T08:49:24.284" v="46" actId="1076"/>
          <ac:picMkLst>
            <pc:docMk/>
            <pc:sldMk cId="1034571587" sldId="259"/>
            <ac:picMk id="28" creationId="{219BA677-68C7-6792-5D04-BBD05E108FD6}"/>
          </ac:picMkLst>
        </pc:picChg>
        <pc:picChg chg="add del mod modCrop">
          <ac:chgData name="Rhoide Yamin (2520984)" userId="S::2520984@student.uwtsd.ac.uk::0990d1a5-bfa8-4ae5-92c6-ae159ee329ce" providerId="AD" clId="Web-{00000000-0000-0000-0000-000000000000}" dt="2026-10-24T08:49:39.690" v="47"/>
          <ac:picMkLst>
            <pc:docMk/>
            <pc:sldMk cId="1034571587" sldId="259"/>
            <ac:picMk id="29" creationId="{FADE227B-8D31-975E-37DE-70231FC01E99}"/>
          </ac:picMkLst>
        </pc:picChg>
      </pc:sldChg>
    </pc:docChg>
  </pc:docChgLst>
  <pc:docChgLst>
    <pc:chgData name="Rhoide Yamin" userId="3321d4a5c20ac13c" providerId="LiveId" clId="{CAC10C0A-A066-31A4-A3EA-BFC44722F3D6}"/>
    <pc:docChg chg="modSld">
      <pc:chgData name="Rhoide Yamin" userId="3321d4a5c20ac13c" providerId="LiveId" clId="{CAC10C0A-A066-31A4-A3EA-BFC44722F3D6}" dt="2026-10-17T10:52:12.699" v="21" actId="20577"/>
      <pc:docMkLst>
        <pc:docMk/>
      </pc:docMkLst>
      <pc:sldChg chg="modSp mod">
        <pc:chgData name="Rhoide Yamin" userId="3321d4a5c20ac13c" providerId="LiveId" clId="{CAC10C0A-A066-31A4-A3EA-BFC44722F3D6}" dt="2026-10-17T10:52:12.699" v="21" actId="20577"/>
        <pc:sldMkLst>
          <pc:docMk/>
          <pc:sldMk cId="1034571587" sldId="259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cap="none" spc="50" normalizeH="0" baseline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'[asm 2.xlsx]Sheet1'!$B$1</c:f>
              <c:strCache>
                <c:ptCount val="1"/>
                <c:pt idx="0">
                  <c:v>Rentals</c:v>
                </c:pt>
              </c:strCache>
            </c:strRef>
          </c:tx>
          <c:spPr>
            <a:solidFill>
              <a:schemeClr val="accent5">
                <a:alpha val="70000"/>
              </a:schemeClr>
            </a:solidFill>
            <a:ln>
              <a:noFill/>
            </a:ln>
            <a:effectLst/>
          </c:spPr>
          <c:invertIfNegative val="0"/>
          <c:cat>
            <c:strRef>
              <c:f>'[asm 2.xlsx]Sheet1'!$A$2:$A$5</c:f>
              <c:strCache>
                <c:ptCount val="4"/>
                <c:pt idx="0">
                  <c:v>Childrens bike</c:v>
                </c:pt>
                <c:pt idx="1">
                  <c:v>Electric bike</c:v>
                </c:pt>
                <c:pt idx="2">
                  <c:v>Mountain bike</c:v>
                </c:pt>
                <c:pt idx="3">
                  <c:v>Standard bike</c:v>
                </c:pt>
              </c:strCache>
            </c:strRef>
          </c:cat>
          <c:val>
            <c:numRef>
              <c:f>'[asm 2.xlsx]Sheet1'!$B$2:$B$5</c:f>
              <c:numCache>
                <c:formatCode>General</c:formatCode>
                <c:ptCount val="4"/>
                <c:pt idx="0">
                  <c:v>15</c:v>
                </c:pt>
                <c:pt idx="1">
                  <c:v>28</c:v>
                </c:pt>
                <c:pt idx="2">
                  <c:v>31</c:v>
                </c:pt>
                <c:pt idx="3">
                  <c:v>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9D5-DA4E-BB24-145796F789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25"/>
        <c:axId val="1411651407"/>
        <c:axId val="1411640655"/>
      </c:barChart>
      <c:catAx>
        <c:axId val="141165140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587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none" spc="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1640655"/>
        <c:crosses val="autoZero"/>
        <c:auto val="1"/>
        <c:lblAlgn val="ctr"/>
        <c:lblOffset val="100"/>
        <c:noMultiLvlLbl val="0"/>
      </c:catAx>
      <c:valAx>
        <c:axId val="14116406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spc="2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165140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'[asm 2.xlsx]Sheet1'!$B$1</c:f>
              <c:strCache>
                <c:ptCount val="1"/>
                <c:pt idx="0">
                  <c:v>Rentals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7973-4233-97B4-7DF1629E0D5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7973-4233-97B4-7DF1629E0D5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7973-4233-97B4-7DF1629E0D5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7973-4233-97B4-7DF1629E0D59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'[asm 2.xlsx]Sheet1'!$A$2:$A$5</c:f>
              <c:strCache>
                <c:ptCount val="4"/>
                <c:pt idx="0">
                  <c:v>Childrens bike</c:v>
                </c:pt>
                <c:pt idx="1">
                  <c:v>Electric bike</c:v>
                </c:pt>
                <c:pt idx="2">
                  <c:v>Mountain bike</c:v>
                </c:pt>
                <c:pt idx="3">
                  <c:v>Standard bike</c:v>
                </c:pt>
              </c:strCache>
            </c:strRef>
          </c:cat>
          <c:val>
            <c:numRef>
              <c:f>'[asm 2.xlsx]Sheet1'!$B$2:$B$5</c:f>
              <c:numCache>
                <c:formatCode>General</c:formatCode>
                <c:ptCount val="4"/>
                <c:pt idx="0">
                  <c:v>15</c:v>
                </c:pt>
                <c:pt idx="1">
                  <c:v>28</c:v>
                </c:pt>
                <c:pt idx="2">
                  <c:v>31</c:v>
                </c:pt>
                <c:pt idx="3">
                  <c:v>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389-9142-B4B2-9D25360FB29D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</c:chartSpace>
</file>

<file path=ppt/charts/colors1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58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 cap="none" spc="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>
            <a:alpha val="70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 baseline="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1600" b="0" i="0" kern="1200" cap="none" spc="5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 spc="20" baseline="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10-17T11:52:01.851" idx="1">
    <p:pos x="3998" y="2690"/>
    <p:text>hdhdhdhdhdjfn
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53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398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889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032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10/24/2026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685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10/24/2026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161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10/24/2026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082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272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494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034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820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987404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145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10/24/2026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503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10/24/2026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503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503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642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6459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gadgetsin.com/ecotric-all-terrain-folding-electric-bike-with-20-fat-tires.htm" TargetMode="External"/><Relationship Id="rId3" Type="http://schemas.openxmlformats.org/officeDocument/2006/relationships/hyperlink" Target="https://gadgetsin.com/storm-electric-bike-with-all-terrain-wheels-4-level-pedal-assist-and-more.htm" TargetMode="External"/><Relationship Id="rId7" Type="http://schemas.openxmlformats.org/officeDocument/2006/relationships/image" Target="../media/image9.jpeg"/><Relationship Id="rId12" Type="http://schemas.openxmlformats.org/officeDocument/2006/relationships/hyperlink" Target="https://freepngimg.com/png/64139-mountain-bicycle-tattoo-bike-cycling-biking-downhil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ngall.com/downhill-bike-png" TargetMode="External"/><Relationship Id="rId11" Type="http://schemas.openxmlformats.org/officeDocument/2006/relationships/image" Target="../media/image12.png"/><Relationship Id="rId5" Type="http://schemas.openxmlformats.org/officeDocument/2006/relationships/image" Target="../media/image8.png"/><Relationship Id="rId10" Type="http://schemas.openxmlformats.org/officeDocument/2006/relationships/image" Target="../media/image11.png"/><Relationship Id="rId4" Type="http://schemas.openxmlformats.org/officeDocument/2006/relationships/image" Target="../media/image7.jpeg"/><Relationship Id="rId9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BB4641A4-1196-881A-0D5A-7DA761981E0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17219894"/>
              </p:ext>
            </p:extLst>
          </p:nvPr>
        </p:nvGraphicFramePr>
        <p:xfrm>
          <a:off x="544286" y="917511"/>
          <a:ext cx="5481733" cy="5575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933FDECE-3750-D7F4-BD91-6B5865A437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0698232"/>
              </p:ext>
            </p:extLst>
          </p:nvPr>
        </p:nvGraphicFramePr>
        <p:xfrm>
          <a:off x="6478895" y="917511"/>
          <a:ext cx="5376863" cy="54428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028B167-7E64-255A-AF9A-28C2FA666E8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78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FB734DE-D9D7-3898-7AEC-4FB840F68E87}"/>
              </a:ext>
            </a:extLst>
          </p:cNvPr>
          <p:cNvSpPr txBox="1"/>
          <p:nvPr/>
        </p:nvSpPr>
        <p:spPr>
          <a:xfrm>
            <a:off x="793102" y="2886345"/>
            <a:ext cx="4470918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Bike type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Rentals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b" latinLnBrk="0" hangingPunct="1">
              <a:buNone/>
            </a:pPr>
            <a:r>
              <a:rPr lang="en-GB" sz="1100" b="0" i="0" u="none" strike="noStrike" kern="1200" err="1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Childrens</a:t>
            </a: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 bike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r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28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Electric bike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r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28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Mountain bike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r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31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Standard bike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r" rtl="0" eaLnBrk="1" fontAlgn="b" latinLnBrk="0" hangingPunct="1">
              <a:buNone/>
            </a:pPr>
            <a:r>
              <a:rPr lang="en-GB" sz="1100" b="0" i="0" u="none" strike="noStrike" kern="120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42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pic>
        <p:nvPicPr>
          <p:cNvPr id="27" name="Content Placeholder 26" descr="15 Best Bicycles For Kids In India in 2026">
            <a:extLst>
              <a:ext uri="{FF2B5EF4-FFF2-40B4-BE49-F238E27FC236}">
                <a16:creationId xmlns:a16="http://schemas.microsoft.com/office/drawing/2014/main" id="{5074801C-A8E9-A10A-FF1A-273163443B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8919" y="2566898"/>
            <a:ext cx="3024011" cy="3402013"/>
          </a:xfrm>
          <a:prstGeom prst="rect">
            <a:avLst/>
          </a:prstGeom>
        </p:spPr>
      </p:pic>
      <p:pic>
        <p:nvPicPr>
          <p:cNvPr id="28" name="Picture 27" descr="Royalbaby Boys Girls Kids Bike 14 In BMX Freestyle Red 2 Hand Brakes ...">
            <a:extLst>
              <a:ext uri="{FF2B5EF4-FFF2-40B4-BE49-F238E27FC236}">
                <a16:creationId xmlns:a16="http://schemas.microsoft.com/office/drawing/2014/main" id="{219BA677-68C7-6792-5D04-BBD05E108F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0777" y="2891288"/>
            <a:ext cx="2743200" cy="3203274"/>
          </a:xfrm>
          <a:prstGeom prst="rect">
            <a:avLst/>
          </a:prstGeom>
        </p:spPr>
      </p:pic>
      <p:sp>
        <p:nvSpPr>
          <p:cNvPr id="37" name="Title 36">
            <a:extLst>
              <a:ext uri="{FF2B5EF4-FFF2-40B4-BE49-F238E27FC236}">
                <a16:creationId xmlns:a16="http://schemas.microsoft.com/office/drawing/2014/main" id="{26FB0013-4771-F7AC-AC5A-30DAA06A3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Excel </a:t>
            </a:r>
            <a:r>
              <a:rPr lang="en-US" dirty="0" err="1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034571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C51F6-5E8C-9C22-A1F3-CC9714427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           Rental &amp; Percentage Table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6B9FA5A-7718-9125-1CB7-BE902049A2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1730206"/>
              </p:ext>
            </p:extLst>
          </p:nvPr>
        </p:nvGraphicFramePr>
        <p:xfrm>
          <a:off x="677333" y="1888066"/>
          <a:ext cx="9613896" cy="4939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2316">
                  <a:extLst>
                    <a:ext uri="{9D8B030D-6E8A-4147-A177-3AD203B41FA5}">
                      <a16:colId xmlns:a16="http://schemas.microsoft.com/office/drawing/2014/main" val="2927925417"/>
                    </a:ext>
                  </a:extLst>
                </a:gridCol>
                <a:gridCol w="1602316">
                  <a:extLst>
                    <a:ext uri="{9D8B030D-6E8A-4147-A177-3AD203B41FA5}">
                      <a16:colId xmlns:a16="http://schemas.microsoft.com/office/drawing/2014/main" val="3172468979"/>
                    </a:ext>
                  </a:extLst>
                </a:gridCol>
                <a:gridCol w="1602316">
                  <a:extLst>
                    <a:ext uri="{9D8B030D-6E8A-4147-A177-3AD203B41FA5}">
                      <a16:colId xmlns:a16="http://schemas.microsoft.com/office/drawing/2014/main" val="3377882507"/>
                    </a:ext>
                  </a:extLst>
                </a:gridCol>
                <a:gridCol w="1602316">
                  <a:extLst>
                    <a:ext uri="{9D8B030D-6E8A-4147-A177-3AD203B41FA5}">
                      <a16:colId xmlns:a16="http://schemas.microsoft.com/office/drawing/2014/main" val="90630050"/>
                    </a:ext>
                  </a:extLst>
                </a:gridCol>
                <a:gridCol w="1602316">
                  <a:extLst>
                    <a:ext uri="{9D8B030D-6E8A-4147-A177-3AD203B41FA5}">
                      <a16:colId xmlns:a16="http://schemas.microsoft.com/office/drawing/2014/main" val="2790508826"/>
                    </a:ext>
                  </a:extLst>
                </a:gridCol>
                <a:gridCol w="1602316">
                  <a:extLst>
                    <a:ext uri="{9D8B030D-6E8A-4147-A177-3AD203B41FA5}">
                      <a16:colId xmlns:a16="http://schemas.microsoft.com/office/drawing/2014/main" val="4230640761"/>
                    </a:ext>
                  </a:extLst>
                </a:gridCol>
              </a:tblGrid>
              <a:tr h="1129944">
                <a:tc>
                  <a:txBody>
                    <a:bodyPr/>
                    <a:lstStyle/>
                    <a:p>
                      <a:r>
                        <a:rPr lang="en-US"/>
                        <a:t>BIKE types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RENTALS &amp; 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Percentage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Pictures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9495677"/>
                  </a:ext>
                </a:extLst>
              </a:tr>
              <a:tr h="931913">
                <a:tc>
                  <a:txBody>
                    <a:bodyPr/>
                    <a:lstStyle/>
                    <a:p>
                      <a:r>
                        <a:rPr lang="en-US"/>
                        <a:t>Children's 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Bike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15-13%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728198"/>
                  </a:ext>
                </a:extLst>
              </a:tr>
              <a:tr h="652339">
                <a:tc>
                  <a:txBody>
                    <a:bodyPr/>
                    <a:lstStyle/>
                    <a:p>
                      <a:r>
                        <a:rPr lang="en-US"/>
                        <a:t>Electric bikes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28-24%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102311"/>
                  </a:ext>
                </a:extLst>
              </a:tr>
              <a:tr h="931913">
                <a:tc>
                  <a:txBody>
                    <a:bodyPr/>
                    <a:lstStyle/>
                    <a:p>
                      <a:r>
                        <a:rPr lang="en-US"/>
                        <a:t>Mountain bikes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31-27%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3165283"/>
                  </a:ext>
                </a:extLst>
              </a:tr>
              <a:tr h="652339">
                <a:tc>
                  <a:txBody>
                    <a:bodyPr/>
                    <a:lstStyle/>
                    <a:p>
                      <a:r>
                        <a:rPr lang="en-US"/>
                        <a:t>Standard bike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42-36%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226082"/>
                  </a:ext>
                </a:extLst>
              </a:tr>
              <a:tr h="64069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897987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D6088EA-C4F3-7948-5D68-2E7FA13F30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09603" y="3987959"/>
            <a:ext cx="1607070" cy="737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8F05F7-4CAC-EA5B-5FA4-849D2FB80FF9}"/>
              </a:ext>
            </a:extLst>
          </p:cNvPr>
          <p:cNvSpPr txBox="1"/>
          <p:nvPr/>
        </p:nvSpPr>
        <p:spPr>
          <a:xfrm>
            <a:off x="2286000" y="5969000"/>
            <a:ext cx="76200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8" name="Picture 7" descr="DEYGIA Kids' Bicycle, 20&quot; Kids Bike with Kickstand, Ages 7-13 - Walmart.com">
            <a:extLst>
              <a:ext uri="{FF2B5EF4-FFF2-40B4-BE49-F238E27FC236}">
                <a16:creationId xmlns:a16="http://schemas.microsoft.com/office/drawing/2014/main" id="{DD3B7E3E-F9A7-4FC7-2414-D3A3E99B08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600000">
            <a:off x="6472405" y="3090650"/>
            <a:ext cx="2583391" cy="8873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AD2D6B-5A83-2B92-5EB8-B92AA50B17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66092" y="4821765"/>
            <a:ext cx="1604150" cy="7112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B2F871-74D3-46D6-40DF-E323D01EF354}"/>
              </a:ext>
            </a:extLst>
          </p:cNvPr>
          <p:cNvSpPr txBox="1"/>
          <p:nvPr/>
        </p:nvSpPr>
        <p:spPr>
          <a:xfrm>
            <a:off x="2266950" y="6515100"/>
            <a:ext cx="76581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2F1FE44-A474-BA8B-860B-4D4420FB12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879166" y="5524500"/>
            <a:ext cx="2269068" cy="7535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668FAA6-7D30-F8A7-B107-373C60AE9B91}"/>
              </a:ext>
            </a:extLst>
          </p:cNvPr>
          <p:cNvSpPr txBox="1"/>
          <p:nvPr/>
        </p:nvSpPr>
        <p:spPr>
          <a:xfrm>
            <a:off x="3009900" y="6515100"/>
            <a:ext cx="61722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3" name="Picture 12" descr="Girl On Bike Clipart Free Stock Photo - Public Domain Pictures">
            <a:extLst>
              <a:ext uri="{FF2B5EF4-FFF2-40B4-BE49-F238E27FC236}">
                <a16:creationId xmlns:a16="http://schemas.microsoft.com/office/drawing/2014/main" id="{F1190237-5850-C28A-E7B9-DC40D8E53E5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425853" y="578274"/>
            <a:ext cx="1762760" cy="1442719"/>
          </a:xfrm>
          <a:prstGeom prst="rect">
            <a:avLst/>
          </a:prstGeom>
        </p:spPr>
      </p:pic>
      <p:pic>
        <p:nvPicPr>
          <p:cNvPr id="14" name="Picture 13" descr="Child riding red bicycle with yellow shirt - ChildCareEd">
            <a:extLst>
              <a:ext uri="{FF2B5EF4-FFF2-40B4-BE49-F238E27FC236}">
                <a16:creationId xmlns:a16="http://schemas.microsoft.com/office/drawing/2014/main" id="{B0686E83-95C5-BA44-F152-61BF77B7AF7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30933" y="3132667"/>
            <a:ext cx="1761068" cy="14308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26FDCAE-87E5-851B-BFDA-82FD91765B6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0419788" y="5516033"/>
            <a:ext cx="1605557" cy="129539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C292FF8-0610-8FF9-2FE6-42FFED6EA4B1}"/>
              </a:ext>
            </a:extLst>
          </p:cNvPr>
          <p:cNvSpPr txBox="1"/>
          <p:nvPr/>
        </p:nvSpPr>
        <p:spPr>
          <a:xfrm>
            <a:off x="124354" y="275166"/>
            <a:ext cx="3857625" cy="300567"/>
          </a:xfrm>
          <a:prstGeom prst="rect">
            <a:avLst/>
          </a:prstGeom>
          <a:solidFill>
            <a:srgbClr val="ED7D31"/>
          </a:solidFill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17061574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4033917[[fn=Berlin]]_novariants" id="{309C13C0-3BE0-4E8F-8916-1D5516B3B5DD}" vid="{18E1BE87-7240-45DF-8788-3CAEB7F17A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Berlin</vt:lpstr>
      <vt:lpstr>PowerPoint Presentation</vt:lpstr>
      <vt:lpstr>                          Excel EXample</vt:lpstr>
      <vt:lpstr>           Rental &amp; Percentage Table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Rhoide Yamin</dc:creator>
  <cp:revision>146</cp:revision>
  <dcterms:created xsi:type="dcterms:W3CDTF">2026-10-17T08:57:55Z</dcterms:created>
  <dcterms:modified xsi:type="dcterms:W3CDTF">2026-10-24T09:16:40Z</dcterms:modified>
</cp:coreProperties>
</file>