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Override PartName="/ppt/presentation.xml" ContentType="application/vnd.openxmlformats-officedocument.presentationml.presentation.main+xml"/>
  <Override PartName="/ppt/revisionInfo.xml" ContentType="application/vnd.ms-powerpoint.revisioninfo+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2.xml" ContentType="application/vnd.openxmlformats-officedocument.presentationml.notes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1.xml" ContentType="application/vnd.openxmlformats-officedocument.presentationml.slideLayout+xml"/>
  <Override PartName="/ppt/slideLayouts/slideLayout4.xml" ContentType="application/vnd.openxmlformats-officedocument.presentationml.slideLayout+xml"/>
  <Override PartName="/ppt/slideLayouts/slideLayout10.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s/slide3.xml" ContentType="application/vnd.openxmlformats-officedocument.presentationml.slide+xml"/>
  <Override PartName="/docProps/core.xml" ContentType="application/vnd.openxmlformats-package.core-properties+xml"/>
  <Override PartName="/docProps/app.xml" ContentType="application/vnd.openxmlformats-officedocument.extended-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4.xml" ContentType="application/vnd.openxmlformats-officedocument.presentationml.slide+xml"/>
  <Override PartName="/ppt/notesSlides/notesSlide4.xml" ContentType="application/vnd.openxmlformats-officedocument.presentationml.notesSlide+xml"/>
  <Override PartName="/ppt/slides/slide5.xml" ContentType="application/vnd.openxmlformats-officedocument.presentationml.slide+xml"/>
  <Override PartName="/ppt/notesSlides/notesSlide5.xml" ContentType="application/vnd.openxmlformats-officedocument.presentationml.notesSlide+xml"/>
  <Override PartName="/ppt/slides/slide6.xml" ContentType="application/vnd.openxmlformats-officedocument.presentationml.slide+xml"/>
  <Override PartName="/ppt/notesSlides/notesSlide6.xml" ContentType="application/vnd.openxmlformats-officedocument.presentationml.notesSlide+xml"/>
  <Override PartName="/ppt/slides/slide7.xml" ContentType="application/vnd.openxmlformats-officedocument.presentationml.slide+xml"/>
  <Override PartName="/ppt/notesSlides/notesSlide7.xml" ContentType="application/vnd.openxmlformats-officedocument.presentationml.notesSlide+xml"/>
  <Override PartName="/ppt/slides/slide8.xml" ContentType="application/vnd.openxmlformats-officedocument.presentationml.slide+xml"/>
  <Override PartName="/ppt/notesSlides/notesSlide8.xml" ContentType="application/vnd.openxmlformats-officedocument.presentationml.notesSlide+xml"/>
  <Override PartName="/ppt/slides/slide9.xml" ContentType="application/vnd.openxmlformats-officedocument.presentationml.slide+xml"/>
  <Override PartName="/ppt/notesSlides/notesSlide9.xml" ContentType="application/vnd.openxmlformats-officedocument.presentationml.notesSlide+xml"/>
  <Override PartName="/ppt/slides/slide10.xml" ContentType="application/vnd.openxmlformats-officedocument.presentationml.slide+xml"/>
  <Override PartName="/ppt/notesSlides/notesSlide10.xml" ContentType="application/vnd.openxmlformats-officedocument.presentationml.notesSlide+xml"/>
  <Override PartName="/ppt/theme/theme2.xml" ContentType="application/vnd.openxmlformats-officedocument.theme+xml"/>
  <Override PartName="/ppt/theme/theme3.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816" r:id="rId1"/>
  </p:sldMasterIdLst>
  <p:notesMasterIdLst>
    <p:notesMasterId r:id="rId2"/>
  </p:notesMasterIdLst>
  <p:sldIdLst>
    <p:sldId id="256" r:id="rId3"/>
    <p:sldId id="25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3" autoAdjust="0"/>
    <p:restoredTop sz="94660"/>
  </p:normalViewPr>
  <p:slideViewPr>
    <p:cSldViewPr snapToGrid="0">
      <p:cViewPr varScale="1">
        <p:scale>
          <a:sx n="89" d="100"/>
          <a:sy n="89" d="100"/>
        </p:scale>
        <p:origin x="114" y="324"/>
      </p:cViewPr>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tableStyles" Target="tableStyles.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3.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
            <a:endParaRPr lang="en-US"/>
          </a:p>
        </p:txBody>
      </p:sp>
      <p:sp>
        <p:nvSpPr>
          <p:cNvPr id="3" name="Date Placeholder 2"/>
          <p:cNvSpPr>
            <a:spLocks noGrp="1" noEditPoints="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97E7CA1-680D-466C-A5B3-34789C6CDE35}" type="datetimeFigureOut">
              <a:rPr lang="en-US" smtClean="0"/>
              <a:t>4/29/2025</a:t>
            </a:fld>
            <a:endParaRPr lang="en-US"/>
          </a:p>
        </p:txBody>
      </p:sp>
      <p:sp>
        <p:nvSpPr>
          <p:cNvPr id="4" name="Slide Image Placeholder 3"/>
          <p:cNvSpPr>
            <a:spLocks noGrp="1" noRot="1" noChangeAspect="1" noEditPoints="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
            <a:endParaRPr lang="en-US"/>
          </a:p>
        </p:txBody>
      </p:sp>
      <p:sp>
        <p:nvSpPr>
          <p:cNvPr id="5" name="Notes Placeholder 4"/>
          <p:cNvSpPr>
            <a:spLocks noGrp="1" noEditPoints="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6" name="Footer Placeholder 5"/>
          <p:cNvSpPr>
            <a:spLocks noGrp="1" noEditPoints="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ltLang="en-US"/>
          </a:p>
        </p:txBody>
      </p:sp>
      <p:sp>
        <p:nvSpPr>
          <p:cNvPr id="7" name="Slide Number Placeholder 6"/>
          <p:cNvSpPr>
            <a:spLocks noGrp="1" noEditPoints="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8A018F6-8BFD-4A09-9C65-7DC1CB86AFE8}" type="slidenum">
              <a:rPr lang="en-US" smtClean="0"/>
              <a:t>‹#›</a:t>
            </a:fld>
            <a:endParaRPr lang="en-US"/>
          </a:p>
        </p:txBody>
      </p:sp>
    </p:spTree>
  </p:cSld>
  <p:clrMap bg1="lt1" tx1="dk1" bg2="lt2" tx2="dk2" accent1="accent1" accent2="accent2" accent3="accent3" accent4="accent4" accent5="accent5" accent6="accent6" hlink="hlink" folHlink="folHlink"/>
  <p:hf dt="0" sldNum="0"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B088A27F-89C8-40B7-8AC5-CA13CF66A677}" type="slidenum">
              <a:rPr lang="en-US" smtClean="0"/>
              <a:t>‹#›</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49A95D5D-768E-4DAE-AE24-06A314321FEC}" type="slidenum">
              <a:rPr lang="en-US" smtClean="0"/>
              <a:t>‹#›</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54F59666-B78C-4D59-B6CA-52FAB547DA3D}" type="slidenum">
              <a:rPr lang="en-US" smtClean="0"/>
              <a:t>‹#›</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DAF38802-DCB4-431E-B3EB-0F2C6EA35614}" type="slidenum">
              <a:rPr lang="en-US" smtClean="0"/>
              <a:t>‹#›</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C710BF78-1FE3-4232-8CDF-F523D100A482}" type="slidenum">
              <a:rPr lang="en-US" smtClean="0"/>
              <a:t>‹#›</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E57382DE-13FB-4715-8D49-4EE7004C61A1}" type="slidenum">
              <a:rPr lang="en-US" smtClean="0"/>
              <a:t>‹#›</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01651162-5A5A-4531-B3BE-1512369FBD7F}" type="slidenum">
              <a:rPr lang="en-US" smtClean="0"/>
              <a:t>‹#›</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7A809D5E-322F-4E2E-A915-2C8063349BD0}" type="slidenum">
              <a:rPr lang="en-US" smtClean="0"/>
              <a:t>‹#›</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0CEAC4F6-BF55-4503-B57F-5F32C53D7E6B}" type="slidenum">
              <a:rPr lang="en-US" smtClean="0"/>
              <a:t>‹#›</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CEFAF05D-E41D-4C55-ACA3-B07067E24F1D}" type="slidenum">
              <a:rPr lang="en-US" smtClean="0"/>
              <a:t>‹#›</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1797277"/>
            <a:ext cx="9144000" cy="2387600"/>
          </a:xfrm>
        </p:spPr>
        <p:txBody>
          <a:bodyPr anchor="b"/>
          <a:lstStyle>
            <a:lvl1pPr algn="ctr">
              <a:defRPr sz="6000"/>
            </a:lvl1pPr>
          </a:lstStyle>
          <a:p>
            <a:r>
              <a:rPr lang="en-GB" altLang="en-US"/>
              <a:t>Click to edit Master title style</a:t>
            </a:r>
          </a:p>
        </p:txBody>
      </p:sp>
      <p:sp>
        <p:nvSpPr>
          <p:cNvPr id="3" name="Subtitle 2"/>
          <p:cNvSpPr>
            <a:spLocks noGrp="1" noEditPoints="1"/>
          </p:cNvSpPr>
          <p:nvPr>
            <p:ph type="subTitle" idx="1"/>
          </p:nvPr>
        </p:nvSpPr>
        <p:spPr>
          <a:xfrm>
            <a:off x="1524000" y="4276952"/>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GB" altLang="en-US"/>
              <a:t>Click to edit Master subtitle style</a:t>
            </a:r>
          </a:p>
        </p:txBody>
      </p:sp>
      <p:sp>
        <p:nvSpPr>
          <p:cNvPr id="4" name="Date Placeholder 3"/>
          <p:cNvSpPr>
            <a:spLocks noGrp="1" noEditPoints="1"/>
          </p:cNvSpPr>
          <p:nvPr>
            <p:ph type="dt" sz="half" idx="10"/>
          </p:nvPr>
        </p:nvSpPr>
        <p:spPr/>
        <p:txBody>
          <a:bodyPr/>
          <a:lstStyle/>
          <a:p>
            <a:fld id="{154757F2-DFC9-44B2-80C0-7DCBD88EC354}" type="datetimeFigureOut">
              <a:rPr lang="en-US" smtClean="0"/>
              <a:t/>
            </a:fld>
            <a:endParaRPr lang="en-US"/>
          </a:p>
        </p:txBody>
      </p:sp>
      <p:sp>
        <p:nvSpPr>
          <p:cNvPr id="5" name="Footer Placeholder 4"/>
          <p:cNvSpPr>
            <a:spLocks noGrp="1" noEditPoints="1"/>
          </p:cNvSpPr>
          <p:nvPr>
            <p:ph type="ftr" sz="quarter" idx="11"/>
          </p:nvPr>
        </p:nvSpPr>
        <p:spPr/>
        <p:txBody>
          <a:bodyPr/>
          <a:lstStyle/>
          <a:p>
            <a:endParaRPr lang="en-GB" altLang="en-US"/>
          </a:p>
        </p:txBody>
      </p:sp>
      <p:sp>
        <p:nvSpPr>
          <p:cNvPr id="6" name="Slide Number Placeholder 5"/>
          <p:cNvSpPr>
            <a:spLocks noGrp="1" noEditPoints="1"/>
          </p:cNvSpPr>
          <p:nvPr>
            <p:ph type="sldNum" sz="quarter" idx="12"/>
          </p:nvPr>
        </p:nvSpPr>
        <p:spPr/>
        <p:txBody>
          <a:bodyPr/>
          <a:lstStyle/>
          <a:p>
            <a:fld id="{37182DD3-ACA7-4D80-AD04-D243A2F959A1}" type="slidenum">
              <a:rPr lang="en-US" smtClean="0"/>
              <a:t>‹#›</a:t>
            </a:fld>
            <a:endParaRPr lang="en-US"/>
          </a:p>
        </p:txBody>
      </p:sp>
      <p:sp>
        <p:nvSpPr>
          <p:cNvPr id="29" name="AutoShape 15"/>
          <p:cNvSpPr>
            <a:spLocks noChangeAspect="1" noChangeArrowheads="1" noTextEdit="1"/>
          </p:cNvSpPr>
          <p:nvPr/>
        </p:nvSpPr>
        <p:spPr bwMode="auto">
          <a:xfrm>
            <a:off x="0" y="0"/>
            <a:ext cx="9496425" cy="2174875"/>
          </a:xfrm>
          <a:prstGeom prst="rect">
            <a:avLst/>
          </a:prstGeom>
          <a:noFill/>
          <a:ln>
            <a:noFill/>
          </a:ln>
        </p:spPr>
        <p:txBody>
          <a:bodyPr vert="horz" wrap="square" lIns="91440" tIns="45720" rIns="91440" bIns="45720" anchor="t">
            <a:prstTxWarp prst="textNoShape">
              <a:avLst/>
            </a:prstTxWarp>
          </a:bodyPr>
          <a:lstStyle/>
          <a:p>
            <a:endParaRPr lang="en-US"/>
          </a:p>
        </p:txBody>
      </p:sp>
      <p:sp>
        <p:nvSpPr>
          <p:cNvPr id="30" name="Freeform 17"/>
          <p:cNvSpPr>
            <a:spLocks noEditPoints="1"/>
          </p:cNvSpPr>
          <p:nvPr/>
        </p:nvSpPr>
        <p:spPr bwMode="auto">
          <a:xfrm>
            <a:off x="-1588" y="155575"/>
            <a:ext cx="8331200" cy="1462088"/>
          </a:xfrm>
          <a:custGeom>
            <a:avLst/>
            <a:rect l="l" t="t" r="r" b="b"/>
            <a:pathLst>
              <a:path w="5564" h="976">
                <a:moveTo>
                  <a:pt x="0" y="435"/>
                </a:moveTo>
                <a:cubicBezTo>
                  <a:pt x="0" y="906"/>
                  <a:pt x="0" y="906"/>
                  <a:pt x="0" y="906"/>
                </a:cubicBezTo>
                <a:cubicBezTo>
                  <a:pt x="0" y="906"/>
                  <a:pt x="0" y="906"/>
                  <a:pt x="0" y="906"/>
                </a:cubicBezTo>
                <a:cubicBezTo>
                  <a:pt x="0" y="581"/>
                  <a:pt x="0" y="581"/>
                  <a:pt x="0" y="581"/>
                </a:cubicBezTo>
                <a:cubicBezTo>
                  <a:pt x="0" y="581"/>
                  <a:pt x="1261" y="939"/>
                  <a:pt x="2769" y="976"/>
                </a:cubicBezTo>
                <a:cubicBezTo>
                  <a:pt x="3283" y="935"/>
                  <a:pt x="3803" y="827"/>
                  <a:pt x="4262" y="607"/>
                </a:cubicBezTo>
                <a:cubicBezTo>
                  <a:pt x="3735" y="745"/>
                  <a:pt x="3179" y="796"/>
                  <a:pt x="2649" y="796"/>
                </a:cubicBezTo>
                <a:cubicBezTo>
                  <a:pt x="1232" y="796"/>
                  <a:pt x="0" y="435"/>
                  <a:pt x="0" y="435"/>
                </a:cubicBezTo>
                <a:moveTo>
                  <a:pt x="5564" y="0"/>
                </a:moveTo>
                <a:cubicBezTo>
                  <a:pt x="5234" y="248"/>
                  <a:pt x="4859" y="426"/>
                  <a:pt x="4463" y="549"/>
                </a:cubicBezTo>
                <a:cubicBezTo>
                  <a:pt x="4301" y="667"/>
                  <a:pt x="4052" y="817"/>
                  <a:pt x="3700" y="950"/>
                </a:cubicBezTo>
                <a:cubicBezTo>
                  <a:pt x="5026" y="632"/>
                  <a:pt x="5564" y="0"/>
                  <a:pt x="5564" y="0"/>
                </a:cubicBezTo>
              </a:path>
            </a:pathLst>
          </a:custGeom>
          <a:solidFill>
            <a:schemeClr val="accent1">
              <a:lumMod val="40000"/>
              <a:lumOff val="60000"/>
              <a:alpha val="48000"/>
            </a:schemeClr>
          </a:solidFill>
          <a:ln>
            <a:noFill/>
          </a:ln>
        </p:spPr>
        <p:txBody>
          <a:bodyPr vert="horz" wrap="square" lIns="91440" tIns="45720" rIns="91440" bIns="45720" anchor="t">
            <a:prstTxWarp prst="textNoShape">
              <a:avLst/>
            </a:prstTxWarp>
          </a:bodyPr>
          <a:lstStyle/>
          <a:p>
            <a:endParaRPr lang="en-US"/>
          </a:p>
        </p:txBody>
      </p:sp>
      <p:sp>
        <p:nvSpPr>
          <p:cNvPr id="31" name="Freeform 18"/>
          <p:cNvSpPr/>
          <p:nvPr/>
        </p:nvSpPr>
        <p:spPr bwMode="auto">
          <a:xfrm>
            <a:off x="-1588" y="306388"/>
            <a:ext cx="9499600" cy="1868488"/>
          </a:xfrm>
          <a:custGeom>
            <a:avLst/>
            <a:rect l="l" t="t" r="r" b="b"/>
            <a:pathLst>
              <a:path w="6344" h="1248">
                <a:moveTo>
                  <a:pt x="6344" y="0"/>
                </a:moveTo>
                <a:cubicBezTo>
                  <a:pt x="5590" y="550"/>
                  <a:pt x="4631" y="785"/>
                  <a:pt x="3687" y="855"/>
                </a:cubicBezTo>
                <a:cubicBezTo>
                  <a:pt x="3228" y="1027"/>
                  <a:pt x="2598" y="1169"/>
                  <a:pt x="1767" y="1169"/>
                </a:cubicBezTo>
                <a:cubicBezTo>
                  <a:pt x="1260" y="1169"/>
                  <a:pt x="679" y="1116"/>
                  <a:pt x="16" y="986"/>
                </a:cubicBezTo>
                <a:cubicBezTo>
                  <a:pt x="16" y="809"/>
                  <a:pt x="16" y="809"/>
                  <a:pt x="16" y="809"/>
                </a:cubicBezTo>
                <a:cubicBezTo>
                  <a:pt x="10" y="808"/>
                  <a:pt x="5" y="807"/>
                  <a:pt x="0" y="806"/>
                </a:cubicBezTo>
                <a:cubicBezTo>
                  <a:pt x="0" y="1001"/>
                  <a:pt x="0" y="1001"/>
                  <a:pt x="0" y="1001"/>
                </a:cubicBezTo>
                <a:cubicBezTo>
                  <a:pt x="898" y="1177"/>
                  <a:pt x="1685" y="1248"/>
                  <a:pt x="2372" y="1248"/>
                </a:cubicBezTo>
                <a:cubicBezTo>
                  <a:pt x="5247" y="1248"/>
                  <a:pt x="6344" y="0"/>
                  <a:pt x="6344" y="0"/>
                </a:cubicBezTo>
              </a:path>
            </a:pathLst>
          </a:custGeom>
          <a:solidFill>
            <a:schemeClr val="accent1">
              <a:lumMod val="20000"/>
              <a:lumOff val="80000"/>
              <a:alpha val="47000"/>
            </a:schemeClr>
          </a:solidFill>
          <a:ln>
            <a:noFill/>
          </a:ln>
        </p:spPr>
        <p:txBody>
          <a:bodyPr vert="horz" wrap="square" lIns="91440" tIns="45720" rIns="91440" bIns="45720" anchor="t">
            <a:prstTxWarp prst="textNoShape">
              <a:avLst/>
            </a:prstTxWarp>
          </a:bodyPr>
          <a:lstStyle/>
          <a:p>
            <a:endParaRPr lang="en-US"/>
          </a:p>
        </p:txBody>
      </p:sp>
      <p:sp>
        <p:nvSpPr>
          <p:cNvPr id="32" name="Freeform 19"/>
          <p:cNvSpPr/>
          <p:nvPr/>
        </p:nvSpPr>
        <p:spPr bwMode="auto">
          <a:xfrm>
            <a:off x="-1588" y="1025525"/>
            <a:ext cx="4146550" cy="622300"/>
          </a:xfrm>
          <a:custGeom>
            <a:avLst/>
            <a:rect l="l" t="t" r="r" b="b"/>
            <a:pathLst>
              <a:path w="2769" h="415">
                <a:moveTo>
                  <a:pt x="0" y="0"/>
                </a:moveTo>
                <a:cubicBezTo>
                  <a:pt x="0" y="325"/>
                  <a:pt x="0" y="325"/>
                  <a:pt x="0" y="325"/>
                </a:cubicBezTo>
                <a:cubicBezTo>
                  <a:pt x="5" y="326"/>
                  <a:pt x="10" y="327"/>
                  <a:pt x="16" y="328"/>
                </a:cubicBezTo>
                <a:cubicBezTo>
                  <a:pt x="16" y="121"/>
                  <a:pt x="16" y="121"/>
                  <a:pt x="16" y="121"/>
                </a:cubicBezTo>
                <a:cubicBezTo>
                  <a:pt x="16" y="121"/>
                  <a:pt x="1053" y="415"/>
                  <a:pt x="2246" y="415"/>
                </a:cubicBezTo>
                <a:cubicBezTo>
                  <a:pt x="2418" y="415"/>
                  <a:pt x="2593" y="409"/>
                  <a:pt x="2769" y="395"/>
                </a:cubicBezTo>
                <a:cubicBezTo>
                  <a:pt x="1261" y="358"/>
                  <a:pt x="0" y="0"/>
                  <a:pt x="0" y="0"/>
                </a:cubicBezTo>
              </a:path>
            </a:pathLst>
          </a:custGeom>
          <a:solidFill>
            <a:schemeClr val="accent1"/>
          </a:solidFill>
          <a:ln>
            <a:noFill/>
          </a:ln>
        </p:spPr>
        <p:txBody>
          <a:bodyPr vert="horz" wrap="square" lIns="91440" tIns="45720" rIns="91440" bIns="45720" anchor="t">
            <a:prstTxWarp prst="textNoShape">
              <a:avLst/>
            </a:prstTxWarp>
          </a:bodyPr>
          <a:lstStyle/>
          <a:p>
            <a:endParaRPr lang="en-US"/>
          </a:p>
        </p:txBody>
      </p:sp>
      <p:sp>
        <p:nvSpPr>
          <p:cNvPr id="33" name="Freeform 20"/>
          <p:cNvSpPr/>
          <p:nvPr/>
        </p:nvSpPr>
        <p:spPr bwMode="auto">
          <a:xfrm>
            <a:off x="1689100" y="750888"/>
            <a:ext cx="4659313" cy="1770063"/>
          </a:xfrm>
          <a:custGeom>
            <a:avLst/>
            <a:rect l="l" t="t" r="r" b="b"/>
            <a:pathLst>
              <a:path w="3112" h="1182">
                <a:moveTo>
                  <a:pt x="0" y="59"/>
                </a:moveTo>
                <a:cubicBezTo>
                  <a:pt x="0" y="59"/>
                  <a:pt x="1875" y="1182"/>
                  <a:pt x="3112" y="0"/>
                </a:cubicBezTo>
                <a:cubicBezTo>
                  <a:pt x="3112" y="0"/>
                  <a:pt x="1918" y="836"/>
                  <a:pt x="0" y="59"/>
                </a:cubicBezTo>
                <a:close/>
              </a:path>
            </a:pathLst>
          </a:custGeom>
          <a:solidFill>
            <a:schemeClr val="accent4"/>
          </a:solidFill>
          <a:ln>
            <a:noFill/>
          </a:ln>
        </p:spPr>
        <p:txBody>
          <a:bodyPr vert="horz" wrap="square" lIns="91440" tIns="45720" rIns="91440" bIns="45720" anchor="t">
            <a:prstTxWarp prst="textNoShape">
              <a:avLst/>
            </a:prstTxWarp>
          </a:bodyPr>
          <a:lstStyle/>
          <a:p>
            <a:endParaRPr lang="en-US"/>
          </a:p>
        </p:txBody>
      </p:sp>
      <p:sp>
        <p:nvSpPr>
          <p:cNvPr id="34" name="Freeform 21"/>
          <p:cNvSpPr/>
          <p:nvPr/>
        </p:nvSpPr>
        <p:spPr bwMode="auto">
          <a:xfrm>
            <a:off x="6981825" y="-1588"/>
            <a:ext cx="2241550" cy="1550988"/>
          </a:xfrm>
          <a:custGeom>
            <a:avLst/>
            <a:rect l="l" t="t" r="r" b="b"/>
            <a:pathLst>
              <a:path w="1497" h="1035">
                <a:moveTo>
                  <a:pt x="0" y="1035"/>
                </a:moveTo>
                <a:cubicBezTo>
                  <a:pt x="0" y="1035"/>
                  <a:pt x="1281" y="972"/>
                  <a:pt x="1497" y="0"/>
                </a:cubicBezTo>
                <a:cubicBezTo>
                  <a:pt x="1497" y="0"/>
                  <a:pt x="1189" y="791"/>
                  <a:pt x="0" y="1035"/>
                </a:cubicBezTo>
                <a:close/>
              </a:path>
            </a:pathLst>
          </a:custGeom>
          <a:solidFill>
            <a:schemeClr val="accent4"/>
          </a:solidFill>
          <a:ln>
            <a:noFill/>
          </a:ln>
        </p:spPr>
        <p:txBody>
          <a:bodyPr vert="horz" wrap="square" lIns="91440" tIns="45720" rIns="91440" bIns="45720" anchor="t">
            <a:prstTxWarp prst="textNoShape">
              <a:avLst/>
            </a:prstTxWarp>
          </a:bodyPr>
          <a:lstStyle/>
          <a:p>
            <a:endParaRPr lang="en-US"/>
          </a:p>
        </p:txBody>
      </p:sp>
      <p:sp>
        <p:nvSpPr>
          <p:cNvPr id="35" name="Freeform 22"/>
          <p:cNvSpPr>
            <a:spLocks noEditPoints="1"/>
          </p:cNvSpPr>
          <p:nvPr/>
        </p:nvSpPr>
        <p:spPr bwMode="auto">
          <a:xfrm>
            <a:off x="5502275" y="676275"/>
            <a:ext cx="1533525" cy="911225"/>
          </a:xfrm>
          <a:custGeom>
            <a:avLst/>
            <a:rect l="l" t="t" r="r" b="b"/>
            <a:pathLst>
              <a:path w="1024" h="609">
                <a:moveTo>
                  <a:pt x="24" y="603"/>
                </a:moveTo>
                <a:cubicBezTo>
                  <a:pt x="16" y="605"/>
                  <a:pt x="8" y="607"/>
                  <a:pt x="0" y="609"/>
                </a:cubicBezTo>
                <a:cubicBezTo>
                  <a:pt x="3" y="609"/>
                  <a:pt x="7" y="609"/>
                  <a:pt x="11" y="608"/>
                </a:cubicBezTo>
                <a:cubicBezTo>
                  <a:pt x="15" y="607"/>
                  <a:pt x="20" y="605"/>
                  <a:pt x="24" y="603"/>
                </a:cubicBezTo>
                <a:moveTo>
                  <a:pt x="1024" y="0"/>
                </a:moveTo>
                <a:cubicBezTo>
                  <a:pt x="886" y="100"/>
                  <a:pt x="740" y="186"/>
                  <a:pt x="586" y="260"/>
                </a:cubicBezTo>
                <a:cubicBezTo>
                  <a:pt x="654" y="242"/>
                  <a:pt x="721" y="223"/>
                  <a:pt x="787" y="202"/>
                </a:cubicBezTo>
                <a:cubicBezTo>
                  <a:pt x="949" y="84"/>
                  <a:pt x="1024" y="0"/>
                  <a:pt x="1024" y="0"/>
                </a:cubicBezTo>
              </a:path>
            </a:pathLst>
          </a:custGeom>
          <a:solidFill>
            <a:srgbClr val="7DCCED"/>
          </a:solidFill>
          <a:ln>
            <a:noFill/>
          </a:ln>
        </p:spPr>
        <p:txBody>
          <a:bodyPr vert="horz" wrap="square" lIns="91440" tIns="45720" rIns="91440" bIns="45720" anchor="t">
            <a:prstTxWarp prst="textNoShape">
              <a:avLst/>
            </a:prstTxWarp>
          </a:bodyPr>
          <a:lstStyle/>
          <a:p>
            <a:endParaRPr lang="en-US"/>
          </a:p>
        </p:txBody>
      </p:sp>
      <p:sp>
        <p:nvSpPr>
          <p:cNvPr id="36" name="Freeform 23"/>
          <p:cNvSpPr/>
          <p:nvPr/>
        </p:nvSpPr>
        <p:spPr bwMode="auto">
          <a:xfrm>
            <a:off x="4144963" y="977900"/>
            <a:ext cx="2536825" cy="644525"/>
          </a:xfrm>
          <a:custGeom>
            <a:avLst/>
            <a:rect l="l" t="t" r="r" b="b"/>
            <a:pathLst>
              <a:path w="1694" h="430">
                <a:moveTo>
                  <a:pt x="1694" y="0"/>
                </a:moveTo>
                <a:cubicBezTo>
                  <a:pt x="1628" y="21"/>
                  <a:pt x="1561" y="40"/>
                  <a:pt x="1493" y="58"/>
                </a:cubicBezTo>
                <a:cubicBezTo>
                  <a:pt x="1034" y="278"/>
                  <a:pt x="514" y="386"/>
                  <a:pt x="0" y="427"/>
                </a:cubicBezTo>
                <a:cubicBezTo>
                  <a:pt x="83" y="429"/>
                  <a:pt x="167" y="430"/>
                  <a:pt x="251" y="430"/>
                </a:cubicBezTo>
                <a:cubicBezTo>
                  <a:pt x="467" y="430"/>
                  <a:pt x="686" y="423"/>
                  <a:pt x="907" y="407"/>
                </a:cubicBezTo>
                <a:cubicBezTo>
                  <a:pt x="915" y="405"/>
                  <a:pt x="923" y="403"/>
                  <a:pt x="931" y="401"/>
                </a:cubicBezTo>
                <a:cubicBezTo>
                  <a:pt x="1283" y="268"/>
                  <a:pt x="1532" y="118"/>
                  <a:pt x="1694" y="0"/>
                </a:cubicBezTo>
              </a:path>
            </a:pathLst>
          </a:custGeom>
          <a:solidFill>
            <a:srgbClr val="3DA3DC"/>
          </a:solidFill>
          <a:ln>
            <a:noFill/>
          </a:ln>
        </p:spPr>
        <p:txBody>
          <a:bodyPr vert="horz" wrap="square" lIns="91440" tIns="45720" rIns="91440" bIns="45720" anchor="t">
            <a:prstTxWarp prst="textNoShape">
              <a:avLst/>
            </a:prstTxWarp>
          </a:bodyPr>
          <a:lstStyle/>
          <a:p>
            <a:endParaRPr lang="en-US"/>
          </a:p>
        </p:txBody>
      </p:sp>
      <p:sp>
        <p:nvSpPr>
          <p:cNvPr id="37" name="Freeform 24"/>
          <p:cNvSpPr/>
          <p:nvPr/>
        </p:nvSpPr>
        <p:spPr bwMode="auto">
          <a:xfrm>
            <a:off x="-9035" y="1517650"/>
            <a:ext cx="5497513" cy="538163"/>
          </a:xfrm>
          <a:custGeom>
            <a:avLst/>
            <a:rect l="l" t="t" r="r" b="b"/>
            <a:pathLst>
              <a:path w="3671" h="360">
                <a:moveTo>
                  <a:pt x="0" y="0"/>
                </a:moveTo>
                <a:cubicBezTo>
                  <a:pt x="0" y="177"/>
                  <a:pt x="0" y="177"/>
                  <a:pt x="0" y="177"/>
                </a:cubicBezTo>
                <a:cubicBezTo>
                  <a:pt x="663" y="307"/>
                  <a:pt x="1244" y="360"/>
                  <a:pt x="1751" y="360"/>
                </a:cubicBezTo>
                <a:cubicBezTo>
                  <a:pt x="2582" y="360"/>
                  <a:pt x="3212" y="218"/>
                  <a:pt x="3671" y="46"/>
                </a:cubicBezTo>
                <a:cubicBezTo>
                  <a:pt x="3667" y="47"/>
                  <a:pt x="3663" y="47"/>
                  <a:pt x="3660" y="47"/>
                </a:cubicBezTo>
                <a:cubicBezTo>
                  <a:pt x="3217" y="151"/>
                  <a:pt x="2689" y="221"/>
                  <a:pt x="2064" y="221"/>
                </a:cubicBezTo>
                <a:cubicBezTo>
                  <a:pt x="1466" y="221"/>
                  <a:pt x="781" y="157"/>
                  <a:pt x="0" y="0"/>
                </a:cubicBezTo>
              </a:path>
            </a:pathLst>
          </a:custGeom>
          <a:solidFill>
            <a:schemeClr val="accent1"/>
          </a:solidFill>
          <a:ln>
            <a:noFill/>
          </a:ln>
        </p:spPr>
        <p:txBody>
          <a:bodyPr vert="horz" wrap="square" lIns="91440" tIns="45720" rIns="91440" bIns="45720" anchor="t">
            <a:prstTxWarp prst="textNoShape">
              <a:avLst/>
            </a:prstTxWarp>
          </a:bodyPr>
          <a:lstStyle/>
          <a:p>
            <a:endParaRPr lang="en-US"/>
          </a:p>
        </p:txBody>
      </p:sp>
      <p:sp>
        <p:nvSpPr>
          <p:cNvPr id="38" name="Freeform 25"/>
          <p:cNvSpPr/>
          <p:nvPr/>
        </p:nvSpPr>
        <p:spPr bwMode="auto">
          <a:xfrm>
            <a:off x="-1220" y="1208088"/>
            <a:ext cx="5480050" cy="639763"/>
          </a:xfrm>
          <a:custGeom>
            <a:avLst/>
            <a:rect l="l" t="t" r="r" b="b"/>
            <a:pathLst>
              <a:path w="3660" h="428">
                <a:moveTo>
                  <a:pt x="0" y="0"/>
                </a:moveTo>
                <a:cubicBezTo>
                  <a:pt x="0" y="207"/>
                  <a:pt x="0" y="207"/>
                  <a:pt x="0" y="207"/>
                </a:cubicBezTo>
                <a:cubicBezTo>
                  <a:pt x="781" y="364"/>
                  <a:pt x="1466" y="428"/>
                  <a:pt x="2064" y="428"/>
                </a:cubicBezTo>
                <a:cubicBezTo>
                  <a:pt x="2689" y="428"/>
                  <a:pt x="3217" y="358"/>
                  <a:pt x="3660" y="254"/>
                </a:cubicBezTo>
                <a:cubicBezTo>
                  <a:pt x="3439" y="270"/>
                  <a:pt x="3220" y="277"/>
                  <a:pt x="3004" y="277"/>
                </a:cubicBezTo>
                <a:cubicBezTo>
                  <a:pt x="2920" y="277"/>
                  <a:pt x="2836" y="276"/>
                  <a:pt x="2753" y="274"/>
                </a:cubicBezTo>
                <a:cubicBezTo>
                  <a:pt x="2577" y="288"/>
                  <a:pt x="2402" y="294"/>
                  <a:pt x="2230" y="294"/>
                </a:cubicBezTo>
                <a:cubicBezTo>
                  <a:pt x="1037" y="294"/>
                  <a:pt x="0" y="0"/>
                  <a:pt x="0" y="0"/>
                </a:cubicBezTo>
              </a:path>
            </a:pathLst>
          </a:custGeom>
          <a:solidFill>
            <a:schemeClr val="accent1">
              <a:lumMod val="60000"/>
              <a:lumOff val="40000"/>
            </a:schemeClr>
          </a:solidFill>
          <a:ln>
            <a:noFill/>
          </a:ln>
        </p:spPr>
        <p:txBody>
          <a:bodyPr vert="horz" wrap="square" lIns="91440" tIns="45720" rIns="91440" bIns="45720" anchor="t">
            <a:prstTxWarp prst="textNoShape">
              <a:avLst/>
            </a:prstTxWarp>
          </a:bodyPr>
          <a:lstStyle/>
          <a:p>
            <a:endParaRPr lang="en-US"/>
          </a:p>
        </p:txBody>
      </p:sp>
    </p:spTree>
  </p:cSld>
  <p:clrMapOvr>
    <a:masterClrMapping/>
  </p:clrMapOvr>
  <p:hf dt="0" sldNum="0" hdr="0" ft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GB" altLang="en-US"/>
              <a:t>Click to edit Master title style</a:t>
            </a:r>
          </a:p>
        </p:txBody>
      </p:sp>
      <p:sp>
        <p:nvSpPr>
          <p:cNvPr id="3" name="Content Placeholder 2"/>
          <p:cNvSpPr>
            <a:spLocks noGrp="1" noEditPoints="1"/>
          </p:cNvSpPr>
          <p:nvPr>
            <p:ph idx="1"/>
          </p:nvPr>
        </p:nvSpPr>
        <p:spPr/>
        <p:txBody>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4" name="Date Placeholder 3"/>
          <p:cNvSpPr>
            <a:spLocks noGrp="1" noEditPoints="1"/>
          </p:cNvSpPr>
          <p:nvPr>
            <p:ph type="dt" sz="half" idx="10"/>
          </p:nvPr>
        </p:nvSpPr>
        <p:spPr/>
        <p:txBody>
          <a:bodyPr/>
          <a:lstStyle/>
          <a:p>
            <a:fld id="{154757F2-DFC9-44B2-80C0-7DCBD88EC354}" type="datetimeFigureOut">
              <a:rPr lang="en-US" smtClean="0"/>
              <a:t/>
            </a:fld>
            <a:endParaRPr lang="en-US"/>
          </a:p>
        </p:txBody>
      </p:sp>
      <p:sp>
        <p:nvSpPr>
          <p:cNvPr id="5" name="Footer Placeholder 4"/>
          <p:cNvSpPr>
            <a:spLocks noGrp="1" noEditPoints="1"/>
          </p:cNvSpPr>
          <p:nvPr>
            <p:ph type="ftr" sz="quarter" idx="11"/>
          </p:nvPr>
        </p:nvSpPr>
        <p:spPr/>
        <p:txBody>
          <a:bodyPr/>
          <a:lstStyle/>
          <a:p>
            <a:endParaRPr lang="en-GB" altLang="en-US"/>
          </a:p>
        </p:txBody>
      </p:sp>
      <p:sp>
        <p:nvSpPr>
          <p:cNvPr id="6" name="Slide Number Placeholder 5"/>
          <p:cNvSpPr>
            <a:spLocks noGrp="1" noEditPoints="1"/>
          </p:cNvSpPr>
          <p:nvPr>
            <p:ph type="sldNum" sz="quarter" idx="12"/>
          </p:nvPr>
        </p:nvSpPr>
        <p:spPr/>
        <p:txBody>
          <a:bodyPr/>
          <a:lstStyle/>
          <a:p>
            <a:fld id="{37182DD3-ACA7-4D80-AD04-D243A2F959A1}" type="slidenum">
              <a:rPr lang="en-US" smtClean="0"/>
              <a:t>‹#›</a:t>
            </a:fld>
            <a:endParaRPr lang="en-US"/>
          </a:p>
        </p:txBody>
      </p:sp>
    </p:spTree>
  </p:cSld>
  <p:clrMapOvr>
    <a:masterClrMapping/>
  </p:clrMapOvr>
  <p:hf dt="0" sldNum="0" hdr="0" ftr="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1850" y="1709738"/>
            <a:ext cx="10515600" cy="2852737"/>
          </a:xfrm>
        </p:spPr>
        <p:txBody>
          <a:bodyPr anchor="b"/>
          <a:lstStyle>
            <a:lvl1pPr>
              <a:defRPr sz="6000"/>
            </a:lvl1pPr>
          </a:lstStyle>
          <a:p>
            <a:r>
              <a:rPr lang="en-GB" altLang="en-US"/>
              <a:t>Click to edit Master title style</a:t>
            </a:r>
          </a:p>
        </p:txBody>
      </p:sp>
      <p:sp>
        <p:nvSpPr>
          <p:cNvPr id="3" name="Text Placeholder 2"/>
          <p:cNvSpPr>
            <a:spLocks noGrp="1" noEditPoints="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ltLang="en-US"/>
              <a:t>Click to edit Master text styles</a:t>
            </a:r>
          </a:p>
        </p:txBody>
      </p:sp>
      <p:sp>
        <p:nvSpPr>
          <p:cNvPr id="4" name="Date Placeholder 3"/>
          <p:cNvSpPr>
            <a:spLocks noGrp="1" noEditPoints="1"/>
          </p:cNvSpPr>
          <p:nvPr>
            <p:ph type="dt" sz="half" idx="10"/>
          </p:nvPr>
        </p:nvSpPr>
        <p:spPr/>
        <p:txBody>
          <a:bodyPr/>
          <a:lstStyle/>
          <a:p>
            <a:fld id="{154757F2-DFC9-44B2-80C0-7DCBD88EC354}" type="datetimeFigureOut">
              <a:rPr lang="en-US" smtClean="0"/>
              <a:t/>
            </a:fld>
            <a:endParaRPr lang="en-US"/>
          </a:p>
        </p:txBody>
      </p:sp>
      <p:sp>
        <p:nvSpPr>
          <p:cNvPr id="5" name="Footer Placeholder 4"/>
          <p:cNvSpPr>
            <a:spLocks noGrp="1" noEditPoints="1"/>
          </p:cNvSpPr>
          <p:nvPr>
            <p:ph type="ftr" sz="quarter" idx="11"/>
          </p:nvPr>
        </p:nvSpPr>
        <p:spPr/>
        <p:txBody>
          <a:bodyPr/>
          <a:lstStyle/>
          <a:p>
            <a:endParaRPr lang="en-GB" altLang="en-US"/>
          </a:p>
        </p:txBody>
      </p:sp>
      <p:sp>
        <p:nvSpPr>
          <p:cNvPr id="6" name="Slide Number Placeholder 5"/>
          <p:cNvSpPr>
            <a:spLocks noGrp="1" noEditPoints="1"/>
          </p:cNvSpPr>
          <p:nvPr>
            <p:ph type="sldNum" sz="quarter" idx="12"/>
          </p:nvPr>
        </p:nvSpPr>
        <p:spPr/>
        <p:txBody>
          <a:bodyPr/>
          <a:lstStyle/>
          <a:p>
            <a:fld id="{37182DD3-ACA7-4D80-AD04-D243A2F959A1}" type="slidenum">
              <a:rPr lang="en-US" smtClean="0"/>
              <a:t>‹#›</a:t>
            </a:fld>
            <a:endParaRPr lang="en-US"/>
          </a:p>
        </p:txBody>
      </p:sp>
      <p:sp>
        <p:nvSpPr>
          <p:cNvPr id="15" name="AutoShape 3"/>
          <p:cNvSpPr>
            <a:spLocks noChangeAspect="1" noChangeArrowheads="1" noTextEdit="1"/>
          </p:cNvSpPr>
          <p:nvPr/>
        </p:nvSpPr>
        <p:spPr bwMode="auto">
          <a:xfrm>
            <a:off x="0" y="1341438"/>
            <a:ext cx="9418638" cy="2155825"/>
          </a:xfrm>
          <a:prstGeom prst="rect">
            <a:avLst/>
          </a:prstGeom>
          <a:noFill/>
          <a:ln>
            <a:noFill/>
          </a:ln>
        </p:spPr>
        <p:txBody>
          <a:bodyPr vert="horz" wrap="square" lIns="91440" tIns="45720" rIns="91440" bIns="45720" anchor="t">
            <a:prstTxWarp prst="textNoShape">
              <a:avLst/>
            </a:prstTxWarp>
          </a:bodyPr>
          <a:lstStyle/>
          <a:p>
            <a:endParaRPr lang="en-US"/>
          </a:p>
        </p:txBody>
      </p:sp>
      <p:sp>
        <p:nvSpPr>
          <p:cNvPr id="16" name="Freeform 5"/>
          <p:cNvSpPr>
            <a:spLocks noEditPoints="1"/>
          </p:cNvSpPr>
          <p:nvPr/>
        </p:nvSpPr>
        <p:spPr bwMode="auto">
          <a:xfrm>
            <a:off x="-1588" y="1495426"/>
            <a:ext cx="8262938" cy="1449388"/>
          </a:xfrm>
          <a:custGeom>
            <a:avLst/>
            <a:rect l="l" t="t" r="r" b="b"/>
            <a:pathLst>
              <a:path w="5564" h="976">
                <a:moveTo>
                  <a:pt x="0" y="435"/>
                </a:moveTo>
                <a:cubicBezTo>
                  <a:pt x="0" y="906"/>
                  <a:pt x="0" y="906"/>
                  <a:pt x="0" y="906"/>
                </a:cubicBezTo>
                <a:cubicBezTo>
                  <a:pt x="0" y="906"/>
                  <a:pt x="0" y="906"/>
                  <a:pt x="0" y="906"/>
                </a:cubicBezTo>
                <a:cubicBezTo>
                  <a:pt x="0" y="581"/>
                  <a:pt x="0" y="581"/>
                  <a:pt x="0" y="581"/>
                </a:cubicBezTo>
                <a:cubicBezTo>
                  <a:pt x="0" y="581"/>
                  <a:pt x="1261" y="939"/>
                  <a:pt x="2769" y="976"/>
                </a:cubicBezTo>
                <a:cubicBezTo>
                  <a:pt x="3283" y="935"/>
                  <a:pt x="3803" y="827"/>
                  <a:pt x="4262" y="607"/>
                </a:cubicBezTo>
                <a:cubicBezTo>
                  <a:pt x="3735" y="745"/>
                  <a:pt x="3179" y="796"/>
                  <a:pt x="2649" y="796"/>
                </a:cubicBezTo>
                <a:cubicBezTo>
                  <a:pt x="1232" y="796"/>
                  <a:pt x="0" y="435"/>
                  <a:pt x="0" y="435"/>
                </a:cubicBezTo>
                <a:moveTo>
                  <a:pt x="5564" y="0"/>
                </a:moveTo>
                <a:cubicBezTo>
                  <a:pt x="5234" y="248"/>
                  <a:pt x="4859" y="426"/>
                  <a:pt x="4463" y="549"/>
                </a:cubicBezTo>
                <a:cubicBezTo>
                  <a:pt x="4301" y="667"/>
                  <a:pt x="4052" y="817"/>
                  <a:pt x="3700" y="950"/>
                </a:cubicBezTo>
                <a:cubicBezTo>
                  <a:pt x="5026" y="632"/>
                  <a:pt x="5564" y="0"/>
                  <a:pt x="5564" y="0"/>
                </a:cubicBezTo>
              </a:path>
            </a:pathLst>
          </a:custGeom>
          <a:solidFill>
            <a:schemeClr val="accent1">
              <a:lumMod val="20000"/>
              <a:lumOff val="80000"/>
              <a:alpha val="49000"/>
            </a:schemeClr>
          </a:solidFill>
          <a:ln>
            <a:noFill/>
          </a:ln>
        </p:spPr>
        <p:txBody>
          <a:bodyPr vert="horz" wrap="square" lIns="91440" tIns="45720" rIns="91440" bIns="45720" anchor="t">
            <a:prstTxWarp prst="textNoShape">
              <a:avLst/>
            </a:prstTxWarp>
          </a:bodyPr>
          <a:lstStyle/>
          <a:p>
            <a:endParaRPr lang="en-US"/>
          </a:p>
        </p:txBody>
      </p:sp>
      <p:sp>
        <p:nvSpPr>
          <p:cNvPr id="17" name="Freeform 6"/>
          <p:cNvSpPr/>
          <p:nvPr/>
        </p:nvSpPr>
        <p:spPr bwMode="auto">
          <a:xfrm>
            <a:off x="-1588" y="1644651"/>
            <a:ext cx="9421813" cy="1852613"/>
          </a:xfrm>
          <a:custGeom>
            <a:avLst/>
            <a:rect l="l" t="t" r="r" b="b"/>
            <a:pathLst>
              <a:path w="6344" h="1248">
                <a:moveTo>
                  <a:pt x="6344" y="0"/>
                </a:moveTo>
                <a:cubicBezTo>
                  <a:pt x="5590" y="550"/>
                  <a:pt x="4631" y="785"/>
                  <a:pt x="3687" y="855"/>
                </a:cubicBezTo>
                <a:cubicBezTo>
                  <a:pt x="3228" y="1027"/>
                  <a:pt x="2598" y="1169"/>
                  <a:pt x="1767" y="1169"/>
                </a:cubicBezTo>
                <a:cubicBezTo>
                  <a:pt x="1260" y="1169"/>
                  <a:pt x="679" y="1116"/>
                  <a:pt x="16" y="986"/>
                </a:cubicBezTo>
                <a:cubicBezTo>
                  <a:pt x="16" y="809"/>
                  <a:pt x="16" y="809"/>
                  <a:pt x="16" y="809"/>
                </a:cubicBezTo>
                <a:cubicBezTo>
                  <a:pt x="10" y="808"/>
                  <a:pt x="5" y="807"/>
                  <a:pt x="0" y="806"/>
                </a:cubicBezTo>
                <a:cubicBezTo>
                  <a:pt x="0" y="1001"/>
                  <a:pt x="0" y="1001"/>
                  <a:pt x="0" y="1001"/>
                </a:cubicBezTo>
                <a:cubicBezTo>
                  <a:pt x="898" y="1177"/>
                  <a:pt x="1685" y="1248"/>
                  <a:pt x="2372" y="1248"/>
                </a:cubicBezTo>
                <a:cubicBezTo>
                  <a:pt x="5247" y="1248"/>
                  <a:pt x="6344" y="0"/>
                  <a:pt x="6344" y="0"/>
                </a:cubicBezTo>
              </a:path>
            </a:pathLst>
          </a:custGeom>
          <a:solidFill>
            <a:schemeClr val="accent6">
              <a:lumMod val="20000"/>
              <a:lumOff val="80000"/>
              <a:alpha val="49000"/>
            </a:schemeClr>
          </a:solidFill>
          <a:ln>
            <a:noFill/>
          </a:ln>
        </p:spPr>
        <p:txBody>
          <a:bodyPr vert="horz" wrap="square" lIns="91440" tIns="45720" rIns="91440" bIns="45720" anchor="t">
            <a:prstTxWarp prst="textNoShape">
              <a:avLst/>
            </a:prstTxWarp>
          </a:bodyPr>
          <a:lstStyle/>
          <a:p>
            <a:endParaRPr lang="en-US"/>
          </a:p>
        </p:txBody>
      </p:sp>
      <p:sp>
        <p:nvSpPr>
          <p:cNvPr id="18" name="Freeform 7"/>
          <p:cNvSpPr/>
          <p:nvPr/>
        </p:nvSpPr>
        <p:spPr bwMode="auto">
          <a:xfrm>
            <a:off x="-1588" y="2359026"/>
            <a:ext cx="4113213" cy="615950"/>
          </a:xfrm>
          <a:custGeom>
            <a:avLst/>
            <a:rect l="l" t="t" r="r" b="b"/>
            <a:pathLst>
              <a:path w="2769" h="415">
                <a:moveTo>
                  <a:pt x="0" y="0"/>
                </a:moveTo>
                <a:cubicBezTo>
                  <a:pt x="0" y="325"/>
                  <a:pt x="0" y="325"/>
                  <a:pt x="0" y="325"/>
                </a:cubicBezTo>
                <a:cubicBezTo>
                  <a:pt x="5" y="326"/>
                  <a:pt x="10" y="327"/>
                  <a:pt x="16" y="328"/>
                </a:cubicBezTo>
                <a:cubicBezTo>
                  <a:pt x="16" y="121"/>
                  <a:pt x="16" y="121"/>
                  <a:pt x="16" y="121"/>
                </a:cubicBezTo>
                <a:cubicBezTo>
                  <a:pt x="16" y="121"/>
                  <a:pt x="1053" y="415"/>
                  <a:pt x="2246" y="415"/>
                </a:cubicBezTo>
                <a:cubicBezTo>
                  <a:pt x="2418" y="415"/>
                  <a:pt x="2593" y="409"/>
                  <a:pt x="2769" y="395"/>
                </a:cubicBezTo>
                <a:cubicBezTo>
                  <a:pt x="1261" y="358"/>
                  <a:pt x="0" y="0"/>
                  <a:pt x="0" y="0"/>
                </a:cubicBezTo>
              </a:path>
            </a:pathLst>
          </a:custGeom>
          <a:solidFill>
            <a:srgbClr val="3DA3DC"/>
          </a:solidFill>
          <a:ln>
            <a:noFill/>
          </a:ln>
        </p:spPr>
        <p:txBody>
          <a:bodyPr vert="horz" wrap="square" lIns="91440" tIns="45720" rIns="91440" bIns="45720" anchor="t">
            <a:prstTxWarp prst="textNoShape">
              <a:avLst/>
            </a:prstTxWarp>
          </a:bodyPr>
          <a:lstStyle/>
          <a:p>
            <a:endParaRPr lang="en-US"/>
          </a:p>
        </p:txBody>
      </p:sp>
      <p:sp>
        <p:nvSpPr>
          <p:cNvPr id="19" name="Freeform 8"/>
          <p:cNvSpPr/>
          <p:nvPr/>
        </p:nvSpPr>
        <p:spPr bwMode="auto">
          <a:xfrm>
            <a:off x="1674813" y="2085976"/>
            <a:ext cx="4622800" cy="1754188"/>
          </a:xfrm>
          <a:custGeom>
            <a:avLst/>
            <a:rect l="l" t="t" r="r" b="b"/>
            <a:pathLst>
              <a:path w="3112" h="1182">
                <a:moveTo>
                  <a:pt x="0" y="59"/>
                </a:moveTo>
                <a:cubicBezTo>
                  <a:pt x="0" y="59"/>
                  <a:pt x="1875" y="1182"/>
                  <a:pt x="3112" y="0"/>
                </a:cubicBezTo>
                <a:cubicBezTo>
                  <a:pt x="3112" y="0"/>
                  <a:pt x="1918" y="836"/>
                  <a:pt x="0" y="59"/>
                </a:cubicBezTo>
                <a:close/>
              </a:path>
            </a:pathLst>
          </a:custGeom>
          <a:solidFill>
            <a:schemeClr val="accent4"/>
          </a:solidFill>
          <a:ln>
            <a:noFill/>
          </a:ln>
        </p:spPr>
        <p:txBody>
          <a:bodyPr vert="horz" wrap="square" lIns="91440" tIns="45720" rIns="91440" bIns="45720" anchor="t">
            <a:prstTxWarp prst="textNoShape">
              <a:avLst/>
            </a:prstTxWarp>
          </a:bodyPr>
          <a:lstStyle/>
          <a:p>
            <a:endParaRPr lang="en-US"/>
          </a:p>
        </p:txBody>
      </p:sp>
      <p:sp>
        <p:nvSpPr>
          <p:cNvPr id="20" name="Freeform 9"/>
          <p:cNvSpPr/>
          <p:nvPr/>
        </p:nvSpPr>
        <p:spPr bwMode="auto">
          <a:xfrm>
            <a:off x="6924675" y="1339851"/>
            <a:ext cx="2224088" cy="1536700"/>
          </a:xfrm>
          <a:custGeom>
            <a:avLst/>
            <a:rect l="l" t="t" r="r" b="b"/>
            <a:pathLst>
              <a:path w="1497" h="1035">
                <a:moveTo>
                  <a:pt x="0" y="1035"/>
                </a:moveTo>
                <a:cubicBezTo>
                  <a:pt x="0" y="1035"/>
                  <a:pt x="1281" y="972"/>
                  <a:pt x="1497" y="0"/>
                </a:cubicBezTo>
                <a:cubicBezTo>
                  <a:pt x="1497" y="0"/>
                  <a:pt x="1189" y="791"/>
                  <a:pt x="0" y="1035"/>
                </a:cubicBezTo>
                <a:close/>
              </a:path>
            </a:pathLst>
          </a:custGeom>
          <a:solidFill>
            <a:schemeClr val="accent4"/>
          </a:solidFill>
          <a:ln>
            <a:noFill/>
          </a:ln>
        </p:spPr>
        <p:txBody>
          <a:bodyPr vert="horz" wrap="square" lIns="91440" tIns="45720" rIns="91440" bIns="45720" anchor="t">
            <a:prstTxWarp prst="textNoShape">
              <a:avLst/>
            </a:prstTxWarp>
          </a:bodyPr>
          <a:lstStyle/>
          <a:p>
            <a:endParaRPr lang="en-US"/>
          </a:p>
        </p:txBody>
      </p:sp>
      <p:sp>
        <p:nvSpPr>
          <p:cNvPr id="21" name="Freeform 10"/>
          <p:cNvSpPr>
            <a:spLocks noEditPoints="1"/>
          </p:cNvSpPr>
          <p:nvPr/>
        </p:nvSpPr>
        <p:spPr bwMode="auto">
          <a:xfrm>
            <a:off x="5457825" y="2011363"/>
            <a:ext cx="1520825" cy="903288"/>
          </a:xfrm>
          <a:custGeom>
            <a:avLst/>
            <a:rect l="l" t="t" r="r" b="b"/>
            <a:pathLst>
              <a:path w="1024" h="609">
                <a:moveTo>
                  <a:pt x="24" y="603"/>
                </a:moveTo>
                <a:cubicBezTo>
                  <a:pt x="16" y="605"/>
                  <a:pt x="8" y="607"/>
                  <a:pt x="0" y="609"/>
                </a:cubicBezTo>
                <a:cubicBezTo>
                  <a:pt x="3" y="609"/>
                  <a:pt x="7" y="609"/>
                  <a:pt x="11" y="608"/>
                </a:cubicBezTo>
                <a:cubicBezTo>
                  <a:pt x="15" y="607"/>
                  <a:pt x="20" y="605"/>
                  <a:pt x="24" y="603"/>
                </a:cubicBezTo>
                <a:moveTo>
                  <a:pt x="1024" y="0"/>
                </a:moveTo>
                <a:cubicBezTo>
                  <a:pt x="886" y="100"/>
                  <a:pt x="740" y="186"/>
                  <a:pt x="586" y="260"/>
                </a:cubicBezTo>
                <a:cubicBezTo>
                  <a:pt x="654" y="242"/>
                  <a:pt x="721" y="223"/>
                  <a:pt x="787" y="202"/>
                </a:cubicBezTo>
                <a:cubicBezTo>
                  <a:pt x="949" y="84"/>
                  <a:pt x="1024" y="0"/>
                  <a:pt x="1024" y="0"/>
                </a:cubicBezTo>
              </a:path>
            </a:pathLst>
          </a:custGeom>
          <a:solidFill>
            <a:srgbClr val="7DCCED"/>
          </a:solidFill>
          <a:ln>
            <a:noFill/>
          </a:ln>
        </p:spPr>
        <p:txBody>
          <a:bodyPr vert="horz" wrap="square" lIns="91440" tIns="45720" rIns="91440" bIns="45720" anchor="t">
            <a:prstTxWarp prst="textNoShape">
              <a:avLst/>
            </a:prstTxWarp>
          </a:bodyPr>
          <a:lstStyle/>
          <a:p>
            <a:endParaRPr lang="en-US"/>
          </a:p>
        </p:txBody>
      </p:sp>
      <p:sp>
        <p:nvSpPr>
          <p:cNvPr id="22" name="Freeform 11"/>
          <p:cNvSpPr/>
          <p:nvPr/>
        </p:nvSpPr>
        <p:spPr bwMode="auto">
          <a:xfrm>
            <a:off x="4111625" y="2311401"/>
            <a:ext cx="2514600" cy="638175"/>
          </a:xfrm>
          <a:custGeom>
            <a:avLst/>
            <a:rect l="l" t="t" r="r" b="b"/>
            <a:pathLst>
              <a:path w="1694" h="430">
                <a:moveTo>
                  <a:pt x="1694" y="0"/>
                </a:moveTo>
                <a:cubicBezTo>
                  <a:pt x="1628" y="21"/>
                  <a:pt x="1561" y="40"/>
                  <a:pt x="1493" y="58"/>
                </a:cubicBezTo>
                <a:cubicBezTo>
                  <a:pt x="1034" y="278"/>
                  <a:pt x="514" y="386"/>
                  <a:pt x="0" y="427"/>
                </a:cubicBezTo>
                <a:cubicBezTo>
                  <a:pt x="83" y="429"/>
                  <a:pt x="167" y="430"/>
                  <a:pt x="251" y="430"/>
                </a:cubicBezTo>
                <a:cubicBezTo>
                  <a:pt x="467" y="430"/>
                  <a:pt x="686" y="423"/>
                  <a:pt x="907" y="407"/>
                </a:cubicBezTo>
                <a:cubicBezTo>
                  <a:pt x="915" y="405"/>
                  <a:pt x="923" y="403"/>
                  <a:pt x="931" y="401"/>
                </a:cubicBezTo>
                <a:cubicBezTo>
                  <a:pt x="1283" y="268"/>
                  <a:pt x="1532" y="118"/>
                  <a:pt x="1694" y="0"/>
                </a:cubicBezTo>
              </a:path>
            </a:pathLst>
          </a:custGeom>
          <a:solidFill>
            <a:srgbClr val="3DA3DC"/>
          </a:solidFill>
          <a:ln>
            <a:noFill/>
          </a:ln>
        </p:spPr>
        <p:txBody>
          <a:bodyPr vert="horz" wrap="square" lIns="91440" tIns="45720" rIns="91440" bIns="45720" anchor="t">
            <a:prstTxWarp prst="textNoShape">
              <a:avLst/>
            </a:prstTxWarp>
          </a:bodyPr>
          <a:lstStyle/>
          <a:p>
            <a:endParaRPr lang="en-US"/>
          </a:p>
        </p:txBody>
      </p:sp>
      <p:sp>
        <p:nvSpPr>
          <p:cNvPr id="23" name="Freeform 12"/>
          <p:cNvSpPr/>
          <p:nvPr/>
        </p:nvSpPr>
        <p:spPr bwMode="auto">
          <a:xfrm>
            <a:off x="-1220" y="2844801"/>
            <a:ext cx="5451475" cy="534988"/>
          </a:xfrm>
          <a:custGeom>
            <a:avLst/>
            <a:rect l="l" t="t" r="r" b="b"/>
            <a:pathLst>
              <a:path w="3671" h="360">
                <a:moveTo>
                  <a:pt x="0" y="0"/>
                </a:moveTo>
                <a:cubicBezTo>
                  <a:pt x="0" y="177"/>
                  <a:pt x="0" y="177"/>
                  <a:pt x="0" y="177"/>
                </a:cubicBezTo>
                <a:cubicBezTo>
                  <a:pt x="663" y="307"/>
                  <a:pt x="1244" y="360"/>
                  <a:pt x="1751" y="360"/>
                </a:cubicBezTo>
                <a:cubicBezTo>
                  <a:pt x="2582" y="360"/>
                  <a:pt x="3212" y="218"/>
                  <a:pt x="3671" y="46"/>
                </a:cubicBezTo>
                <a:cubicBezTo>
                  <a:pt x="3667" y="47"/>
                  <a:pt x="3663" y="47"/>
                  <a:pt x="3660" y="47"/>
                </a:cubicBezTo>
                <a:cubicBezTo>
                  <a:pt x="3217" y="151"/>
                  <a:pt x="2689" y="221"/>
                  <a:pt x="2064" y="221"/>
                </a:cubicBezTo>
                <a:cubicBezTo>
                  <a:pt x="1466" y="221"/>
                  <a:pt x="781" y="157"/>
                  <a:pt x="0" y="0"/>
                </a:cubicBezTo>
              </a:path>
            </a:pathLst>
          </a:custGeom>
          <a:solidFill>
            <a:schemeClr val="accent1"/>
          </a:solidFill>
          <a:ln>
            <a:noFill/>
          </a:ln>
        </p:spPr>
        <p:txBody>
          <a:bodyPr vert="horz" wrap="square" lIns="91440" tIns="45720" rIns="91440" bIns="45720" anchor="t">
            <a:prstTxWarp prst="textNoShape">
              <a:avLst/>
            </a:prstTxWarp>
          </a:bodyPr>
          <a:lstStyle/>
          <a:p>
            <a:endParaRPr lang="en-US"/>
          </a:p>
        </p:txBody>
      </p:sp>
      <p:sp>
        <p:nvSpPr>
          <p:cNvPr id="24" name="Freeform 13"/>
          <p:cNvSpPr/>
          <p:nvPr/>
        </p:nvSpPr>
        <p:spPr bwMode="auto">
          <a:xfrm>
            <a:off x="6595" y="2538413"/>
            <a:ext cx="5435600" cy="635000"/>
          </a:xfrm>
          <a:custGeom>
            <a:avLst/>
            <a:rect l="l" t="t" r="r" b="b"/>
            <a:pathLst>
              <a:path w="3660" h="428">
                <a:moveTo>
                  <a:pt x="0" y="0"/>
                </a:moveTo>
                <a:cubicBezTo>
                  <a:pt x="0" y="207"/>
                  <a:pt x="0" y="207"/>
                  <a:pt x="0" y="207"/>
                </a:cubicBezTo>
                <a:cubicBezTo>
                  <a:pt x="781" y="364"/>
                  <a:pt x="1466" y="428"/>
                  <a:pt x="2064" y="428"/>
                </a:cubicBezTo>
                <a:cubicBezTo>
                  <a:pt x="2689" y="428"/>
                  <a:pt x="3217" y="358"/>
                  <a:pt x="3660" y="254"/>
                </a:cubicBezTo>
                <a:cubicBezTo>
                  <a:pt x="3439" y="270"/>
                  <a:pt x="3220" y="277"/>
                  <a:pt x="3004" y="277"/>
                </a:cubicBezTo>
                <a:cubicBezTo>
                  <a:pt x="2920" y="277"/>
                  <a:pt x="2836" y="276"/>
                  <a:pt x="2753" y="274"/>
                </a:cubicBezTo>
                <a:cubicBezTo>
                  <a:pt x="2577" y="288"/>
                  <a:pt x="2402" y="294"/>
                  <a:pt x="2230" y="294"/>
                </a:cubicBezTo>
                <a:cubicBezTo>
                  <a:pt x="1037" y="294"/>
                  <a:pt x="0" y="0"/>
                  <a:pt x="0" y="0"/>
                </a:cubicBezTo>
              </a:path>
            </a:pathLst>
          </a:custGeom>
          <a:solidFill>
            <a:schemeClr val="accent1">
              <a:lumMod val="40000"/>
              <a:lumOff val="60000"/>
            </a:schemeClr>
          </a:solidFill>
          <a:ln>
            <a:noFill/>
          </a:ln>
        </p:spPr>
        <p:txBody>
          <a:bodyPr vert="horz" wrap="square" lIns="91440" tIns="45720" rIns="91440" bIns="45720" anchor="t">
            <a:prstTxWarp prst="textNoShape">
              <a:avLst/>
            </a:prstTxWarp>
          </a:bodyPr>
          <a:lstStyle/>
          <a:p>
            <a:endParaRPr lang="en-US"/>
          </a:p>
        </p:txBody>
      </p:sp>
    </p:spTree>
  </p:cSld>
  <p:clrMapOvr>
    <a:masterClrMapping/>
  </p:clrMapOvr>
  <p:hf dt="0" sldNum="0" hdr="0" ft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GB" altLang="en-US"/>
              <a:t>Click to edit Master title style</a:t>
            </a:r>
          </a:p>
        </p:txBody>
      </p:sp>
      <p:sp>
        <p:nvSpPr>
          <p:cNvPr id="3" name="Content Placeholder 2"/>
          <p:cNvSpPr>
            <a:spLocks noGrp="1" noEditPoints="1"/>
          </p:cNvSpPr>
          <p:nvPr>
            <p:ph sz="half" idx="1"/>
          </p:nvPr>
        </p:nvSpPr>
        <p:spPr>
          <a:xfrm>
            <a:off x="838200" y="1825625"/>
            <a:ext cx="5181600" cy="4351338"/>
          </a:xfrm>
        </p:spPr>
        <p:txBody>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4" name="Content Placeholder 3"/>
          <p:cNvSpPr>
            <a:spLocks noGrp="1" noEditPoints="1"/>
          </p:cNvSpPr>
          <p:nvPr>
            <p:ph sz="half" idx="2"/>
          </p:nvPr>
        </p:nvSpPr>
        <p:spPr>
          <a:xfrm>
            <a:off x="6172200" y="1825625"/>
            <a:ext cx="5181600" cy="4351338"/>
          </a:xfrm>
        </p:spPr>
        <p:txBody>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5" name="Date Placeholder 4"/>
          <p:cNvSpPr>
            <a:spLocks noGrp="1" noEditPoints="1"/>
          </p:cNvSpPr>
          <p:nvPr>
            <p:ph type="dt" sz="half" idx="10"/>
          </p:nvPr>
        </p:nvSpPr>
        <p:spPr/>
        <p:txBody>
          <a:bodyPr/>
          <a:lstStyle/>
          <a:p>
            <a:fld id="{154757F2-DFC9-44B2-80C0-7DCBD88EC354}" type="datetimeFigureOut">
              <a:rPr lang="en-US" smtClean="0"/>
              <a:t/>
            </a:fld>
            <a:endParaRPr lang="en-US"/>
          </a:p>
        </p:txBody>
      </p:sp>
      <p:sp>
        <p:nvSpPr>
          <p:cNvPr id="6" name="Footer Placeholder 5"/>
          <p:cNvSpPr>
            <a:spLocks noGrp="1" noEditPoints="1"/>
          </p:cNvSpPr>
          <p:nvPr>
            <p:ph type="ftr" sz="quarter" idx="11"/>
          </p:nvPr>
        </p:nvSpPr>
        <p:spPr/>
        <p:txBody>
          <a:bodyPr/>
          <a:lstStyle/>
          <a:p>
            <a:endParaRPr lang="en-GB" altLang="en-US"/>
          </a:p>
        </p:txBody>
      </p:sp>
      <p:sp>
        <p:nvSpPr>
          <p:cNvPr id="7" name="Slide Number Placeholder 6"/>
          <p:cNvSpPr>
            <a:spLocks noGrp="1" noEditPoints="1"/>
          </p:cNvSpPr>
          <p:nvPr>
            <p:ph type="sldNum" sz="quarter" idx="12"/>
          </p:nvPr>
        </p:nvSpPr>
        <p:spPr/>
        <p:txBody>
          <a:bodyPr/>
          <a:lstStyle/>
          <a:p>
            <a:fld id="{37182DD3-ACA7-4D80-AD04-D243A2F959A1}" type="slidenum">
              <a:rPr lang="en-US" smtClean="0"/>
              <a:t>‹#›</a:t>
            </a:fld>
            <a:endParaRPr lang="en-US"/>
          </a:p>
        </p:txBody>
      </p:sp>
    </p:spTree>
  </p:cSld>
  <p:clrMapOvr>
    <a:masterClrMapping/>
  </p:clrMapOvr>
  <p:hf dt="0" sldNum="0"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365125"/>
            <a:ext cx="10515600" cy="1325563"/>
          </a:xfrm>
        </p:spPr>
        <p:txBody>
          <a:bodyPr/>
          <a:lstStyle/>
          <a:p>
            <a:r>
              <a:rPr lang="en-GB" altLang="en-US"/>
              <a:t>Click to edit Master title style</a:t>
            </a:r>
          </a:p>
        </p:txBody>
      </p:sp>
      <p:sp>
        <p:nvSpPr>
          <p:cNvPr id="3" name="Text Placeholder 2"/>
          <p:cNvSpPr>
            <a:spLocks noGrp="1" noEditPoints="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ltLang="en-US"/>
              <a:t>Click to edit Master text styles</a:t>
            </a:r>
          </a:p>
        </p:txBody>
      </p:sp>
      <p:sp>
        <p:nvSpPr>
          <p:cNvPr id="4" name="Content Placeholder 3"/>
          <p:cNvSpPr>
            <a:spLocks noGrp="1" noEditPoints="1"/>
          </p:cNvSpPr>
          <p:nvPr>
            <p:ph sz="half" idx="2"/>
          </p:nvPr>
        </p:nvSpPr>
        <p:spPr>
          <a:xfrm>
            <a:off x="839788" y="2505075"/>
            <a:ext cx="5157787" cy="3684588"/>
          </a:xfrm>
        </p:spPr>
        <p:txBody>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5" name="Text Placeholder 4"/>
          <p:cNvSpPr>
            <a:spLocks noGrp="1" noEditPoints="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ltLang="en-US"/>
              <a:t>Click to edit Master text styles</a:t>
            </a:r>
          </a:p>
        </p:txBody>
      </p:sp>
      <p:sp>
        <p:nvSpPr>
          <p:cNvPr id="6" name="Content Placeholder 5"/>
          <p:cNvSpPr>
            <a:spLocks noGrp="1" noEditPoints="1"/>
          </p:cNvSpPr>
          <p:nvPr>
            <p:ph sz="quarter" idx="4"/>
          </p:nvPr>
        </p:nvSpPr>
        <p:spPr>
          <a:xfrm>
            <a:off x="6172200" y="2505075"/>
            <a:ext cx="5183188" cy="3684588"/>
          </a:xfrm>
        </p:spPr>
        <p:txBody>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7" name="Date Placeholder 6"/>
          <p:cNvSpPr>
            <a:spLocks noGrp="1" noEditPoints="1"/>
          </p:cNvSpPr>
          <p:nvPr>
            <p:ph type="dt" sz="half" idx="10"/>
          </p:nvPr>
        </p:nvSpPr>
        <p:spPr/>
        <p:txBody>
          <a:bodyPr/>
          <a:lstStyle/>
          <a:p>
            <a:fld id="{154757F2-DFC9-44B2-80C0-7DCBD88EC354}" type="datetimeFigureOut">
              <a:rPr lang="en-US" smtClean="0"/>
              <a:t/>
            </a:fld>
            <a:endParaRPr lang="en-US"/>
          </a:p>
        </p:txBody>
      </p:sp>
      <p:sp>
        <p:nvSpPr>
          <p:cNvPr id="8" name="Footer Placeholder 7"/>
          <p:cNvSpPr>
            <a:spLocks noGrp="1" noEditPoints="1"/>
          </p:cNvSpPr>
          <p:nvPr>
            <p:ph type="ftr" sz="quarter" idx="11"/>
          </p:nvPr>
        </p:nvSpPr>
        <p:spPr/>
        <p:txBody>
          <a:bodyPr/>
          <a:lstStyle/>
          <a:p>
            <a:endParaRPr lang="en-GB" altLang="en-US"/>
          </a:p>
        </p:txBody>
      </p:sp>
      <p:sp>
        <p:nvSpPr>
          <p:cNvPr id="9" name="Slide Number Placeholder 8"/>
          <p:cNvSpPr>
            <a:spLocks noGrp="1" noEditPoints="1"/>
          </p:cNvSpPr>
          <p:nvPr>
            <p:ph type="sldNum" sz="quarter" idx="12"/>
          </p:nvPr>
        </p:nvSpPr>
        <p:spPr/>
        <p:txBody>
          <a:bodyPr/>
          <a:lstStyle/>
          <a:p>
            <a:fld id="{37182DD3-ACA7-4D80-AD04-D243A2F959A1}" type="slidenum">
              <a:rPr lang="en-US" smtClean="0"/>
              <a:t>‹#›</a:t>
            </a:fld>
            <a:endParaRPr lang="en-US"/>
          </a:p>
        </p:txBody>
      </p:sp>
    </p:spTree>
  </p:cSld>
  <p:clrMapOvr>
    <a:masterClrMapping/>
  </p:clrMapOvr>
  <p:hf dt="0" sldNum="0"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GB" altLang="en-US"/>
              <a:t>Click to edit Master title style</a:t>
            </a:r>
          </a:p>
        </p:txBody>
      </p:sp>
      <p:sp>
        <p:nvSpPr>
          <p:cNvPr id="3" name="Date Placeholder 2"/>
          <p:cNvSpPr>
            <a:spLocks noGrp="1" noEditPoints="1"/>
          </p:cNvSpPr>
          <p:nvPr>
            <p:ph type="dt" sz="half" idx="10"/>
          </p:nvPr>
        </p:nvSpPr>
        <p:spPr/>
        <p:txBody>
          <a:bodyPr/>
          <a:lstStyle/>
          <a:p>
            <a:fld id="{154757F2-DFC9-44B2-80C0-7DCBD88EC354}" type="datetimeFigureOut">
              <a:rPr lang="en-US" smtClean="0"/>
              <a:t/>
            </a:fld>
            <a:endParaRPr lang="en-US"/>
          </a:p>
        </p:txBody>
      </p:sp>
      <p:sp>
        <p:nvSpPr>
          <p:cNvPr id="4" name="Footer Placeholder 3"/>
          <p:cNvSpPr>
            <a:spLocks noGrp="1" noEditPoints="1"/>
          </p:cNvSpPr>
          <p:nvPr>
            <p:ph type="ftr" sz="quarter" idx="11"/>
          </p:nvPr>
        </p:nvSpPr>
        <p:spPr/>
        <p:txBody>
          <a:bodyPr/>
          <a:lstStyle/>
          <a:p>
            <a:endParaRPr lang="en-GB" altLang="en-US"/>
          </a:p>
        </p:txBody>
      </p:sp>
      <p:sp>
        <p:nvSpPr>
          <p:cNvPr id="5" name="Slide Number Placeholder 4"/>
          <p:cNvSpPr>
            <a:spLocks noGrp="1" noEditPoints="1"/>
          </p:cNvSpPr>
          <p:nvPr>
            <p:ph type="sldNum" sz="quarter" idx="12"/>
          </p:nvPr>
        </p:nvSpPr>
        <p:spPr/>
        <p:txBody>
          <a:bodyPr/>
          <a:lstStyle/>
          <a:p>
            <a:fld id="{37182DD3-ACA7-4D80-AD04-D243A2F959A1}" type="slidenum">
              <a:rPr lang="en-US" smtClean="0"/>
              <a:t>‹#›</a:t>
            </a:fld>
            <a:endParaRPr lang="en-US"/>
          </a:p>
        </p:txBody>
      </p:sp>
    </p:spTree>
  </p:cSld>
  <p:clrMapOvr>
    <a:masterClrMapping/>
  </p:clrMapOvr>
  <p:hf dt="0" sldNum="0" hdr="0" ft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noEditPoints="1"/>
          </p:cNvSpPr>
          <p:nvPr>
            <p:ph type="dt" sz="half" idx="10"/>
          </p:nvPr>
        </p:nvSpPr>
        <p:spPr/>
        <p:txBody>
          <a:bodyPr/>
          <a:lstStyle/>
          <a:p>
            <a:fld id="{154757F2-DFC9-44B2-80C0-7DCBD88EC354}" type="datetimeFigureOut">
              <a:rPr lang="en-US" smtClean="0"/>
              <a:t/>
            </a:fld>
            <a:endParaRPr lang="en-US"/>
          </a:p>
        </p:txBody>
      </p:sp>
      <p:sp>
        <p:nvSpPr>
          <p:cNvPr id="3" name="Footer Placeholder 2"/>
          <p:cNvSpPr>
            <a:spLocks noGrp="1" noEditPoints="1"/>
          </p:cNvSpPr>
          <p:nvPr>
            <p:ph type="ftr" sz="quarter" idx="11"/>
          </p:nvPr>
        </p:nvSpPr>
        <p:spPr/>
        <p:txBody>
          <a:bodyPr/>
          <a:lstStyle/>
          <a:p>
            <a:endParaRPr lang="en-GB" altLang="en-US"/>
          </a:p>
        </p:txBody>
      </p:sp>
      <p:sp>
        <p:nvSpPr>
          <p:cNvPr id="4" name="Slide Number Placeholder 3"/>
          <p:cNvSpPr>
            <a:spLocks noGrp="1" noEditPoints="1"/>
          </p:cNvSpPr>
          <p:nvPr>
            <p:ph type="sldNum" sz="quarter" idx="12"/>
          </p:nvPr>
        </p:nvSpPr>
        <p:spPr/>
        <p:txBody>
          <a:bodyPr/>
          <a:lstStyle/>
          <a:p>
            <a:fld id="{37182DD3-ACA7-4D80-AD04-D243A2F959A1}" type="slidenum">
              <a:rPr lang="en-US" smtClean="0"/>
              <a:t>‹#›</a:t>
            </a:fld>
            <a:endParaRPr lang="en-US"/>
          </a:p>
        </p:txBody>
      </p:sp>
    </p:spTree>
  </p:cSld>
  <p:clrMapOvr>
    <a:masterClrMapping/>
  </p:clrMapOvr>
  <p:hf dt="0" sldNum="0" hdr="0" ft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457200"/>
            <a:ext cx="3932237" cy="1600200"/>
          </a:xfrm>
        </p:spPr>
        <p:txBody>
          <a:bodyPr anchor="b"/>
          <a:lstStyle>
            <a:lvl1pPr>
              <a:defRPr sz="3200"/>
            </a:lvl1pPr>
          </a:lstStyle>
          <a:p>
            <a:r>
              <a:rPr lang="en-GB" altLang="en-US"/>
              <a:t>Click to edit Master title style</a:t>
            </a:r>
          </a:p>
        </p:txBody>
      </p:sp>
      <p:sp>
        <p:nvSpPr>
          <p:cNvPr id="3" name="Content Placeholder 2"/>
          <p:cNvSpPr>
            <a:spLocks noGrp="1" noEditPoints="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4" name="Text Placeholder 3"/>
          <p:cNvSpPr>
            <a:spLocks noGrp="1" noEditPoints="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ltLang="en-US"/>
              <a:t>Click to edit Master text styles</a:t>
            </a:r>
          </a:p>
        </p:txBody>
      </p:sp>
      <p:sp>
        <p:nvSpPr>
          <p:cNvPr id="5" name="Date Placeholder 4"/>
          <p:cNvSpPr>
            <a:spLocks noGrp="1" noEditPoints="1"/>
          </p:cNvSpPr>
          <p:nvPr>
            <p:ph type="dt" sz="half" idx="10"/>
          </p:nvPr>
        </p:nvSpPr>
        <p:spPr/>
        <p:txBody>
          <a:bodyPr/>
          <a:lstStyle/>
          <a:p>
            <a:fld id="{154757F2-DFC9-44B2-80C0-7DCBD88EC354}" type="datetimeFigureOut">
              <a:rPr lang="en-US" smtClean="0"/>
              <a:t/>
            </a:fld>
            <a:endParaRPr lang="en-US"/>
          </a:p>
        </p:txBody>
      </p:sp>
      <p:sp>
        <p:nvSpPr>
          <p:cNvPr id="6" name="Footer Placeholder 5"/>
          <p:cNvSpPr>
            <a:spLocks noGrp="1" noEditPoints="1"/>
          </p:cNvSpPr>
          <p:nvPr>
            <p:ph type="ftr" sz="quarter" idx="11"/>
          </p:nvPr>
        </p:nvSpPr>
        <p:spPr/>
        <p:txBody>
          <a:bodyPr/>
          <a:lstStyle/>
          <a:p>
            <a:endParaRPr lang="en-GB" altLang="en-US"/>
          </a:p>
        </p:txBody>
      </p:sp>
      <p:sp>
        <p:nvSpPr>
          <p:cNvPr id="7" name="Slide Number Placeholder 6"/>
          <p:cNvSpPr>
            <a:spLocks noGrp="1" noEditPoints="1"/>
          </p:cNvSpPr>
          <p:nvPr>
            <p:ph type="sldNum" sz="quarter" idx="12"/>
          </p:nvPr>
        </p:nvSpPr>
        <p:spPr/>
        <p:txBody>
          <a:bodyPr/>
          <a:lstStyle/>
          <a:p>
            <a:fld id="{37182DD3-ACA7-4D80-AD04-D243A2F959A1}" type="slidenum">
              <a:rPr lang="en-US" smtClean="0"/>
              <a:t>‹#›</a:t>
            </a:fld>
            <a:endParaRPr lang="en-US"/>
          </a:p>
        </p:txBody>
      </p:sp>
    </p:spTree>
  </p:cSld>
  <p:clrMapOvr>
    <a:masterClrMapping/>
  </p:clrMapOvr>
  <p:hf dt="0" sldNum="0"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457200"/>
            <a:ext cx="3932237" cy="1600200"/>
          </a:xfrm>
        </p:spPr>
        <p:txBody>
          <a:bodyPr anchor="b"/>
          <a:lstStyle>
            <a:lvl1pPr>
              <a:defRPr sz="3200"/>
            </a:lvl1pPr>
          </a:lstStyle>
          <a:p>
            <a:r>
              <a:rPr lang="en-GB" altLang="en-US"/>
              <a:t>Click to edit Master title style</a:t>
            </a:r>
          </a:p>
        </p:txBody>
      </p:sp>
      <p:sp>
        <p:nvSpPr>
          <p:cNvPr id="3" name="Picture Placeholder 2"/>
          <p:cNvSpPr>
            <a:spLocks noGrp="1" noEditPoints="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altLang="en-US"/>
              <a:t>Click icon to add picture</a:t>
            </a:r>
          </a:p>
        </p:txBody>
      </p:sp>
      <p:sp>
        <p:nvSpPr>
          <p:cNvPr id="4" name="Text Placeholder 3"/>
          <p:cNvSpPr>
            <a:spLocks noGrp="1" noEditPoints="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ltLang="en-US"/>
              <a:t>Click to edit Master text styles</a:t>
            </a:r>
          </a:p>
        </p:txBody>
      </p:sp>
      <p:sp>
        <p:nvSpPr>
          <p:cNvPr id="5" name="Date Placeholder 4"/>
          <p:cNvSpPr>
            <a:spLocks noGrp="1" noEditPoints="1"/>
          </p:cNvSpPr>
          <p:nvPr>
            <p:ph type="dt" sz="half" idx="10"/>
          </p:nvPr>
        </p:nvSpPr>
        <p:spPr/>
        <p:txBody>
          <a:bodyPr/>
          <a:lstStyle/>
          <a:p>
            <a:fld id="{154757F2-DFC9-44B2-80C0-7DCBD88EC354}" type="datetimeFigureOut">
              <a:rPr lang="en-US" smtClean="0"/>
              <a:t/>
            </a:fld>
            <a:endParaRPr lang="en-US"/>
          </a:p>
        </p:txBody>
      </p:sp>
      <p:sp>
        <p:nvSpPr>
          <p:cNvPr id="6" name="Footer Placeholder 5"/>
          <p:cNvSpPr>
            <a:spLocks noGrp="1" noEditPoints="1"/>
          </p:cNvSpPr>
          <p:nvPr>
            <p:ph type="ftr" sz="quarter" idx="11"/>
          </p:nvPr>
        </p:nvSpPr>
        <p:spPr/>
        <p:txBody>
          <a:bodyPr/>
          <a:lstStyle/>
          <a:p>
            <a:endParaRPr lang="en-GB" altLang="en-US"/>
          </a:p>
        </p:txBody>
      </p:sp>
      <p:sp>
        <p:nvSpPr>
          <p:cNvPr id="7" name="Slide Number Placeholder 6"/>
          <p:cNvSpPr>
            <a:spLocks noGrp="1" noEditPoints="1"/>
          </p:cNvSpPr>
          <p:nvPr>
            <p:ph type="sldNum" sz="quarter" idx="12"/>
          </p:nvPr>
        </p:nvSpPr>
        <p:spPr/>
        <p:txBody>
          <a:bodyPr/>
          <a:lstStyle/>
          <a:p>
            <a:fld id="{37182DD3-ACA7-4D80-AD04-D243A2F959A1}" type="slidenum">
              <a:rPr lang="en-US" smtClean="0"/>
              <a:t>‹#›</a:t>
            </a:fld>
            <a:endParaRPr lang="en-US"/>
          </a:p>
        </p:txBody>
      </p:sp>
    </p:spTree>
  </p:cSld>
  <p:clrMapOvr>
    <a:masterClrMapping/>
  </p:clrMapOvr>
  <p:hf dt="0" sldNum="0"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GB" altLang="en-US"/>
              <a:t>Click to edit Master title style</a:t>
            </a:r>
          </a:p>
        </p:txBody>
      </p:sp>
      <p:sp>
        <p:nvSpPr>
          <p:cNvPr id="3" name="Vertical Text Placeholder 2"/>
          <p:cNvSpPr>
            <a:spLocks noGrp="1" noEditPoints="1"/>
          </p:cNvSpPr>
          <p:nvPr>
            <p:ph type="body" orient="vert" idx="1"/>
          </p:nvPr>
        </p:nvSpPr>
        <p:spPr/>
        <p:txBody>
          <a:bodyPr vert="eaVert"/>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4" name="Date Placeholder 3"/>
          <p:cNvSpPr>
            <a:spLocks noGrp="1" noEditPoints="1"/>
          </p:cNvSpPr>
          <p:nvPr>
            <p:ph type="dt" sz="half" idx="10"/>
          </p:nvPr>
        </p:nvSpPr>
        <p:spPr/>
        <p:txBody>
          <a:bodyPr/>
          <a:lstStyle/>
          <a:p>
            <a:fld id="{154757F2-DFC9-44B2-80C0-7DCBD88EC354}" type="datetimeFigureOut">
              <a:rPr lang="en-US" smtClean="0"/>
              <a:t/>
            </a:fld>
            <a:endParaRPr lang="en-US"/>
          </a:p>
        </p:txBody>
      </p:sp>
      <p:sp>
        <p:nvSpPr>
          <p:cNvPr id="5" name="Footer Placeholder 4"/>
          <p:cNvSpPr>
            <a:spLocks noGrp="1" noEditPoints="1"/>
          </p:cNvSpPr>
          <p:nvPr>
            <p:ph type="ftr" sz="quarter" idx="11"/>
          </p:nvPr>
        </p:nvSpPr>
        <p:spPr/>
        <p:txBody>
          <a:bodyPr/>
          <a:lstStyle/>
          <a:p>
            <a:endParaRPr lang="en-GB" altLang="en-US"/>
          </a:p>
        </p:txBody>
      </p:sp>
      <p:sp>
        <p:nvSpPr>
          <p:cNvPr id="6" name="Slide Number Placeholder 5"/>
          <p:cNvSpPr>
            <a:spLocks noGrp="1" noEditPoints="1"/>
          </p:cNvSpPr>
          <p:nvPr>
            <p:ph type="sldNum" sz="quarter" idx="12"/>
          </p:nvPr>
        </p:nvSpPr>
        <p:spPr/>
        <p:txBody>
          <a:bodyPr/>
          <a:lstStyle/>
          <a:p>
            <a:fld id="{37182DD3-ACA7-4D80-AD04-D243A2F959A1}" type="slidenum">
              <a:rPr lang="en-US" smtClean="0"/>
              <a:t>‹#›</a:t>
            </a:fld>
            <a:endParaRPr lang="en-US"/>
          </a:p>
        </p:txBody>
      </p:sp>
    </p:spTree>
  </p:cSld>
  <p:clrMapOvr>
    <a:masterClrMapping/>
  </p:clrMapOvr>
  <p:hf dt="0" sldNum="0"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noEditPoints="1"/>
          </p:cNvSpPr>
          <p:nvPr>
            <p:ph type="title" orient="vert"/>
          </p:nvPr>
        </p:nvSpPr>
        <p:spPr>
          <a:xfrm>
            <a:off x="8724900" y="365125"/>
            <a:ext cx="2628900" cy="5811838"/>
          </a:xfrm>
        </p:spPr>
        <p:txBody>
          <a:bodyPr vert="eaVert"/>
          <a:lstStyle/>
          <a:p>
            <a:r>
              <a:rPr lang="en-GB" altLang="en-US"/>
              <a:t>Click to edit Master title style</a:t>
            </a:r>
          </a:p>
        </p:txBody>
      </p:sp>
      <p:sp>
        <p:nvSpPr>
          <p:cNvPr id="3" name="Vertical Text Placeholder 2"/>
          <p:cNvSpPr>
            <a:spLocks noGrp="1" noEditPoints="1"/>
          </p:cNvSpPr>
          <p:nvPr>
            <p:ph type="body" orient="vert" idx="1"/>
          </p:nvPr>
        </p:nvSpPr>
        <p:spPr>
          <a:xfrm>
            <a:off x="838200" y="365125"/>
            <a:ext cx="7734300" cy="5811838"/>
          </a:xfrm>
        </p:spPr>
        <p:txBody>
          <a:bodyPr vert="eaVert"/>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4" name="Date Placeholder 3"/>
          <p:cNvSpPr>
            <a:spLocks noGrp="1" noEditPoints="1"/>
          </p:cNvSpPr>
          <p:nvPr>
            <p:ph type="dt" sz="half" idx="10"/>
          </p:nvPr>
        </p:nvSpPr>
        <p:spPr/>
        <p:txBody>
          <a:bodyPr/>
          <a:lstStyle/>
          <a:p>
            <a:fld id="{154757F2-DFC9-44B2-80C0-7DCBD88EC354}" type="datetimeFigureOut">
              <a:rPr lang="en-US" smtClean="0"/>
              <a:t/>
            </a:fld>
            <a:endParaRPr lang="en-US"/>
          </a:p>
        </p:txBody>
      </p:sp>
      <p:sp>
        <p:nvSpPr>
          <p:cNvPr id="5" name="Footer Placeholder 4"/>
          <p:cNvSpPr>
            <a:spLocks noGrp="1" noEditPoints="1"/>
          </p:cNvSpPr>
          <p:nvPr>
            <p:ph type="ftr" sz="quarter" idx="11"/>
          </p:nvPr>
        </p:nvSpPr>
        <p:spPr/>
        <p:txBody>
          <a:bodyPr/>
          <a:lstStyle/>
          <a:p>
            <a:endParaRPr lang="en-GB" altLang="en-US"/>
          </a:p>
        </p:txBody>
      </p:sp>
      <p:sp>
        <p:nvSpPr>
          <p:cNvPr id="6" name="Slide Number Placeholder 5"/>
          <p:cNvSpPr>
            <a:spLocks noGrp="1" noEditPoints="1"/>
          </p:cNvSpPr>
          <p:nvPr>
            <p:ph type="sldNum" sz="quarter" idx="12"/>
          </p:nvPr>
        </p:nvSpPr>
        <p:spPr/>
        <p:txBody>
          <a:bodyPr/>
          <a:lstStyle/>
          <a:p>
            <a:fld id="{37182DD3-ACA7-4D80-AD04-D243A2F959A1}" type="slidenum">
              <a:rPr lang="en-US" smtClean="0"/>
              <a:t>‹#›</a:t>
            </a:fld>
            <a:endParaRPr lang="en-US"/>
          </a:p>
        </p:txBody>
      </p:sp>
    </p:spTree>
  </p:cSld>
  <p:clrMapOvr>
    <a:masterClrMapping/>
  </p:clrMapOvr>
  <p:hf dt="0" sldNum="0" hdr="0" ftr="0"/>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p:bgPr>
    </p:bg>
    <p:spTree>
      <p:nvGrpSpPr>
        <p:cNvPr id="1" name=""/>
        <p:cNvGrpSpPr/>
        <p:nvPr/>
      </p:nvGrpSpPr>
      <p:grpSpPr>
        <a:xfrm>
          <a:off x="0" y="0"/>
          <a:ext cx="0" cy="0"/>
          <a:chOff x="0" y="0"/>
          <a:chExt cx="0" cy="0"/>
        </a:xfrm>
      </p:grpSpPr>
      <p:sp>
        <p:nvSpPr>
          <p:cNvPr id="15" name="AutoShape 3"/>
          <p:cNvSpPr>
            <a:spLocks noChangeAspect="1" noChangeArrowheads="1" noTextEdit="1"/>
          </p:cNvSpPr>
          <p:nvPr/>
        </p:nvSpPr>
        <p:spPr bwMode="auto">
          <a:xfrm>
            <a:off x="0" y="4835525"/>
            <a:ext cx="6645275" cy="1520825"/>
          </a:xfrm>
          <a:prstGeom prst="rect">
            <a:avLst/>
          </a:prstGeom>
          <a:noFill/>
          <a:ln>
            <a:noFill/>
          </a:ln>
        </p:spPr>
        <p:txBody>
          <a:bodyPr vert="horz" wrap="square" lIns="91440" tIns="45720" rIns="91440" bIns="45720" anchor="t">
            <a:prstTxWarp prst="textNoShape">
              <a:avLst/>
            </a:prstTxWarp>
          </a:bodyPr>
          <a:lstStyle/>
          <a:p>
            <a:endParaRPr lang="en-US"/>
          </a:p>
        </p:txBody>
      </p:sp>
      <p:sp>
        <p:nvSpPr>
          <p:cNvPr id="16" name="Freeform 5"/>
          <p:cNvSpPr>
            <a:spLocks noEditPoints="1"/>
          </p:cNvSpPr>
          <p:nvPr/>
        </p:nvSpPr>
        <p:spPr bwMode="auto">
          <a:xfrm>
            <a:off x="-1588" y="4900613"/>
            <a:ext cx="5830888" cy="1022350"/>
          </a:xfrm>
          <a:custGeom>
            <a:avLst/>
            <a:rect l="l" t="t" r="r" b="b"/>
            <a:pathLst>
              <a:path w="5564" h="976">
                <a:moveTo>
                  <a:pt x="0" y="435"/>
                </a:moveTo>
                <a:cubicBezTo>
                  <a:pt x="0" y="906"/>
                  <a:pt x="0" y="906"/>
                  <a:pt x="0" y="906"/>
                </a:cubicBezTo>
                <a:cubicBezTo>
                  <a:pt x="0" y="906"/>
                  <a:pt x="0" y="906"/>
                  <a:pt x="0" y="906"/>
                </a:cubicBezTo>
                <a:cubicBezTo>
                  <a:pt x="0" y="581"/>
                  <a:pt x="0" y="581"/>
                  <a:pt x="0" y="581"/>
                </a:cubicBezTo>
                <a:cubicBezTo>
                  <a:pt x="0" y="581"/>
                  <a:pt x="1261" y="939"/>
                  <a:pt x="2769" y="976"/>
                </a:cubicBezTo>
                <a:cubicBezTo>
                  <a:pt x="3283" y="935"/>
                  <a:pt x="3803" y="827"/>
                  <a:pt x="4262" y="607"/>
                </a:cubicBezTo>
                <a:cubicBezTo>
                  <a:pt x="3735" y="745"/>
                  <a:pt x="3179" y="796"/>
                  <a:pt x="2649" y="796"/>
                </a:cubicBezTo>
                <a:cubicBezTo>
                  <a:pt x="1232" y="796"/>
                  <a:pt x="0" y="435"/>
                  <a:pt x="0" y="435"/>
                </a:cubicBezTo>
                <a:moveTo>
                  <a:pt x="5564" y="0"/>
                </a:moveTo>
                <a:cubicBezTo>
                  <a:pt x="5234" y="248"/>
                  <a:pt x="4859" y="426"/>
                  <a:pt x="4463" y="549"/>
                </a:cubicBezTo>
                <a:cubicBezTo>
                  <a:pt x="4301" y="667"/>
                  <a:pt x="4052" y="817"/>
                  <a:pt x="3700" y="950"/>
                </a:cubicBezTo>
                <a:cubicBezTo>
                  <a:pt x="5026" y="632"/>
                  <a:pt x="5564" y="0"/>
                  <a:pt x="5564" y="0"/>
                </a:cubicBezTo>
              </a:path>
            </a:pathLst>
          </a:custGeom>
          <a:solidFill>
            <a:srgbClr val="7DCCED">
              <a:alpha val="39000"/>
            </a:srgbClr>
          </a:solidFill>
          <a:ln>
            <a:noFill/>
          </a:ln>
        </p:spPr>
        <p:txBody>
          <a:bodyPr vert="horz" wrap="square" lIns="91440" tIns="45720" rIns="91440" bIns="45720" anchor="t">
            <a:prstTxWarp prst="textNoShape">
              <a:avLst/>
            </a:prstTxWarp>
          </a:bodyPr>
          <a:lstStyle/>
          <a:p>
            <a:endParaRPr lang="en-US"/>
          </a:p>
        </p:txBody>
      </p:sp>
      <p:sp>
        <p:nvSpPr>
          <p:cNvPr id="17" name="Freeform 6"/>
          <p:cNvSpPr/>
          <p:nvPr/>
        </p:nvSpPr>
        <p:spPr bwMode="auto">
          <a:xfrm>
            <a:off x="-1588" y="5005388"/>
            <a:ext cx="6648450" cy="1306513"/>
          </a:xfrm>
          <a:custGeom>
            <a:avLst/>
            <a:rect l="l" t="t" r="r" b="b"/>
            <a:pathLst>
              <a:path w="6344" h="1248">
                <a:moveTo>
                  <a:pt x="6344" y="0"/>
                </a:moveTo>
                <a:cubicBezTo>
                  <a:pt x="5590" y="550"/>
                  <a:pt x="4631" y="785"/>
                  <a:pt x="3687" y="855"/>
                </a:cubicBezTo>
                <a:cubicBezTo>
                  <a:pt x="3228" y="1027"/>
                  <a:pt x="2598" y="1169"/>
                  <a:pt x="1767" y="1169"/>
                </a:cubicBezTo>
                <a:cubicBezTo>
                  <a:pt x="1260" y="1169"/>
                  <a:pt x="679" y="1116"/>
                  <a:pt x="16" y="986"/>
                </a:cubicBezTo>
                <a:cubicBezTo>
                  <a:pt x="16" y="809"/>
                  <a:pt x="16" y="809"/>
                  <a:pt x="16" y="809"/>
                </a:cubicBezTo>
                <a:cubicBezTo>
                  <a:pt x="10" y="808"/>
                  <a:pt x="5" y="807"/>
                  <a:pt x="0" y="806"/>
                </a:cubicBezTo>
                <a:cubicBezTo>
                  <a:pt x="0" y="1001"/>
                  <a:pt x="0" y="1001"/>
                  <a:pt x="0" y="1001"/>
                </a:cubicBezTo>
                <a:cubicBezTo>
                  <a:pt x="898" y="1177"/>
                  <a:pt x="1685" y="1248"/>
                  <a:pt x="2372" y="1248"/>
                </a:cubicBezTo>
                <a:cubicBezTo>
                  <a:pt x="5247" y="1248"/>
                  <a:pt x="6344" y="0"/>
                  <a:pt x="6344" y="0"/>
                </a:cubicBezTo>
              </a:path>
            </a:pathLst>
          </a:custGeom>
          <a:solidFill>
            <a:schemeClr val="accent1">
              <a:lumMod val="60000"/>
              <a:lumOff val="40000"/>
              <a:alpha val="40000"/>
            </a:schemeClr>
          </a:solidFill>
          <a:ln>
            <a:noFill/>
          </a:ln>
        </p:spPr>
        <p:txBody>
          <a:bodyPr vert="horz" wrap="square" lIns="91440" tIns="45720" rIns="91440" bIns="45720" anchor="t">
            <a:prstTxWarp prst="textNoShape">
              <a:avLst/>
            </a:prstTxWarp>
          </a:bodyPr>
          <a:lstStyle/>
          <a:p>
            <a:endParaRPr lang="en-US"/>
          </a:p>
        </p:txBody>
      </p:sp>
      <p:sp>
        <p:nvSpPr>
          <p:cNvPr id="18" name="Freeform 7"/>
          <p:cNvSpPr/>
          <p:nvPr/>
        </p:nvSpPr>
        <p:spPr bwMode="auto">
          <a:xfrm>
            <a:off x="-1588" y="5508625"/>
            <a:ext cx="2901950" cy="434975"/>
          </a:xfrm>
          <a:custGeom>
            <a:avLst/>
            <a:rect l="l" t="t" r="r" b="b"/>
            <a:pathLst>
              <a:path w="2769" h="415">
                <a:moveTo>
                  <a:pt x="0" y="0"/>
                </a:moveTo>
                <a:cubicBezTo>
                  <a:pt x="0" y="325"/>
                  <a:pt x="0" y="325"/>
                  <a:pt x="0" y="325"/>
                </a:cubicBezTo>
                <a:cubicBezTo>
                  <a:pt x="5" y="326"/>
                  <a:pt x="10" y="327"/>
                  <a:pt x="16" y="328"/>
                </a:cubicBezTo>
                <a:cubicBezTo>
                  <a:pt x="16" y="121"/>
                  <a:pt x="16" y="121"/>
                  <a:pt x="16" y="121"/>
                </a:cubicBezTo>
                <a:cubicBezTo>
                  <a:pt x="16" y="121"/>
                  <a:pt x="1053" y="415"/>
                  <a:pt x="2246" y="415"/>
                </a:cubicBezTo>
                <a:cubicBezTo>
                  <a:pt x="2418" y="415"/>
                  <a:pt x="2593" y="409"/>
                  <a:pt x="2769" y="395"/>
                </a:cubicBezTo>
                <a:cubicBezTo>
                  <a:pt x="1261" y="358"/>
                  <a:pt x="0" y="0"/>
                  <a:pt x="0" y="0"/>
                </a:cubicBezTo>
              </a:path>
            </a:pathLst>
          </a:custGeom>
          <a:solidFill>
            <a:schemeClr val="accent1"/>
          </a:solidFill>
          <a:ln>
            <a:solidFill>
              <a:schemeClr val="accent1"/>
            </a:solidFill>
          </a:ln>
        </p:spPr>
        <p:txBody>
          <a:bodyPr vert="horz" wrap="square" lIns="91440" tIns="45720" rIns="91440" bIns="45720" anchor="t">
            <a:prstTxWarp prst="textNoShape">
              <a:avLst/>
            </a:prstTxWarp>
          </a:bodyPr>
          <a:lstStyle/>
          <a:p>
            <a:endParaRPr lang="en-US"/>
          </a:p>
        </p:txBody>
      </p:sp>
      <p:sp>
        <p:nvSpPr>
          <p:cNvPr id="19" name="Freeform 8"/>
          <p:cNvSpPr/>
          <p:nvPr/>
        </p:nvSpPr>
        <p:spPr bwMode="auto">
          <a:xfrm>
            <a:off x="1182688" y="5316538"/>
            <a:ext cx="3260725" cy="1236663"/>
          </a:xfrm>
          <a:custGeom>
            <a:avLst/>
            <a:rect l="l" t="t" r="r" b="b"/>
            <a:pathLst>
              <a:path w="3112" h="1182">
                <a:moveTo>
                  <a:pt x="0" y="59"/>
                </a:moveTo>
                <a:cubicBezTo>
                  <a:pt x="0" y="59"/>
                  <a:pt x="1875" y="1182"/>
                  <a:pt x="3112" y="0"/>
                </a:cubicBezTo>
                <a:cubicBezTo>
                  <a:pt x="3112" y="0"/>
                  <a:pt x="1918" y="836"/>
                  <a:pt x="0" y="59"/>
                </a:cubicBezTo>
                <a:close/>
              </a:path>
            </a:pathLst>
          </a:custGeom>
          <a:solidFill>
            <a:schemeClr val="accent4"/>
          </a:solidFill>
          <a:ln>
            <a:noFill/>
          </a:ln>
        </p:spPr>
        <p:txBody>
          <a:bodyPr vert="horz" wrap="square" lIns="91440" tIns="45720" rIns="91440" bIns="45720" anchor="t">
            <a:prstTxWarp prst="textNoShape">
              <a:avLst/>
            </a:prstTxWarp>
          </a:bodyPr>
          <a:lstStyle/>
          <a:p>
            <a:endParaRPr lang="en-US"/>
          </a:p>
        </p:txBody>
      </p:sp>
      <p:sp>
        <p:nvSpPr>
          <p:cNvPr id="20" name="Freeform 9"/>
          <p:cNvSpPr/>
          <p:nvPr/>
        </p:nvSpPr>
        <p:spPr bwMode="auto">
          <a:xfrm>
            <a:off x="4886325" y="4789488"/>
            <a:ext cx="1568450" cy="1084263"/>
          </a:xfrm>
          <a:custGeom>
            <a:avLst/>
            <a:rect l="l" t="t" r="r" b="b"/>
            <a:pathLst>
              <a:path w="1497" h="1035">
                <a:moveTo>
                  <a:pt x="0" y="1035"/>
                </a:moveTo>
                <a:cubicBezTo>
                  <a:pt x="0" y="1035"/>
                  <a:pt x="1281" y="972"/>
                  <a:pt x="1497" y="0"/>
                </a:cubicBezTo>
                <a:cubicBezTo>
                  <a:pt x="1497" y="0"/>
                  <a:pt x="1189" y="791"/>
                  <a:pt x="0" y="1035"/>
                </a:cubicBezTo>
                <a:close/>
              </a:path>
            </a:pathLst>
          </a:custGeom>
          <a:solidFill>
            <a:schemeClr val="accent4"/>
          </a:solidFill>
          <a:ln>
            <a:noFill/>
          </a:ln>
        </p:spPr>
        <p:txBody>
          <a:bodyPr vert="horz" wrap="square" lIns="91440" tIns="45720" rIns="91440" bIns="45720" anchor="t">
            <a:prstTxWarp prst="textNoShape">
              <a:avLst/>
            </a:prstTxWarp>
          </a:bodyPr>
          <a:lstStyle/>
          <a:p>
            <a:endParaRPr lang="en-US"/>
          </a:p>
        </p:txBody>
      </p:sp>
      <p:sp>
        <p:nvSpPr>
          <p:cNvPr id="21" name="Freeform 10"/>
          <p:cNvSpPr>
            <a:spLocks noEditPoints="1"/>
          </p:cNvSpPr>
          <p:nvPr/>
        </p:nvSpPr>
        <p:spPr bwMode="auto">
          <a:xfrm>
            <a:off x="3851275" y="5264150"/>
            <a:ext cx="1073150" cy="636588"/>
          </a:xfrm>
          <a:custGeom>
            <a:avLst/>
            <a:rect l="l" t="t" r="r" b="b"/>
            <a:pathLst>
              <a:path w="1024" h="609">
                <a:moveTo>
                  <a:pt x="24" y="603"/>
                </a:moveTo>
                <a:cubicBezTo>
                  <a:pt x="16" y="605"/>
                  <a:pt x="8" y="607"/>
                  <a:pt x="0" y="609"/>
                </a:cubicBezTo>
                <a:cubicBezTo>
                  <a:pt x="3" y="609"/>
                  <a:pt x="7" y="609"/>
                  <a:pt x="11" y="608"/>
                </a:cubicBezTo>
                <a:cubicBezTo>
                  <a:pt x="15" y="607"/>
                  <a:pt x="20" y="605"/>
                  <a:pt x="24" y="603"/>
                </a:cubicBezTo>
                <a:moveTo>
                  <a:pt x="1024" y="0"/>
                </a:moveTo>
                <a:cubicBezTo>
                  <a:pt x="886" y="100"/>
                  <a:pt x="740" y="186"/>
                  <a:pt x="586" y="260"/>
                </a:cubicBezTo>
                <a:cubicBezTo>
                  <a:pt x="654" y="242"/>
                  <a:pt x="721" y="223"/>
                  <a:pt x="787" y="202"/>
                </a:cubicBezTo>
                <a:cubicBezTo>
                  <a:pt x="949" y="84"/>
                  <a:pt x="1024" y="0"/>
                  <a:pt x="1024" y="0"/>
                </a:cubicBezTo>
              </a:path>
            </a:pathLst>
          </a:custGeom>
          <a:solidFill>
            <a:srgbClr val="7DCCED"/>
          </a:solidFill>
          <a:ln>
            <a:noFill/>
          </a:ln>
        </p:spPr>
        <p:txBody>
          <a:bodyPr vert="horz" wrap="square" lIns="91440" tIns="45720" rIns="91440" bIns="45720" anchor="t">
            <a:prstTxWarp prst="textNoShape">
              <a:avLst/>
            </a:prstTxWarp>
          </a:bodyPr>
          <a:lstStyle/>
          <a:p>
            <a:endParaRPr lang="en-US"/>
          </a:p>
        </p:txBody>
      </p:sp>
      <p:sp>
        <p:nvSpPr>
          <p:cNvPr id="22" name="Freeform 11"/>
          <p:cNvSpPr/>
          <p:nvPr/>
        </p:nvSpPr>
        <p:spPr bwMode="auto">
          <a:xfrm>
            <a:off x="2900363" y="5475288"/>
            <a:ext cx="1774825" cy="450850"/>
          </a:xfrm>
          <a:custGeom>
            <a:avLst/>
            <a:rect l="l" t="t" r="r" b="b"/>
            <a:pathLst>
              <a:path w="1694" h="430">
                <a:moveTo>
                  <a:pt x="1694" y="0"/>
                </a:moveTo>
                <a:cubicBezTo>
                  <a:pt x="1628" y="21"/>
                  <a:pt x="1561" y="40"/>
                  <a:pt x="1493" y="58"/>
                </a:cubicBezTo>
                <a:cubicBezTo>
                  <a:pt x="1034" y="278"/>
                  <a:pt x="514" y="386"/>
                  <a:pt x="0" y="427"/>
                </a:cubicBezTo>
                <a:cubicBezTo>
                  <a:pt x="83" y="429"/>
                  <a:pt x="167" y="430"/>
                  <a:pt x="251" y="430"/>
                </a:cubicBezTo>
                <a:cubicBezTo>
                  <a:pt x="467" y="430"/>
                  <a:pt x="686" y="423"/>
                  <a:pt x="907" y="407"/>
                </a:cubicBezTo>
                <a:cubicBezTo>
                  <a:pt x="915" y="405"/>
                  <a:pt x="923" y="403"/>
                  <a:pt x="931" y="401"/>
                </a:cubicBezTo>
                <a:cubicBezTo>
                  <a:pt x="1283" y="268"/>
                  <a:pt x="1532" y="118"/>
                  <a:pt x="1694" y="0"/>
                </a:cubicBezTo>
              </a:path>
            </a:pathLst>
          </a:custGeom>
          <a:solidFill>
            <a:schemeClr val="accent1">
              <a:lumMod val="60000"/>
              <a:lumOff val="40000"/>
            </a:schemeClr>
          </a:solidFill>
          <a:ln>
            <a:noFill/>
          </a:ln>
        </p:spPr>
        <p:txBody>
          <a:bodyPr vert="horz" wrap="square" lIns="91440" tIns="45720" rIns="91440" bIns="45720" anchor="t">
            <a:prstTxWarp prst="textNoShape">
              <a:avLst/>
            </a:prstTxWarp>
          </a:bodyPr>
          <a:lstStyle/>
          <a:p>
            <a:endParaRPr lang="en-US"/>
          </a:p>
        </p:txBody>
      </p:sp>
      <p:sp>
        <p:nvSpPr>
          <p:cNvPr id="23" name="Freeform 12"/>
          <p:cNvSpPr/>
          <p:nvPr/>
        </p:nvSpPr>
        <p:spPr bwMode="auto">
          <a:xfrm>
            <a:off x="245" y="5851525"/>
            <a:ext cx="3846513" cy="377825"/>
          </a:xfrm>
          <a:custGeom>
            <a:avLst/>
            <a:rect l="l" t="t" r="r" b="b"/>
            <a:pathLst>
              <a:path w="3671" h="360">
                <a:moveTo>
                  <a:pt x="0" y="0"/>
                </a:moveTo>
                <a:cubicBezTo>
                  <a:pt x="0" y="177"/>
                  <a:pt x="0" y="177"/>
                  <a:pt x="0" y="177"/>
                </a:cubicBezTo>
                <a:cubicBezTo>
                  <a:pt x="663" y="307"/>
                  <a:pt x="1244" y="360"/>
                  <a:pt x="1751" y="360"/>
                </a:cubicBezTo>
                <a:cubicBezTo>
                  <a:pt x="2582" y="360"/>
                  <a:pt x="3212" y="218"/>
                  <a:pt x="3671" y="46"/>
                </a:cubicBezTo>
                <a:cubicBezTo>
                  <a:pt x="3667" y="47"/>
                  <a:pt x="3663" y="47"/>
                  <a:pt x="3660" y="47"/>
                </a:cubicBezTo>
                <a:cubicBezTo>
                  <a:pt x="3217" y="151"/>
                  <a:pt x="2689" y="221"/>
                  <a:pt x="2064" y="221"/>
                </a:cubicBezTo>
                <a:cubicBezTo>
                  <a:pt x="1466" y="221"/>
                  <a:pt x="781" y="157"/>
                  <a:pt x="0" y="0"/>
                </a:cubicBezTo>
              </a:path>
            </a:pathLst>
          </a:custGeom>
          <a:solidFill>
            <a:schemeClr val="accent1"/>
          </a:solidFill>
          <a:ln>
            <a:noFill/>
          </a:ln>
        </p:spPr>
        <p:txBody>
          <a:bodyPr vert="horz" wrap="square" lIns="91440" tIns="45720" rIns="91440" bIns="45720" anchor="t">
            <a:prstTxWarp prst="textNoShape">
              <a:avLst/>
            </a:prstTxWarp>
          </a:bodyPr>
          <a:lstStyle/>
          <a:p>
            <a:endParaRPr lang="en-US" dirty="0"/>
          </a:p>
        </p:txBody>
      </p:sp>
      <p:sp>
        <p:nvSpPr>
          <p:cNvPr id="24" name="Freeform 13"/>
          <p:cNvSpPr/>
          <p:nvPr/>
        </p:nvSpPr>
        <p:spPr bwMode="auto">
          <a:xfrm>
            <a:off x="245" y="5635625"/>
            <a:ext cx="3835400" cy="447675"/>
          </a:xfrm>
          <a:custGeom>
            <a:avLst/>
            <a:rect l="l" t="t" r="r" b="b"/>
            <a:pathLst>
              <a:path w="3660" h="428">
                <a:moveTo>
                  <a:pt x="0" y="0"/>
                </a:moveTo>
                <a:cubicBezTo>
                  <a:pt x="0" y="207"/>
                  <a:pt x="0" y="207"/>
                  <a:pt x="0" y="207"/>
                </a:cubicBezTo>
                <a:cubicBezTo>
                  <a:pt x="781" y="364"/>
                  <a:pt x="1466" y="428"/>
                  <a:pt x="2064" y="428"/>
                </a:cubicBezTo>
                <a:cubicBezTo>
                  <a:pt x="2689" y="428"/>
                  <a:pt x="3217" y="358"/>
                  <a:pt x="3660" y="254"/>
                </a:cubicBezTo>
                <a:cubicBezTo>
                  <a:pt x="3439" y="270"/>
                  <a:pt x="3220" y="277"/>
                  <a:pt x="3004" y="277"/>
                </a:cubicBezTo>
                <a:cubicBezTo>
                  <a:pt x="2920" y="277"/>
                  <a:pt x="2836" y="276"/>
                  <a:pt x="2753" y="274"/>
                </a:cubicBezTo>
                <a:cubicBezTo>
                  <a:pt x="2577" y="288"/>
                  <a:pt x="2402" y="294"/>
                  <a:pt x="2230" y="294"/>
                </a:cubicBezTo>
                <a:cubicBezTo>
                  <a:pt x="1037" y="294"/>
                  <a:pt x="0" y="0"/>
                  <a:pt x="0" y="0"/>
                </a:cubicBezTo>
              </a:path>
            </a:pathLst>
          </a:custGeom>
          <a:solidFill>
            <a:schemeClr val="accent1">
              <a:lumMod val="60000"/>
              <a:lumOff val="40000"/>
            </a:schemeClr>
          </a:solidFill>
          <a:ln>
            <a:noFill/>
          </a:ln>
        </p:spPr>
        <p:txBody>
          <a:bodyPr vert="horz" wrap="square" lIns="91440" tIns="45720" rIns="91440" bIns="45720" anchor="t">
            <a:prstTxWarp prst="textNoShape">
              <a:avLst/>
            </a:prstTxWarp>
          </a:bodyPr>
          <a:lstStyle/>
          <a:p>
            <a:endParaRPr lang="en-US" dirty="0"/>
          </a:p>
        </p:txBody>
      </p:sp>
      <p:sp>
        <p:nvSpPr>
          <p:cNvPr id="2" name="Title Placeholder 1"/>
          <p:cNvSpPr>
            <a:spLocks noGrp="1" noEditPoints="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ltLang="en-US"/>
              <a:t>Click to edit Master title style</a:t>
            </a:r>
          </a:p>
        </p:txBody>
      </p:sp>
      <p:sp>
        <p:nvSpPr>
          <p:cNvPr id="3" name="Text Placeholder 2"/>
          <p:cNvSpPr>
            <a:spLocks noGrp="1" noEditPoints="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4" name="Date Placeholder 3"/>
          <p:cNvSpPr>
            <a:spLocks noGrp="1" noEditPoints="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4757F2-DFC9-44B2-80C0-7DCBD88EC354}" type="datetimeFigureOut">
              <a:rPr lang="en-US" smtClean="0"/>
              <a:t/>
            </a:fld>
            <a:endParaRPr lang="en-US"/>
          </a:p>
        </p:txBody>
      </p:sp>
      <p:sp>
        <p:nvSpPr>
          <p:cNvPr id="5" name="Footer Placeholder 4"/>
          <p:cNvSpPr>
            <a:spLocks noGrp="1" noEditPoints="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ltLang="en-US"/>
          </a:p>
        </p:txBody>
      </p:sp>
      <p:sp>
        <p:nvSpPr>
          <p:cNvPr id="6" name="Slide Number Placeholder 5"/>
          <p:cNvSpPr>
            <a:spLocks noGrp="1" noEditPoints="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182DD3-ACA7-4D80-AD04-D243A2F959A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hf dt="0" sldNum="0" hdr="0" ftr="0"/>
  <p:txStyles>
    <p:titleStyle>
      <a:lvl1pPr algn="l" defTabSz="914400" rtl="0" eaLnBrk="1" latinLnBrk="0" hangingPunct="1">
        <a:lnSpc>
          <a:spcPct val="90000"/>
        </a:lnSpc>
        <a:spcBef>
          <a:spcPct val="0"/>
        </a:spcBef>
        <a:buNone/>
        <a:defRPr sz="4400" kern="1200">
          <a:solidFill>
            <a:schemeClr val="accent1">
              <a:lumMod val="7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panose="020B0604020202020204"/>
        <a:buChar char="•"/>
        <a:defRPr sz="28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panose="020B0604020202020204"/>
        <a:buChar char="•"/>
        <a:defRPr sz="24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panose="020B0604020202020204"/>
        <a:buChar char="•"/>
        <a:defRPr sz="20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panose="020B0604020202020204"/>
        <a:buChar char="•"/>
        <a:defRPr sz="18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panose="020B0604020202020204"/>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hyperlink" Target="https://www.routledge.com/A-Handbook-of-Reflective-and-Experiential-Learning-Theory-and-Practice/Moon/p/book/9780415335164" TargetMode="External"/><Relationship Id="rId2" Type="http://schemas.openxmlformats.org/officeDocument/2006/relationships/hyperlink" Target="https://www2.glos.ac.uk/gdn/gibbs/index.htm" TargetMode="External"/><Relationship Id="rId3" Type="http://schemas.openxmlformats.org/officeDocument/2006/relationships/hyperlink" Target="https://books.google.com/books/about/The_Reflective_Practitioner.html?id=ceNQAQAAIAAJ" TargetMode="External"/><Relationship Id="rId4" Type="http://schemas.openxmlformats.org/officeDocument/2006/relationships/slideLayout" Target="../slideLayouts/slideLayout2.xml"/><Relationship Id="rId5"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78416" y="2642076"/>
            <a:ext cx="6419648" cy="1266837"/>
          </a:xfrm>
        </p:spPr>
        <p:txBody>
          <a:bodyPr/>
          <a:lstStyle/>
          <a:p>
            <a:pPr algn="l"/>
            <a:r>
              <a:rPr lang="en-GB" altLang="en-US" sz="4000" u="sng">
                <a:solidFill>
                  <a:schemeClr val="accent1">
                    <a:lumMod val="75000"/>
                  </a:schemeClr>
                </a:solidFill>
                <a:latin typeface="Comic Sans MS" pitchFamily="66" charset="0"/>
                <a:ea typeface="Comic Sans MS" pitchFamily="66" charset="0"/>
                <a:cs typeface="Comic Sans MS" pitchFamily="66" charset="0"/>
              </a:rPr>
              <a:t>Reflective writing: understanding,purpose and practice</a:t>
            </a:r>
            <a:r>
              <a:rPr lang="en-GB" altLang="en-US" sz="4000">
                <a:solidFill>
                  <a:schemeClr val="accent1">
                    <a:lumMod val="75000"/>
                  </a:schemeClr>
                </a:solidFill>
                <a:latin typeface="Comic Sans MS" pitchFamily="66" charset="0"/>
                <a:ea typeface="Comic Sans MS" pitchFamily="66" charset="0"/>
                <a:cs typeface="Comic Sans MS" pitchFamily="66" charset="0"/>
              </a:rPr>
              <a:t>.</a:t>
            </a:r>
          </a:p>
        </p:txBody>
      </p:sp>
      <p:sp>
        <p:nvSpPr>
          <p:cNvPr id="3" name="Subtitle 2"/>
          <p:cNvSpPr>
            <a:spLocks noGrp="1" noEditPoints="1"/>
          </p:cNvSpPr>
          <p:nvPr>
            <p:ph type="subTitle" idx="1"/>
          </p:nvPr>
        </p:nvSpPr>
        <p:spPr>
          <a:xfrm>
            <a:off x="8622163" y="3908913"/>
            <a:ext cx="3246654" cy="2856579"/>
          </a:xfrm>
        </p:spPr>
        <p:txBody>
          <a:bodyPr/>
          <a:lstStyle/>
          <a:p>
            <a:r>
              <a:rPr lang="en-GB" altLang="en-US" sz="2000">
                <a:latin typeface="Segoe Print" pitchFamily="2" charset="0"/>
                <a:ea typeface="Segoe Print" pitchFamily="2" charset="0"/>
                <a:cs typeface="Segoe Print" pitchFamily="2" charset="0"/>
              </a:rPr>
              <a:t>Name:Francisca Denisa Frunza</a:t>
            </a:r>
          </a:p>
          <a:p>
            <a:r>
              <a:rPr lang="en-GB" altLang="en-US" sz="2000">
                <a:latin typeface="Segoe Print" pitchFamily="2" charset="0"/>
                <a:ea typeface="Segoe Print" pitchFamily="2" charset="0"/>
                <a:cs typeface="Segoe Print" pitchFamily="2" charset="0"/>
              </a:rPr>
              <a:t>Student id:2424553</a:t>
            </a:r>
          </a:p>
          <a:p>
            <a:r>
              <a:rPr lang="en-GB" altLang="en-US" sz="2000">
                <a:latin typeface="Segoe Print" pitchFamily="2" charset="0"/>
                <a:ea typeface="Segoe Print" pitchFamily="2" charset="0"/>
                <a:cs typeface="Segoe Print" pitchFamily="2" charset="0"/>
              </a:rPr>
              <a:t>Course title: Academic  Skills </a:t>
            </a:r>
          </a:p>
          <a:p>
            <a:r>
              <a:rPr lang="en-GB" altLang="en-US" sz="2000">
                <a:latin typeface="Segoe Print" pitchFamily="2" charset="0"/>
                <a:ea typeface="Segoe Print" pitchFamily="2" charset="0"/>
                <a:cs typeface="Segoe Print" pitchFamily="2" charset="0"/>
              </a:rPr>
              <a:t>Lecturer: Timothy Hopkins</a:t>
            </a:r>
          </a:p>
          <a:p>
            <a:r>
              <a:rPr lang="en-GB" altLang="en-US" sz="2000">
                <a:latin typeface="Segoe Print" pitchFamily="2" charset="0"/>
                <a:ea typeface="Segoe Print" pitchFamily="2" charset="0"/>
                <a:cs typeface="Segoe Print" pitchFamily="2" charset="0"/>
              </a:rPr>
              <a:t>Date:29/04/2025</a:t>
            </a:r>
          </a:p>
          <a:p>
            <a:endParaRPr lang="en-GB" altLang="en-US"/>
          </a:p>
          <a:p>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GB" b="1" u="sng"/>
              <a:t>Table of Contents</a:t>
            </a:r>
            <a:endParaRPr b="1" u="sng"/>
          </a:p>
        </p:txBody>
      </p:sp>
      <p:sp>
        <p:nvSpPr>
          <p:cNvPr id="3" name="Content Placeholder 2"/>
          <p:cNvSpPr>
            <a:spLocks noGrp="1" noEditPoints="1"/>
          </p:cNvSpPr>
          <p:nvPr>
            <p:ph idx="1"/>
          </p:nvPr>
        </p:nvSpPr>
        <p:spPr/>
        <p:txBody>
          <a:bodyPr/>
          <a:lstStyle/>
          <a:p>
            <a:pPr>
              <a:buFont typeface="Wingdings" charset="0"/>
              <a:buChar char="q"/>
            </a:pPr>
            <a:r>
              <a:rPr lang="en-GB"/>
              <a:t>Introduction</a:t>
            </a:r>
          </a:p>
          <a:p>
            <a:pPr>
              <a:buFont typeface="Wingdings" charset="0"/>
              <a:buChar char="q"/>
            </a:pPr>
            <a:r>
              <a:rPr lang="en-GB"/>
              <a:t>Defining Reflective Writing</a:t>
            </a:r>
          </a:p>
          <a:p>
            <a:pPr>
              <a:buFont typeface="Wingdings" charset="0"/>
              <a:buChar char="q"/>
            </a:pPr>
            <a:r>
              <a:rPr lang="en-GB"/>
              <a:t>Purpose and Importance of reflective writing</a:t>
            </a:r>
          </a:p>
          <a:p>
            <a:pPr>
              <a:buFont typeface="Wingdings" charset="0"/>
              <a:buChar char="q"/>
            </a:pPr>
            <a:r>
              <a:rPr lang="en-GB"/>
              <a:t>Key features</a:t>
            </a:r>
          </a:p>
          <a:p>
            <a:pPr>
              <a:buFont typeface="Wingdings" charset="0"/>
              <a:buChar char="q"/>
            </a:pPr>
            <a:r>
              <a:rPr lang="en-GB"/>
              <a:t>Structure and techniques for reflective writing</a:t>
            </a:r>
          </a:p>
          <a:p>
            <a:pPr>
              <a:buFont typeface="Wingdings" charset="0"/>
              <a:buChar char="q"/>
            </a:pPr>
            <a:r>
              <a:rPr lang="en-GB"/>
              <a:t>Challenging and strategies</a:t>
            </a:r>
          </a:p>
          <a:p>
            <a:pPr>
              <a:buFont typeface="Wingdings" charset="0"/>
              <a:buChar char="q"/>
            </a:pPr>
            <a:r>
              <a:rPr lang="en-GB"/>
              <a:t>Conclusion</a:t>
            </a:r>
          </a:p>
          <a:p>
            <a:pPr>
              <a:buFont typeface="Wingdings" charset="0"/>
              <a:buChar char="q"/>
            </a:pPr>
            <a:r>
              <a:rPr lang="en-GB"/>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GB" b="1" u="sng"/>
              <a:t>Introduction</a:t>
            </a:r>
            <a:endParaRPr b="1" u="sng"/>
          </a:p>
        </p:txBody>
      </p:sp>
      <p:sp>
        <p:nvSpPr>
          <p:cNvPr id="3" name="Content Placeholder 2"/>
          <p:cNvSpPr>
            <a:spLocks noGrp="1" noEditPoints="1"/>
          </p:cNvSpPr>
          <p:nvPr>
            <p:ph idx="1"/>
          </p:nvPr>
        </p:nvSpPr>
        <p:spPr/>
        <p:txBody>
          <a:bodyPr/>
          <a:lstStyle/>
          <a:p>
            <a:r>
              <a:rPr lang="en-GB"/>
              <a:t>Reflective writing is a vital academic skill that enables individuals to critically analyse their experiences,ideas and learning processes. I have learnt that using reflective writing helps deepen my understanding and develop self awareness. i will also be highlighting the key features and structures to use in reflective writing and the significance of them.</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GB" b="1" u="sng"/>
              <a:t>Defining reflective writing</a:t>
            </a:r>
            <a:endParaRPr b="1" u="sng"/>
          </a:p>
        </p:txBody>
      </p:sp>
      <p:sp>
        <p:nvSpPr>
          <p:cNvPr id="3" name="Content Placeholder 2"/>
          <p:cNvSpPr>
            <a:spLocks noGrp="1" noEditPoints="1"/>
          </p:cNvSpPr>
          <p:nvPr>
            <p:ph idx="1"/>
          </p:nvPr>
        </p:nvSpPr>
        <p:spPr/>
        <p:txBody>
          <a:bodyPr/>
          <a:lstStyle/>
          <a:p>
            <a:r>
              <a:rPr lang="en-GB"/>
              <a:t>Reflective writing can be defined as the process of documenting and analysing personal experiences in order to gain deeper insight and understanding.Reflective writing describes events and require me to consider how and why things happened and how that was an impact on development.Reflective writing is also subjective and personal but it must be structured and analytical evidence-based.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8200" y="365125"/>
            <a:ext cx="11206931" cy="1325563"/>
          </a:xfrm>
        </p:spPr>
        <p:txBody>
          <a:bodyPr/>
          <a:lstStyle/>
          <a:p>
            <a:r>
              <a:rPr lang="en-GB" b="1" u="sng"/>
              <a:t>Purpose and importance of reflective writing</a:t>
            </a:r>
            <a:endParaRPr b="1" u="sng"/>
          </a:p>
        </p:txBody>
      </p:sp>
      <p:sp>
        <p:nvSpPr>
          <p:cNvPr id="3" name="Content Placeholder 2"/>
          <p:cNvSpPr>
            <a:spLocks noGrp="1" noEditPoints="1"/>
          </p:cNvSpPr>
          <p:nvPr>
            <p:ph idx="1"/>
          </p:nvPr>
        </p:nvSpPr>
        <p:spPr/>
        <p:txBody>
          <a:bodyPr/>
          <a:lstStyle/>
          <a:p>
            <a:pPr marL="0" indent="0">
              <a:buFont typeface="+mj-lt"/>
              <a:buNone/>
            </a:pPr>
            <a:r>
              <a:rPr lang="en-GB"/>
              <a:t>The primary purpose of reflective writing is to foster critical thinking and self awareness.</a:t>
            </a:r>
          </a:p>
          <a:p>
            <a:pPr marL="0" indent="0">
              <a:buFont typeface="+mj-lt"/>
              <a:buNone/>
            </a:pPr>
            <a:r>
              <a:rPr lang="en-GB"/>
              <a:t> It allows me to: </a:t>
            </a:r>
          </a:p>
          <a:p>
            <a:pPr marL="0" indent="0">
              <a:buFont typeface="+mj-lt"/>
              <a:buNone/>
            </a:pPr>
            <a:r>
              <a:rPr lang="en-GB"/>
              <a:t>Evaluate my personal strengths and weaknesses,connect theoretical knowledge with the practical experiences,i could enhance my learning by identifying areas for improvement and develop professional competencies such as problem solving and decision making.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GB" b="1" u="sng"/>
              <a:t>Key features of effective reflective writing.</a:t>
            </a:r>
            <a:endParaRPr b="1" u="sng"/>
          </a:p>
        </p:txBody>
      </p:sp>
      <p:sp>
        <p:nvSpPr>
          <p:cNvPr id="3" name="Content Placeholder 2"/>
          <p:cNvSpPr>
            <a:spLocks noGrp="1" noEditPoints="1"/>
          </p:cNvSpPr>
          <p:nvPr>
            <p:ph idx="1"/>
          </p:nvPr>
        </p:nvSpPr>
        <p:spPr/>
        <p:txBody>
          <a:bodyPr/>
          <a:lstStyle/>
          <a:p>
            <a:r>
              <a:rPr lang="en-GB"/>
              <a:t>Effective reflective writing exhibits several key characteristics such as:</a:t>
            </a:r>
          </a:p>
          <a:p>
            <a:r>
              <a:rPr lang="en-GB"/>
              <a:t>Critical analysis: it involves questioning assumptions and considering alternative perspectives. Analysing causes and consequences.</a:t>
            </a:r>
          </a:p>
          <a:p>
            <a:r>
              <a:rPr lang="en-GB"/>
              <a:t>personal voice: in reflective writing the first person is used maintaining professionalism.</a:t>
            </a:r>
          </a:p>
          <a:p>
            <a:r>
              <a:rPr lang="en-GB"/>
              <a:t>Evidence of learning: a reflective piece should clearly demonstrate personal growth.</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GB" b="1" u="sng"/>
              <a:t>Structure and techniques for reflective writing.</a:t>
            </a:r>
            <a:endParaRPr b="1" u="sng"/>
          </a:p>
        </p:txBody>
      </p:sp>
      <p:sp>
        <p:nvSpPr>
          <p:cNvPr id="3" name="Content Placeholder 2"/>
          <p:cNvSpPr>
            <a:spLocks noGrp="1" noEditPoints="1"/>
          </p:cNvSpPr>
          <p:nvPr>
            <p:ph idx="1"/>
          </p:nvPr>
        </p:nvSpPr>
        <p:spPr/>
        <p:txBody>
          <a:bodyPr/>
          <a:lstStyle/>
          <a:p>
            <a:r>
              <a:rPr lang="en-GB"/>
              <a:t>Reflective writings follows a structured format which includes:</a:t>
            </a:r>
          </a:p>
          <a:p>
            <a:pPr>
              <a:buFont typeface="Wingdings" charset="0"/>
              <a:buChar char="v"/>
            </a:pPr>
            <a:r>
              <a:rPr lang="en-GB"/>
              <a:t>introduction:brief overview of the experience.</a:t>
            </a:r>
          </a:p>
          <a:p>
            <a:pPr>
              <a:buFont typeface="Wingdings" charset="0"/>
              <a:buChar char="v"/>
            </a:pPr>
            <a:r>
              <a:rPr lang="en-GB"/>
              <a:t>Description:outline of situation.</a:t>
            </a:r>
          </a:p>
          <a:p>
            <a:pPr>
              <a:buFont typeface="Wingdings" charset="0"/>
              <a:buChar char="v"/>
            </a:pPr>
            <a:r>
              <a:rPr lang="en-GB"/>
              <a:t>Analysis: examine what happened /what?/why?</a:t>
            </a:r>
          </a:p>
          <a:p>
            <a:pPr>
              <a:buFont typeface="Wingdings" charset="0"/>
              <a:buChar char="v"/>
            </a:pPr>
            <a:r>
              <a:rPr lang="en-GB"/>
              <a:t>Evaluation:assess what went well or bad and explain why.</a:t>
            </a:r>
          </a:p>
          <a:p>
            <a:pPr>
              <a:buFont typeface="Wingdings" charset="0"/>
              <a:buChar char="v"/>
            </a:pPr>
            <a:r>
              <a:rPr lang="en-GB"/>
              <a:t>Conclusion:summarise key learning.</a:t>
            </a:r>
          </a:p>
          <a:p>
            <a:pPr>
              <a:buFont typeface="Wingdings" charset="0"/>
              <a:buChar char="v"/>
            </a:pPr>
            <a:r>
              <a:rPr lang="en-GB"/>
              <a:t>Action plan:how insights gained will influence future actions.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GB" b="1" u="sng"/>
              <a:t>Challenges and strategies.</a:t>
            </a:r>
            <a:endParaRPr b="1" u="sng"/>
          </a:p>
        </p:txBody>
      </p:sp>
      <p:sp>
        <p:nvSpPr>
          <p:cNvPr id="3" name="Content Placeholder 2"/>
          <p:cNvSpPr>
            <a:spLocks noGrp="1" noEditPoints="1"/>
          </p:cNvSpPr>
          <p:nvPr>
            <p:ph idx="1"/>
          </p:nvPr>
        </p:nvSpPr>
        <p:spPr/>
        <p:txBody>
          <a:bodyPr/>
          <a:lstStyle/>
          <a:p>
            <a:r>
              <a:rPr lang="en-GB"/>
              <a:t>I find reflective writing very challenging due to its demand fo9r honesty and critical thinking the common difficulties i face is : superficial reflection  which describes the events without analysis. Overly emotional writing,losing academic focus.Difficulty linking theory and practice. </a:t>
            </a:r>
          </a:p>
          <a:p>
            <a:r>
              <a:rPr lang="en-GB"/>
              <a:t>The strategies to overcome these challenges include using structured reflection models like Gibbs cycle to guide thinking.Seeking feedback from peers or tutors.Regular practice and reading examples.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GB" b="1" u="sng"/>
              <a:t>Conclusion.</a:t>
            </a:r>
            <a:endParaRPr b="1" u="sng"/>
          </a:p>
        </p:txBody>
      </p:sp>
      <p:sp>
        <p:nvSpPr>
          <p:cNvPr id="3" name="Content Placeholder 2"/>
          <p:cNvSpPr>
            <a:spLocks noGrp="1" noEditPoints="1"/>
          </p:cNvSpPr>
          <p:nvPr>
            <p:ph idx="1"/>
          </p:nvPr>
        </p:nvSpPr>
        <p:spPr/>
        <p:txBody>
          <a:bodyPr/>
          <a:lstStyle/>
          <a:p>
            <a:r>
              <a:rPr lang="en-GB"/>
              <a:t>Reflective writing is an  essential component of higher education and professional development. It encourages deep learning,self awareness, and critical thinking.Through reflective practices i could bridge theoretical knowledge with practical experiences.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GB" b="1" u="sng"/>
              <a:t>References.</a:t>
            </a:r>
            <a:endParaRPr b="1" u="sng"/>
          </a:p>
        </p:txBody>
      </p:sp>
      <p:sp>
        <p:nvSpPr>
          <p:cNvPr id="3" name="Content Placeholder 2"/>
          <p:cNvSpPr>
            <a:spLocks noGrp="1" noEditPoints="1"/>
          </p:cNvSpPr>
          <p:nvPr>
            <p:ph idx="1"/>
          </p:nvPr>
        </p:nvSpPr>
        <p:spPr/>
        <p:txBody>
          <a:bodyPr/>
          <a:lstStyle/>
          <a:p>
            <a:r>
              <a:rPr lang="en-GB">
                <a:hlinkClick r:id="rId1"/>
              </a:rPr>
              <a:t>https://www.routledge.com/A-Handbook-of-Reflective-and-Experiential-Learning-Theory-and-Practice/Moon/p/book/9780415335164</a:t>
            </a:r>
            <a:r>
              <a:rPr lang="en-GB"/>
              <a:t>      </a:t>
            </a:r>
          </a:p>
          <a:p>
            <a:r>
              <a:rPr lang="en-GB">
                <a:hlinkClick r:id="rId2"/>
              </a:rPr>
              <a:t>https://www2.glos.ac.uk/gdn/gibbs/index.htm</a:t>
            </a:r>
            <a:endParaRPr lang="en-GB"/>
          </a:p>
          <a:p>
            <a:r>
              <a:rPr lang="en-GB">
                <a:hlinkClick r:id="rId3"/>
              </a:rPr>
              <a:t>https://books.google.com/books/about/The_Reflective_Practitioner.html?id=ceNQAQAAIAAJ</a:t>
            </a:r>
            <a:endParaRPr lang="en-GB"/>
          </a:p>
          <a:p>
            <a:endParaRPr lang="en-GB"/>
          </a:p>
        </p:txBody>
      </p:sp>
    </p:spTree>
  </p:cSld>
  <p:clrMapOvr>
    <a:masterClrMapping/>
  </p:clrMapOvr>
</p:sld>
</file>

<file path=ppt/theme/theme1.xml><?xml version="1.0" encoding="utf-8"?>
<a:theme xmlns:a="http://schemas.openxmlformats.org/drawingml/2006/main" name="Sea Breeze">
  <a:themeElements>
    <a:clrScheme name="Violet2">
      <a:dk1>
        <a:srgbClr val="000000"/>
      </a:dk1>
      <a:lt1>
        <a:srgbClr val="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Sea Breeze">
      <a:majorFont>
        <a:latin typeface="Arial"/>
        <a:ea typeface=""/>
        <a:cs typeface=""/>
      </a:majorFont>
      <a:minorFont>
        <a:latin typeface="Arial"/>
        <a:ea typeface=""/>
        <a:cs typeface=""/>
      </a:minorFont>
    </a:fontScheme>
    <a:fmtScheme name="Sea Breez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Notes Theme">
  <a:themeElements>
    <a:clrScheme name="Office Notes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Notes Theme">
      <a:majorFont>
        <a:latin typeface="Calibri"/>
        <a:ea typeface=""/>
        <a:cs typeface=""/>
      </a:majorFont>
      <a:minorFont>
        <a:latin typeface="Calibri"/>
        <a:ea typeface=""/>
        <a:cs typeface=""/>
      </a:minorFont>
    </a:fontScheme>
    <a:fmtScheme name="Office Notes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1"/>
        </a:gradFill>
      </a:fillStyleLst>
      <a:lnStyleLst>
        <a:ln w="9525" cap="flat" cmpd="sng">
          <a:solidFill>
            <a:schemeClr val="phClr">
              <a:shade val="95000"/>
              <a:satMod val="105000"/>
            </a:schemeClr>
          </a:solidFill>
          <a:prstDash val="solid"/>
        </a:ln>
        <a:ln w="25400" cap="flat" cmpd="sng">
          <a:solidFill>
            <a:schemeClr val="phClr"/>
          </a:solidFill>
          <a:prstDash val="solid"/>
        </a:ln>
        <a:ln w="38100" cap="flat" cmpd="sng">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Defaul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Arab" typeface="Times New Roman"/>
        <a:font script="Armn" typeface="Arial"/>
        <a:font script="Beng" typeface="Vrinda"/>
        <a:font script="Bopo" typeface="Microsoft JhengHei"/>
        <a:font script="Cher" typeface="Plantagenet Cherokee"/>
        <a:font script="Deva" typeface="Mangal"/>
        <a:font script="Ethi" typeface="Nyala"/>
        <a:font script="Geor" typeface="Sylfaen"/>
        <a:font script="Gujr" typeface="Shruti"/>
        <a:font script="Guru" typeface="Raavi"/>
        <a:font script="Hang" typeface="맑은 고딕"/>
        <a:font script="Hebr" typeface="Times New Roman"/>
        <a:font script="Knda" typeface="Tunga"/>
        <a:font script="Khmr" typeface="MoolBoran"/>
        <a:font script="Laoo" typeface="DokChampa"/>
        <a:font script="Mlym" typeface="Kartika"/>
        <a:font script="Mong" typeface="Mongolian Baiti"/>
        <a:font script="Mymr" typeface="Myanmar Text"/>
        <a:font script="Orya" typeface="Kalinga"/>
        <a:font script="Sinh" typeface="Iskoola Pota"/>
        <a:font script="Syrc" typeface="Estrangelo Edessa"/>
        <a:font script="Taml" typeface="Latha"/>
        <a:font script="Telu" typeface="Gautami"/>
        <a:font script="Thaa" typeface="MV Boli"/>
        <a:font script="Thai" typeface="Angsana New"/>
        <a:font script="Tibt" typeface="Microsoft Himalaya"/>
        <a:font script="Cans" typeface="Euphemia"/>
        <a:font script="Yiii" typeface="Microsoft Yi Baiti"/>
        <a:font script="Osma" typeface="Ebrima"/>
        <a:font script="Tale" typeface="Microsoft Tai Le"/>
        <a:font script="Bugi" typeface="Leelawadee UI"/>
        <a:font script="Talu" typeface="Microsoft New Tai Lue"/>
        <a:font script="Tfng" typeface="Ebrima"/>
        <a:font script="Hans" typeface="等线 Light"/>
        <a:font script="Hant" typeface="新細明體"/>
        <a:font script="Java" typeface="Javanese Text"/>
        <a:font script="Nkoo" typeface="Ebrima"/>
        <a:font script="Phag" typeface="Phagspa"/>
        <a:font script="Syre" typeface="Estrangelo Edessa"/>
        <a:font script="Syrj" typeface="Estrangelo Edessa"/>
        <a:font script="Syrn" typeface="Estrangelo Edessa"/>
        <a:font script="Jpan" typeface="游ゴシック Light"/>
        <a:font script="Olck" typeface="Nirmala UI"/>
        <a:font script="Lisu" typeface="Segoe UI"/>
        <a:font script="Sora" typeface="Nirmala UI"/>
      </a:majorFont>
      <a:minorFont>
        <a:latin typeface="Calibri" panose="020F0502020204030204"/>
        <a:ea typeface=""/>
        <a:cs typeface=""/>
        <a:font script="Arab" typeface="Arial"/>
        <a:font script="Armn" typeface="Arial"/>
        <a:font script="Beng" typeface="Vrinda"/>
        <a:font script="Bopo" typeface="Microsoft JhengHei"/>
        <a:font script="Cher" typeface="Plantagenet Cherokee"/>
        <a:font script="Deva" typeface="Mangal"/>
        <a:font script="Ethi" typeface="Nyala"/>
        <a:font script="Geor" typeface="Sylfaen"/>
        <a:font script="Gujr" typeface="Shruti"/>
        <a:font script="Guru" typeface="Raavi"/>
        <a:font script="Hang" typeface="맑은 고딕"/>
        <a:font script="Hebr" typeface="Arial"/>
        <a:font script="Knda" typeface="Tunga"/>
        <a:font script="Khmr" typeface="DaunPenh"/>
        <a:font script="Laoo" typeface="DokChampa"/>
        <a:font script="Mlym" typeface="Kartika"/>
        <a:font script="Mong" typeface="Mongolian Baiti"/>
        <a:font script="Mymr" typeface="Myanmar Text"/>
        <a:font script="Orya" typeface="Kalinga"/>
        <a:font script="Sinh" typeface="Iskoola Pota"/>
        <a:font script="Syrc" typeface="Estrangelo Edessa"/>
        <a:font script="Taml" typeface="Latha"/>
        <a:font script="Telu" typeface="Gautami"/>
        <a:font script="Thaa" typeface="MV Boli"/>
        <a:font script="Thai" typeface="Cordia New"/>
        <a:font script="Tibt" typeface="Microsoft Himalaya"/>
        <a:font script="Cans" typeface="Euphemia"/>
        <a:font script="Yiii" typeface="Microsoft Yi Baiti"/>
        <a:font script="Osma" typeface="Ebrima"/>
        <a:font script="Tale" typeface="Microsoft Tai Le"/>
        <a:font script="Bugi" typeface="Leelawadee UI"/>
        <a:font script="Talu" typeface="Microsoft New Tai Lue"/>
        <a:font script="Tfng" typeface="Ebrima"/>
        <a:font script="Hans" typeface="等线"/>
        <a:font script="Hant" typeface="新細明體"/>
        <a:font script="Java" typeface="Javanese Text"/>
        <a:font script="Nkoo" typeface="Ebrima"/>
        <a:font script="Phag" typeface="Phagspa"/>
        <a:font script="Syre" typeface="Estrangelo Edessa"/>
        <a:font script="Syrj" typeface="Estrangelo Edessa"/>
        <a:font script="Syrn" typeface="Estrangelo Edessa"/>
        <a:font script="Jpan" typeface="游ゴシック"/>
        <a:font script="Olck" typeface="Nirmala UI"/>
        <a:font script="Lisu" typeface="Segoe UI"/>
        <a:font script="Sora" typeface="Nirmala UI"/>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Mobile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Francesca Frunza</dc:creator>
  <cp:lastModifiedBy>Francesca Frunza</cp:lastModifiedBy>
  <cp:revision>1</cp:revision>
  <dcterms:created xsi:type="dcterms:W3CDTF">2025-04-29T00:01:50Z</dcterms:created>
  <dcterms:modified xsi:type="dcterms:W3CDTF">2025-04-29T01:38:08Z</dcterms:modified>
</cp:coreProperties>
</file>