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notesSlides/notesSlide1.xml" ContentType="application/vnd.openxmlformats-officedocument.presentationml.notesSlide+xml"/>
  <Override PartName="/ppt/theme/themeOverride2.xml" ContentType="application/vnd.openxmlformats-officedocument.themeOverr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19"/>
  </p:notesMasterIdLst>
  <p:handoutMasterIdLst>
    <p:handoutMasterId r:id="rId20"/>
  </p:handoutMasterIdLst>
  <p:sldIdLst>
    <p:sldId id="292" r:id="rId5"/>
    <p:sldId id="309" r:id="rId6"/>
    <p:sldId id="310" r:id="rId7"/>
    <p:sldId id="311" r:id="rId8"/>
    <p:sldId id="312" r:id="rId9"/>
    <p:sldId id="313" r:id="rId10"/>
    <p:sldId id="314" r:id="rId11"/>
    <p:sldId id="319" r:id="rId12"/>
    <p:sldId id="315" r:id="rId13"/>
    <p:sldId id="316" r:id="rId14"/>
    <p:sldId id="321" r:id="rId15"/>
    <p:sldId id="317" r:id="rId16"/>
    <p:sldId id="318" r:id="rId17"/>
    <p:sldId id="320" r:id="rId18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19" autoAdjust="0"/>
  </p:normalViewPr>
  <p:slideViewPr>
    <p:cSldViewPr snapToGrid="0">
      <p:cViewPr varScale="1">
        <p:scale>
          <a:sx n="109" d="100"/>
          <a:sy n="109" d="100"/>
        </p:scale>
        <p:origin x="672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8" d="100"/>
          <a:sy n="88" d="100"/>
        </p:scale>
        <p:origin x="3822" y="78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5509919-36B5-4162-8899-417A9F93473B}" type="doc">
      <dgm:prSet loTypeId="urn:microsoft.com/office/officeart/2016/7/layout/LinearBlockProcessNumbered#1" loCatId="process" qsTypeId="urn:microsoft.com/office/officeart/2005/8/quickstyle/simple2" qsCatId="simple" csTypeId="urn:microsoft.com/office/officeart/2005/8/colors/accent0_3" csCatId="mainScheme" phldr="1"/>
      <dgm:spPr/>
      <dgm:t>
        <a:bodyPr rtlCol="0"/>
        <a:lstStyle/>
        <a:p>
          <a:pPr rtl="0"/>
          <a:endParaRPr lang="en-US"/>
        </a:p>
      </dgm:t>
    </dgm:pt>
    <dgm:pt modelId="{AAF9DEE3-8444-4CA1-8BC2-D834D3ED6C74}">
      <dgm:prSet/>
      <dgm:spPr/>
      <dgm:t>
        <a:bodyPr rtlCol="0"/>
        <a:lstStyle/>
        <a:p>
          <a:pPr rtl="0"/>
          <a:r>
            <a:rPr lang="en-GB" noProof="0" dirty="0"/>
            <a:t>The dramatic effect and realistic effect of light in contrast to dark </a:t>
          </a:r>
        </a:p>
      </dgm:t>
    </dgm:pt>
    <dgm:pt modelId="{205BDF49-153E-4CE8-8402-E23704595764}" type="parTrans" cxnId="{0A7DA706-17DD-412A-8BE0-4F6529274E66}">
      <dgm:prSet/>
      <dgm:spPr/>
      <dgm:t>
        <a:bodyPr rtlCol="0"/>
        <a:lstStyle/>
        <a:p>
          <a:pPr rtl="0"/>
          <a:endParaRPr lang="en-GB" noProof="0" dirty="0"/>
        </a:p>
      </dgm:t>
    </dgm:pt>
    <dgm:pt modelId="{23210C7F-6847-491E-BE1F-A79529AF2B8B}" type="sibTrans" cxnId="{0A7DA706-17DD-412A-8BE0-4F6529274E66}">
      <dgm:prSet phldrT="01" phldr="0"/>
      <dgm:spPr/>
      <dgm:t>
        <a:bodyPr rtlCol="0"/>
        <a:lstStyle/>
        <a:p>
          <a:pPr rtl="0"/>
          <a:r>
            <a:rPr lang="en-GB" noProof="0"/>
            <a:t>01</a:t>
          </a:r>
          <a:endParaRPr lang="en-GB" noProof="0" dirty="0"/>
        </a:p>
      </dgm:t>
    </dgm:pt>
    <dgm:pt modelId="{B2B879BD-3840-400C-92BD-B2C2383358D7}">
      <dgm:prSet/>
      <dgm:spPr/>
      <dgm:t>
        <a:bodyPr rtlCol="0"/>
        <a:lstStyle/>
        <a:p>
          <a:pPr rtl="0"/>
          <a:r>
            <a:rPr lang="en-GB" noProof="0" dirty="0"/>
            <a:t>Tone </a:t>
          </a:r>
        </a:p>
        <a:p>
          <a:pPr rtl="0"/>
          <a:r>
            <a:rPr lang="en-GB" noProof="0" dirty="0"/>
            <a:t>One of the seven fundamentals of Art </a:t>
          </a:r>
        </a:p>
      </dgm:t>
    </dgm:pt>
    <dgm:pt modelId="{09440D86-F3E6-4A3C-9E78-1AFC56348641}" type="parTrans" cxnId="{42CDCACA-F394-4044-BBF6-522A0005ABCB}">
      <dgm:prSet/>
      <dgm:spPr/>
      <dgm:t>
        <a:bodyPr rtlCol="0"/>
        <a:lstStyle/>
        <a:p>
          <a:pPr rtl="0"/>
          <a:endParaRPr lang="en-GB" noProof="0" dirty="0"/>
        </a:p>
      </dgm:t>
    </dgm:pt>
    <dgm:pt modelId="{FBAA44FF-54DE-45C8-9FAC-512C40277233}" type="sibTrans" cxnId="{42CDCACA-F394-4044-BBF6-522A0005ABCB}">
      <dgm:prSet phldrT="02" phldr="0"/>
      <dgm:spPr/>
      <dgm:t>
        <a:bodyPr rtlCol="0"/>
        <a:lstStyle/>
        <a:p>
          <a:pPr rtl="0"/>
          <a:r>
            <a:rPr lang="en-GB" noProof="0"/>
            <a:t>02</a:t>
          </a:r>
          <a:endParaRPr lang="en-GB" noProof="0" dirty="0"/>
        </a:p>
      </dgm:t>
    </dgm:pt>
    <dgm:pt modelId="{CA9D674E-4FF1-45DC-82E4-0B2DB6A5363F}">
      <dgm:prSet/>
      <dgm:spPr/>
      <dgm:t>
        <a:bodyPr rtlCol="0"/>
        <a:lstStyle/>
        <a:p>
          <a:pPr rtl="0"/>
          <a:r>
            <a:rPr lang="en-GB" noProof="0" dirty="0"/>
            <a:t>Made most famous by the hyperrealist work of Caravaggio </a:t>
          </a:r>
        </a:p>
      </dgm:t>
    </dgm:pt>
    <dgm:pt modelId="{F1F10F9B-925A-4787-9D00-91106497A02E}" type="parTrans" cxnId="{C5BD0B3A-2D82-4EC1-9975-05076C4418DA}">
      <dgm:prSet/>
      <dgm:spPr/>
      <dgm:t>
        <a:bodyPr rtlCol="0"/>
        <a:lstStyle/>
        <a:p>
          <a:pPr rtl="0"/>
          <a:endParaRPr lang="en-GB" noProof="0" dirty="0"/>
        </a:p>
      </dgm:t>
    </dgm:pt>
    <dgm:pt modelId="{196DA4DC-9DD2-4A39-8A3A-D367BFE5A8BA}" type="sibTrans" cxnId="{C5BD0B3A-2D82-4EC1-9975-05076C4418DA}">
      <dgm:prSet phldrT="03" phldr="0"/>
      <dgm:spPr/>
      <dgm:t>
        <a:bodyPr rtlCol="0"/>
        <a:lstStyle/>
        <a:p>
          <a:pPr rtl="0"/>
          <a:r>
            <a:rPr lang="en-GB" noProof="0"/>
            <a:t>03</a:t>
          </a:r>
          <a:endParaRPr lang="en-GB" noProof="0" dirty="0"/>
        </a:p>
      </dgm:t>
    </dgm:pt>
    <dgm:pt modelId="{09F899AB-70CA-46DA-8F8C-58514A9FEF67}" type="pres">
      <dgm:prSet presAssocID="{15509919-36B5-4162-8899-417A9F93473B}" presName="Name0" presStyleCnt="0">
        <dgm:presLayoutVars>
          <dgm:animLvl val="lvl"/>
          <dgm:resizeHandles val="exact"/>
        </dgm:presLayoutVars>
      </dgm:prSet>
      <dgm:spPr/>
    </dgm:pt>
    <dgm:pt modelId="{9E708B2C-9056-43B8-820C-8D4D2D591614}" type="pres">
      <dgm:prSet presAssocID="{AAF9DEE3-8444-4CA1-8BC2-D834D3ED6C74}" presName="compositeNode" presStyleCnt="0">
        <dgm:presLayoutVars>
          <dgm:bulletEnabled val="1"/>
        </dgm:presLayoutVars>
      </dgm:prSet>
      <dgm:spPr/>
    </dgm:pt>
    <dgm:pt modelId="{F4992080-7D4E-4F2B-B608-170DDBB6006A}" type="pres">
      <dgm:prSet presAssocID="{AAF9DEE3-8444-4CA1-8BC2-D834D3ED6C74}" presName="bgRect" presStyleLbl="alignNode1" presStyleIdx="0" presStyleCnt="3"/>
      <dgm:spPr/>
    </dgm:pt>
    <dgm:pt modelId="{15536E38-36FE-4A51-B620-2715BFAD5475}" type="pres">
      <dgm:prSet presAssocID="{23210C7F-6847-491E-BE1F-A79529AF2B8B}" presName="sibTransNodeRect" presStyleLbl="alignNode1" presStyleIdx="0" presStyleCnt="3">
        <dgm:presLayoutVars>
          <dgm:chMax val="0"/>
          <dgm:bulletEnabled val="1"/>
        </dgm:presLayoutVars>
      </dgm:prSet>
      <dgm:spPr/>
    </dgm:pt>
    <dgm:pt modelId="{B158057C-23C1-45AE-9273-5935A8F6104B}" type="pres">
      <dgm:prSet presAssocID="{AAF9DEE3-8444-4CA1-8BC2-D834D3ED6C74}" presName="nodeRect" presStyleLbl="alignNode1" presStyleIdx="0" presStyleCnt="3">
        <dgm:presLayoutVars>
          <dgm:bulletEnabled val="1"/>
        </dgm:presLayoutVars>
      </dgm:prSet>
      <dgm:spPr/>
    </dgm:pt>
    <dgm:pt modelId="{5D52B8B6-958E-480C-9455-911A104C8C73}" type="pres">
      <dgm:prSet presAssocID="{23210C7F-6847-491E-BE1F-A79529AF2B8B}" presName="sibTrans" presStyleCnt="0"/>
      <dgm:spPr/>
    </dgm:pt>
    <dgm:pt modelId="{070CFBFA-AE62-406D-B2E3-4A871FE3EC95}" type="pres">
      <dgm:prSet presAssocID="{B2B879BD-3840-400C-92BD-B2C2383358D7}" presName="compositeNode" presStyleCnt="0">
        <dgm:presLayoutVars>
          <dgm:bulletEnabled val="1"/>
        </dgm:presLayoutVars>
      </dgm:prSet>
      <dgm:spPr/>
    </dgm:pt>
    <dgm:pt modelId="{89A9B4CF-6439-46B1-B6A9-1D6CD5034774}" type="pres">
      <dgm:prSet presAssocID="{B2B879BD-3840-400C-92BD-B2C2383358D7}" presName="bgRect" presStyleLbl="alignNode1" presStyleIdx="1" presStyleCnt="3"/>
      <dgm:spPr/>
    </dgm:pt>
    <dgm:pt modelId="{379B8CE4-8135-4F2C-A5A0-E55EBE328E9A}" type="pres">
      <dgm:prSet presAssocID="{FBAA44FF-54DE-45C8-9FAC-512C40277233}" presName="sibTransNodeRect" presStyleLbl="alignNode1" presStyleIdx="1" presStyleCnt="3">
        <dgm:presLayoutVars>
          <dgm:chMax val="0"/>
          <dgm:bulletEnabled val="1"/>
        </dgm:presLayoutVars>
      </dgm:prSet>
      <dgm:spPr/>
    </dgm:pt>
    <dgm:pt modelId="{9F2B2B99-E41C-48B6-9241-186B3896CDB2}" type="pres">
      <dgm:prSet presAssocID="{B2B879BD-3840-400C-92BD-B2C2383358D7}" presName="nodeRect" presStyleLbl="alignNode1" presStyleIdx="1" presStyleCnt="3">
        <dgm:presLayoutVars>
          <dgm:bulletEnabled val="1"/>
        </dgm:presLayoutVars>
      </dgm:prSet>
      <dgm:spPr/>
    </dgm:pt>
    <dgm:pt modelId="{88CC7DDE-DA0F-42A6-8406-A11161BD6BA9}" type="pres">
      <dgm:prSet presAssocID="{FBAA44FF-54DE-45C8-9FAC-512C40277233}" presName="sibTrans" presStyleCnt="0"/>
      <dgm:spPr/>
    </dgm:pt>
    <dgm:pt modelId="{4C550E1C-ACB2-4A5D-BD4A-3D5D60E405E6}" type="pres">
      <dgm:prSet presAssocID="{CA9D674E-4FF1-45DC-82E4-0B2DB6A5363F}" presName="compositeNode" presStyleCnt="0">
        <dgm:presLayoutVars>
          <dgm:bulletEnabled val="1"/>
        </dgm:presLayoutVars>
      </dgm:prSet>
      <dgm:spPr/>
    </dgm:pt>
    <dgm:pt modelId="{0802B4A8-7224-4B0A-95B7-D17AEB2B2AFF}" type="pres">
      <dgm:prSet presAssocID="{CA9D674E-4FF1-45DC-82E4-0B2DB6A5363F}" presName="bgRect" presStyleLbl="alignNode1" presStyleIdx="2" presStyleCnt="3"/>
      <dgm:spPr/>
    </dgm:pt>
    <dgm:pt modelId="{68AC9669-DC11-473A-AA2E-579A44E78C37}" type="pres">
      <dgm:prSet presAssocID="{196DA4DC-9DD2-4A39-8A3A-D367BFE5A8BA}" presName="sibTransNodeRect" presStyleLbl="alignNode1" presStyleIdx="2" presStyleCnt="3">
        <dgm:presLayoutVars>
          <dgm:chMax val="0"/>
          <dgm:bulletEnabled val="1"/>
        </dgm:presLayoutVars>
      </dgm:prSet>
      <dgm:spPr/>
    </dgm:pt>
    <dgm:pt modelId="{D085015A-41AF-4EFA-A104-4FD73B2362F0}" type="pres">
      <dgm:prSet presAssocID="{CA9D674E-4FF1-45DC-82E4-0B2DB6A5363F}" presName="nodeRect" presStyleLbl="alignNode1" presStyleIdx="2" presStyleCnt="3">
        <dgm:presLayoutVars>
          <dgm:bulletEnabled val="1"/>
        </dgm:presLayoutVars>
      </dgm:prSet>
      <dgm:spPr/>
    </dgm:pt>
  </dgm:ptLst>
  <dgm:cxnLst>
    <dgm:cxn modelId="{0A7DA706-17DD-412A-8BE0-4F6529274E66}" srcId="{15509919-36B5-4162-8899-417A9F93473B}" destId="{AAF9DEE3-8444-4CA1-8BC2-D834D3ED6C74}" srcOrd="0" destOrd="0" parTransId="{205BDF49-153E-4CE8-8402-E23704595764}" sibTransId="{23210C7F-6847-491E-BE1F-A79529AF2B8B}"/>
    <dgm:cxn modelId="{109C0B15-B806-4127-A7EA-6F2FD85C2B5C}" type="presOf" srcId="{AAF9DEE3-8444-4CA1-8BC2-D834D3ED6C74}" destId="{B158057C-23C1-45AE-9273-5935A8F6104B}" srcOrd="1" destOrd="0" presId="urn:microsoft.com/office/officeart/2016/7/layout/LinearBlockProcessNumbered#1"/>
    <dgm:cxn modelId="{284ED317-FBD3-4318-9DC1-43DD0A7A84DA}" type="presOf" srcId="{CA9D674E-4FF1-45DC-82E4-0B2DB6A5363F}" destId="{D085015A-41AF-4EFA-A104-4FD73B2362F0}" srcOrd="1" destOrd="0" presId="urn:microsoft.com/office/officeart/2016/7/layout/LinearBlockProcessNumbered#1"/>
    <dgm:cxn modelId="{28938E20-006F-438A-BC3B-539C09A41AF8}" type="presOf" srcId="{23210C7F-6847-491E-BE1F-A79529AF2B8B}" destId="{15536E38-36FE-4A51-B620-2715BFAD5475}" srcOrd="0" destOrd="0" presId="urn:microsoft.com/office/officeart/2016/7/layout/LinearBlockProcessNumbered#1"/>
    <dgm:cxn modelId="{9519B82E-A537-470B-AA27-A5E33C934F3E}" type="presOf" srcId="{196DA4DC-9DD2-4A39-8A3A-D367BFE5A8BA}" destId="{68AC9669-DC11-473A-AA2E-579A44E78C37}" srcOrd="0" destOrd="0" presId="urn:microsoft.com/office/officeart/2016/7/layout/LinearBlockProcessNumbered#1"/>
    <dgm:cxn modelId="{E774C62E-62A2-478F-B2D4-49AC51F9A4FC}" type="presOf" srcId="{FBAA44FF-54DE-45C8-9FAC-512C40277233}" destId="{379B8CE4-8135-4F2C-A5A0-E55EBE328E9A}" srcOrd="0" destOrd="0" presId="urn:microsoft.com/office/officeart/2016/7/layout/LinearBlockProcessNumbered#1"/>
    <dgm:cxn modelId="{C5BD0B3A-2D82-4EC1-9975-05076C4418DA}" srcId="{15509919-36B5-4162-8899-417A9F93473B}" destId="{CA9D674E-4FF1-45DC-82E4-0B2DB6A5363F}" srcOrd="2" destOrd="0" parTransId="{F1F10F9B-925A-4787-9D00-91106497A02E}" sibTransId="{196DA4DC-9DD2-4A39-8A3A-D367BFE5A8BA}"/>
    <dgm:cxn modelId="{6E5EF465-680F-4962-87CA-2B44BA61BBF3}" type="presOf" srcId="{AAF9DEE3-8444-4CA1-8BC2-D834D3ED6C74}" destId="{F4992080-7D4E-4F2B-B608-170DDBB6006A}" srcOrd="0" destOrd="0" presId="urn:microsoft.com/office/officeart/2016/7/layout/LinearBlockProcessNumbered#1"/>
    <dgm:cxn modelId="{BE05FF76-48E4-476C-9495-A13A63321F9B}" type="presOf" srcId="{B2B879BD-3840-400C-92BD-B2C2383358D7}" destId="{89A9B4CF-6439-46B1-B6A9-1D6CD5034774}" srcOrd="0" destOrd="0" presId="urn:microsoft.com/office/officeart/2016/7/layout/LinearBlockProcessNumbered#1"/>
    <dgm:cxn modelId="{AEC6D081-73F8-41AD-9101-B43295B68E14}" type="presOf" srcId="{CA9D674E-4FF1-45DC-82E4-0B2DB6A5363F}" destId="{0802B4A8-7224-4B0A-95B7-D17AEB2B2AFF}" srcOrd="0" destOrd="0" presId="urn:microsoft.com/office/officeart/2016/7/layout/LinearBlockProcessNumbered#1"/>
    <dgm:cxn modelId="{840BB0C7-181A-4BA4-9324-C35937B4BA77}" type="presOf" srcId="{15509919-36B5-4162-8899-417A9F93473B}" destId="{09F899AB-70CA-46DA-8F8C-58514A9FEF67}" srcOrd="0" destOrd="0" presId="urn:microsoft.com/office/officeart/2016/7/layout/LinearBlockProcessNumbered#1"/>
    <dgm:cxn modelId="{42CDCACA-F394-4044-BBF6-522A0005ABCB}" srcId="{15509919-36B5-4162-8899-417A9F93473B}" destId="{B2B879BD-3840-400C-92BD-B2C2383358D7}" srcOrd="1" destOrd="0" parTransId="{09440D86-F3E6-4A3C-9E78-1AFC56348641}" sibTransId="{FBAA44FF-54DE-45C8-9FAC-512C40277233}"/>
    <dgm:cxn modelId="{6AB3E3E3-CAC3-4821-AAD0-21289FC8AF3F}" type="presOf" srcId="{B2B879BD-3840-400C-92BD-B2C2383358D7}" destId="{9F2B2B99-E41C-48B6-9241-186B3896CDB2}" srcOrd="1" destOrd="0" presId="urn:microsoft.com/office/officeart/2016/7/layout/LinearBlockProcessNumbered#1"/>
    <dgm:cxn modelId="{90D3E440-E32E-4616-A794-C357B58C725C}" type="presParOf" srcId="{09F899AB-70CA-46DA-8F8C-58514A9FEF67}" destId="{9E708B2C-9056-43B8-820C-8D4D2D591614}" srcOrd="0" destOrd="0" presId="urn:microsoft.com/office/officeart/2016/7/layout/LinearBlockProcessNumbered#1"/>
    <dgm:cxn modelId="{94905F72-0547-4876-85BD-1CE201853F0E}" type="presParOf" srcId="{9E708B2C-9056-43B8-820C-8D4D2D591614}" destId="{F4992080-7D4E-4F2B-B608-170DDBB6006A}" srcOrd="0" destOrd="0" presId="urn:microsoft.com/office/officeart/2016/7/layout/LinearBlockProcessNumbered#1"/>
    <dgm:cxn modelId="{32F232D9-C82F-455D-A4CB-8A6F950974CB}" type="presParOf" srcId="{9E708B2C-9056-43B8-820C-8D4D2D591614}" destId="{15536E38-36FE-4A51-B620-2715BFAD5475}" srcOrd="1" destOrd="0" presId="urn:microsoft.com/office/officeart/2016/7/layout/LinearBlockProcessNumbered#1"/>
    <dgm:cxn modelId="{E1630E94-0972-452E-A256-8FE168492E2F}" type="presParOf" srcId="{9E708B2C-9056-43B8-820C-8D4D2D591614}" destId="{B158057C-23C1-45AE-9273-5935A8F6104B}" srcOrd="2" destOrd="0" presId="urn:microsoft.com/office/officeart/2016/7/layout/LinearBlockProcessNumbered#1"/>
    <dgm:cxn modelId="{3D53040A-6114-439D-91AE-A92823686B42}" type="presParOf" srcId="{09F899AB-70CA-46DA-8F8C-58514A9FEF67}" destId="{5D52B8B6-958E-480C-9455-911A104C8C73}" srcOrd="1" destOrd="0" presId="urn:microsoft.com/office/officeart/2016/7/layout/LinearBlockProcessNumbered#1"/>
    <dgm:cxn modelId="{71CD1E60-9941-432A-AAD3-6BEE9759C7CA}" type="presParOf" srcId="{09F899AB-70CA-46DA-8F8C-58514A9FEF67}" destId="{070CFBFA-AE62-406D-B2E3-4A871FE3EC95}" srcOrd="2" destOrd="0" presId="urn:microsoft.com/office/officeart/2016/7/layout/LinearBlockProcessNumbered#1"/>
    <dgm:cxn modelId="{E24E5F24-B05D-485A-B1E3-F029361EAC2F}" type="presParOf" srcId="{070CFBFA-AE62-406D-B2E3-4A871FE3EC95}" destId="{89A9B4CF-6439-46B1-B6A9-1D6CD5034774}" srcOrd="0" destOrd="0" presId="urn:microsoft.com/office/officeart/2016/7/layout/LinearBlockProcessNumbered#1"/>
    <dgm:cxn modelId="{B1A2A29E-FBA6-4188-BE73-D4752962B995}" type="presParOf" srcId="{070CFBFA-AE62-406D-B2E3-4A871FE3EC95}" destId="{379B8CE4-8135-4F2C-A5A0-E55EBE328E9A}" srcOrd="1" destOrd="0" presId="urn:microsoft.com/office/officeart/2016/7/layout/LinearBlockProcessNumbered#1"/>
    <dgm:cxn modelId="{F07F5881-E747-4C57-B3A8-80D81CA9E653}" type="presParOf" srcId="{070CFBFA-AE62-406D-B2E3-4A871FE3EC95}" destId="{9F2B2B99-E41C-48B6-9241-186B3896CDB2}" srcOrd="2" destOrd="0" presId="urn:microsoft.com/office/officeart/2016/7/layout/LinearBlockProcessNumbered#1"/>
    <dgm:cxn modelId="{CFE97617-C516-4DC5-9F9C-80DAA0EDE08F}" type="presParOf" srcId="{09F899AB-70CA-46DA-8F8C-58514A9FEF67}" destId="{88CC7DDE-DA0F-42A6-8406-A11161BD6BA9}" srcOrd="3" destOrd="0" presId="urn:microsoft.com/office/officeart/2016/7/layout/LinearBlockProcessNumbered#1"/>
    <dgm:cxn modelId="{B7A23FED-2302-47D8-8E80-C7B4D99F0301}" type="presParOf" srcId="{09F899AB-70CA-46DA-8F8C-58514A9FEF67}" destId="{4C550E1C-ACB2-4A5D-BD4A-3D5D60E405E6}" srcOrd="4" destOrd="0" presId="urn:microsoft.com/office/officeart/2016/7/layout/LinearBlockProcessNumbered#1"/>
    <dgm:cxn modelId="{B9E766C8-B1F9-4299-93D9-C5605EEE5998}" type="presParOf" srcId="{4C550E1C-ACB2-4A5D-BD4A-3D5D60E405E6}" destId="{0802B4A8-7224-4B0A-95B7-D17AEB2B2AFF}" srcOrd="0" destOrd="0" presId="urn:microsoft.com/office/officeart/2016/7/layout/LinearBlockProcessNumbered#1"/>
    <dgm:cxn modelId="{DDDBCEBE-059F-40AD-A1D1-8D888A5BCC15}" type="presParOf" srcId="{4C550E1C-ACB2-4A5D-BD4A-3D5D60E405E6}" destId="{68AC9669-DC11-473A-AA2E-579A44E78C37}" srcOrd="1" destOrd="0" presId="urn:microsoft.com/office/officeart/2016/7/layout/LinearBlockProcessNumbered#1"/>
    <dgm:cxn modelId="{90FC101C-CCF0-411F-ABB9-797553DF6D08}" type="presParOf" srcId="{4C550E1C-ACB2-4A5D-BD4A-3D5D60E405E6}" destId="{D085015A-41AF-4EFA-A104-4FD73B2362F0}" srcOrd="2" destOrd="0" presId="urn:microsoft.com/office/officeart/2016/7/layout/LinearBlockProcessNumbered#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4992080-7D4E-4F2B-B608-170DDBB6006A}">
      <dsp:nvSpPr>
        <dsp:cNvPr id="0" name=""/>
        <dsp:cNvSpPr/>
      </dsp:nvSpPr>
      <dsp:spPr>
        <a:xfrm>
          <a:off x="785" y="0"/>
          <a:ext cx="3182540" cy="3725612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364" tIns="0" rIns="314364" bIns="330200" numCol="1" spcCol="1270" rtlCol="0" anchor="t" anchorCtr="0">
          <a:noAutofit/>
        </a:bodyPr>
        <a:lstStyle/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noProof="0" dirty="0"/>
            <a:t>The dramatic effect and realistic effect of light in contrast to dark </a:t>
          </a:r>
        </a:p>
      </dsp:txBody>
      <dsp:txXfrm>
        <a:off x="785" y="1490244"/>
        <a:ext cx="3182540" cy="2235367"/>
      </dsp:txXfrm>
    </dsp:sp>
    <dsp:sp modelId="{15536E38-36FE-4A51-B620-2715BFAD5475}">
      <dsp:nvSpPr>
        <dsp:cNvPr id="0" name=""/>
        <dsp:cNvSpPr/>
      </dsp:nvSpPr>
      <dsp:spPr>
        <a:xfrm>
          <a:off x="785" y="0"/>
          <a:ext cx="3182540" cy="1490244"/>
        </a:xfrm>
        <a:prstGeom prst="rect">
          <a:avLst/>
        </a:prstGeom>
        <a:noFill/>
        <a:ln w="127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364" tIns="165100" rIns="314364" bIns="165100" numCol="1" spcCol="1270" rtlCol="0" anchor="ctr" anchorCtr="0">
          <a:noAutofit/>
        </a:bodyPr>
        <a:lstStyle/>
        <a:p>
          <a:pPr marL="0" lvl="0" indent="0" algn="l" defTabSz="2933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600" kern="1200" noProof="0"/>
            <a:t>01</a:t>
          </a:r>
          <a:endParaRPr lang="en-GB" sz="6600" kern="1200" noProof="0" dirty="0"/>
        </a:p>
      </dsp:txBody>
      <dsp:txXfrm>
        <a:off x="785" y="0"/>
        <a:ext cx="3182540" cy="1490244"/>
      </dsp:txXfrm>
    </dsp:sp>
    <dsp:sp modelId="{89A9B4CF-6439-46B1-B6A9-1D6CD5034774}">
      <dsp:nvSpPr>
        <dsp:cNvPr id="0" name=""/>
        <dsp:cNvSpPr/>
      </dsp:nvSpPr>
      <dsp:spPr>
        <a:xfrm>
          <a:off x="3437929" y="0"/>
          <a:ext cx="3182540" cy="3725612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364" tIns="0" rIns="314364" bIns="330200" numCol="1" spcCol="1270" rtlCol="0" anchor="t" anchorCtr="0">
          <a:noAutofit/>
        </a:bodyPr>
        <a:lstStyle/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noProof="0" dirty="0"/>
            <a:t>Tone </a:t>
          </a:r>
        </a:p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noProof="0" dirty="0"/>
            <a:t>One of the seven fundamentals of Art </a:t>
          </a:r>
        </a:p>
      </dsp:txBody>
      <dsp:txXfrm>
        <a:off x="3437929" y="1490244"/>
        <a:ext cx="3182540" cy="2235367"/>
      </dsp:txXfrm>
    </dsp:sp>
    <dsp:sp modelId="{379B8CE4-8135-4F2C-A5A0-E55EBE328E9A}">
      <dsp:nvSpPr>
        <dsp:cNvPr id="0" name=""/>
        <dsp:cNvSpPr/>
      </dsp:nvSpPr>
      <dsp:spPr>
        <a:xfrm>
          <a:off x="3437929" y="0"/>
          <a:ext cx="3182540" cy="1490244"/>
        </a:xfrm>
        <a:prstGeom prst="rect">
          <a:avLst/>
        </a:prstGeom>
        <a:noFill/>
        <a:ln w="127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364" tIns="165100" rIns="314364" bIns="165100" numCol="1" spcCol="1270" rtlCol="0" anchor="ctr" anchorCtr="0">
          <a:noAutofit/>
        </a:bodyPr>
        <a:lstStyle/>
        <a:p>
          <a:pPr marL="0" lvl="0" indent="0" algn="l" defTabSz="2933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600" kern="1200" noProof="0"/>
            <a:t>02</a:t>
          </a:r>
          <a:endParaRPr lang="en-GB" sz="6600" kern="1200" noProof="0" dirty="0"/>
        </a:p>
      </dsp:txBody>
      <dsp:txXfrm>
        <a:off x="3437929" y="0"/>
        <a:ext cx="3182540" cy="1490244"/>
      </dsp:txXfrm>
    </dsp:sp>
    <dsp:sp modelId="{0802B4A8-7224-4B0A-95B7-D17AEB2B2AFF}">
      <dsp:nvSpPr>
        <dsp:cNvPr id="0" name=""/>
        <dsp:cNvSpPr/>
      </dsp:nvSpPr>
      <dsp:spPr>
        <a:xfrm>
          <a:off x="6875073" y="0"/>
          <a:ext cx="3182540" cy="3725612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364" tIns="0" rIns="314364" bIns="330200" numCol="1" spcCol="1270" rtlCol="0" anchor="t" anchorCtr="0">
          <a:noAutofit/>
        </a:bodyPr>
        <a:lstStyle/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noProof="0" dirty="0"/>
            <a:t>Made most famous by the hyperrealist work of Caravaggio </a:t>
          </a:r>
        </a:p>
      </dsp:txBody>
      <dsp:txXfrm>
        <a:off x="6875073" y="1490244"/>
        <a:ext cx="3182540" cy="2235367"/>
      </dsp:txXfrm>
    </dsp:sp>
    <dsp:sp modelId="{68AC9669-DC11-473A-AA2E-579A44E78C37}">
      <dsp:nvSpPr>
        <dsp:cNvPr id="0" name=""/>
        <dsp:cNvSpPr/>
      </dsp:nvSpPr>
      <dsp:spPr>
        <a:xfrm>
          <a:off x="6875073" y="0"/>
          <a:ext cx="3182540" cy="1490244"/>
        </a:xfrm>
        <a:prstGeom prst="rect">
          <a:avLst/>
        </a:prstGeom>
        <a:noFill/>
        <a:ln w="127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364" tIns="165100" rIns="314364" bIns="165100" numCol="1" spcCol="1270" rtlCol="0" anchor="ctr" anchorCtr="0">
          <a:noAutofit/>
        </a:bodyPr>
        <a:lstStyle/>
        <a:p>
          <a:pPr marL="0" lvl="0" indent="0" algn="l" defTabSz="2933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600" kern="1200" noProof="0"/>
            <a:t>03</a:t>
          </a:r>
          <a:endParaRPr lang="en-GB" sz="6600" kern="1200" noProof="0" dirty="0"/>
        </a:p>
      </dsp:txBody>
      <dsp:txXfrm>
        <a:off x="6875073" y="0"/>
        <a:ext cx="3182540" cy="149024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LinearBlockProcessNumbered#1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{97D4F0E7-A380-4E8A-A5E6-02A2C57BE889}">
          <dgm:prSet phldrT="1"/>
          <dgm:t>
            <a:bodyPr rtlCol="0"/>
            <a:lstStyle/>
            <a:p>
              <a:pPr rtl="0"/>
              <a:r>
                <a:t>01</a:t>
              </a:r>
            </a:p>
          </dgm:t>
        </dgm:pt>
        <dgm:pt modelId="201" type="sibTrans" cxnId="{5712BDC4-329B-45B2-9194-A148ABB6560A}">
          <dgm:prSet phldrT="2"/>
          <dgm:t>
            <a:bodyPr rtlCol="0"/>
            <a:lstStyle/>
            <a:p>
              <a:pPr rtl="0"/>
              <a:r>
                <a:t>02</a:t>
              </a:r>
            </a:p>
          </dgm:t>
        </dgm:pt>
        <dgm:pt modelId="301" type="sibTrans" cxnId="{8984278A-33F0-4B08-ABC0-F48449CE37F3}">
          <dgm:prSet phldrT="3"/>
          <dgm:t>
            <a:bodyPr rtlCol="0"/>
            <a:lstStyle/>
            <a:p>
              <a:pPr rtl="0"/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8EB269-7CC1-4EC7-8991-6AA91A3D5DE1}" type="datetime1">
              <a:rPr lang="en-GB" smtClean="0"/>
              <a:t>19/09/2025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4BAED56-1DA0-42C3-828A-8062380C5ED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0185457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642B4D-824A-4CB6-9F18-B4443733F6BF}" type="datetime1">
              <a:rPr lang="en-GB" noProof="0" smtClean="0"/>
              <a:t>19/09/2025</a:t>
            </a:fld>
            <a:endParaRPr lang="en-GB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 dirty="0"/>
              <a:t>Click to edit Master text styles</a:t>
            </a:r>
          </a:p>
          <a:p>
            <a:pPr lvl="1"/>
            <a:r>
              <a:rPr lang="en-GB" noProof="0" dirty="0"/>
              <a:t>Second level</a:t>
            </a:r>
          </a:p>
          <a:p>
            <a:pPr lvl="2"/>
            <a:r>
              <a:rPr lang="en-GB" noProof="0" dirty="0"/>
              <a:t>Third level</a:t>
            </a:r>
          </a:p>
          <a:p>
            <a:pPr lvl="3"/>
            <a:r>
              <a:rPr lang="en-GB" noProof="0" dirty="0"/>
              <a:t>Fourth level</a:t>
            </a:r>
          </a:p>
          <a:p>
            <a:pPr lvl="4"/>
            <a:r>
              <a:rPr lang="en-GB" noProof="0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0CA14D3-5EB5-4035-8561-64E1E84286CD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652558548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CA14D3-5EB5-4035-8561-64E1E84286CD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87071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CA14D3-5EB5-4035-8561-64E1E84286CD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31055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rtlCol="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 rtlCol="0"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  <a:endParaRPr lang="en-GB" noProof="0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 rtlCol="0"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pPr rtl="0"/>
            <a:fld id="{EDDC641C-B366-4B4E-B9A5-F710DEABCF54}" type="datetime1">
              <a:rPr lang="en-GB" noProof="0" smtClean="0"/>
              <a:t>19/09/2025</a:t>
            </a:fld>
            <a:endParaRPr lang="en-GB" noProof="0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 rtlCol="0"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 rtlCol="0"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fld id="{34B7E4EF-A1BD-40F4-AB7B-04F084DD991D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9577501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44F9C48-2A89-4942-941B-2901C059A2DB}" type="datetime1">
              <a:rPr lang="en-GB" noProof="0" smtClean="0"/>
              <a:t>19/09/2025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8703184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rtlCol="0"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rtlCol="0"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 rtlCol="0"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pPr rtl="0"/>
            <a:fld id="{131EECC5-42AE-4E6B-9FC8-059745A09D76}" type="datetime1">
              <a:rPr lang="en-GB" noProof="0" smtClean="0"/>
              <a:t>19/09/2025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 rtlCol="0"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 rtlCol="0"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fld id="{34B7E4EF-A1BD-40F4-AB7B-04F084DD991D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4990581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 rtlCol="0"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 rtlCol="0"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4787B684-9C04-4F68-B0D8-BA2D402E3032}" type="datetime1">
              <a:rPr lang="en-GB" noProof="0" smtClean="0"/>
              <a:t>19/09/2025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2909503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rtlCol="0"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 rtlCol="0"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rtlCol="0"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 rtlCol="0"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F23715F-C74A-4459-A539-6A009B77E61B}" type="datetime1">
              <a:rPr lang="en-GB" noProof="0" smtClean="0"/>
              <a:t>19/09/2025</a:t>
            </a:fld>
            <a:endParaRPr lang="en-GB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5451473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C9728F2-C3B9-4A9D-B56F-905EC515554A}" type="datetime1">
              <a:rPr lang="en-GB" noProof="0" smtClean="0"/>
              <a:t>19/09/2025</a:t>
            </a:fld>
            <a:endParaRPr lang="en-GB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3817009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0DD27D2-A4C9-4534-BAA8-9EEE696F4B61}" type="datetime1">
              <a:rPr lang="en-GB" noProof="0" smtClean="0"/>
              <a:t>19/09/2025</a:t>
            </a:fld>
            <a:endParaRPr lang="en-GB" noProof="0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9691610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rtlCol="0"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 rtlCol="0"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 rtlCol="0"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 rtlCol="0"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fld id="{6C4297AD-A075-470F-97D2-2084054BE5F5}" type="datetime1">
              <a:rPr lang="en-GB" noProof="0" smtClean="0"/>
              <a:t>19/09/2025</a:t>
            </a:fld>
            <a:endParaRPr lang="en-GB" noProof="0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 rtlCol="0"/>
          <a:lstStyle>
            <a:lvl1pPr algn="l">
              <a:defRPr/>
            </a:lvl1pPr>
          </a:lstStyle>
          <a:p>
            <a:pPr rtl="0"/>
            <a:endParaRPr lang="en-GB" noProof="0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 rtlCol="0"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fld id="{34B7E4EF-A1BD-40F4-AB7B-04F084DD991D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0075313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rtlCol="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 rtlCol="0"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pPr rtl="0"/>
            <a:fld id="{8D95D407-5E5B-4E55-8754-3EDA299F8DDE}" type="datetime1">
              <a:rPr lang="en-GB" noProof="0" smtClean="0"/>
              <a:t>19/09/2025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 rtlCol="0"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 rtlCol="0"/>
          <a:lstStyle/>
          <a:p>
            <a:pPr rtl="0"/>
            <a:fld id="{34B7E4EF-A1BD-40F4-AB7B-04F084DD991D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rtlCol="0"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 rtlCol="0"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880866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 dirty="0"/>
              <a:t>Click to 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Quarter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D767F055-C37D-4DFB-BEAF-81920D37094B}" type="datetime1">
              <a:rPr lang="en-GB" noProof="0" smtClean="0"/>
              <a:t>19/09/2025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8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34B7E4EF-A1BD-40F4-AB7B-04F084DD991D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1164094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3600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2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1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1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1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notesSlide" Target="../notesSlides/notesSlide2.xml"/><Relationship Id="rId7" Type="http://schemas.openxmlformats.org/officeDocument/2006/relationships/diagramColors" Target="../diagrams/colors1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othebys.com/en/articles/21-facts-about-caravaggio" TargetMode="External"/><Relationship Id="rId3" Type="http://schemas.openxmlformats.org/officeDocument/2006/relationships/hyperlink" Target="https://www.dorian-iten.com/value-scale/" TargetMode="External"/><Relationship Id="rId7" Type="http://schemas.openxmlformats.org/officeDocument/2006/relationships/hyperlink" Target="https://rapidfireart.com/2020/01/15/pencil-shading-techniques-intro/" TargetMode="External"/><Relationship Id="rId2" Type="http://schemas.openxmlformats.org/officeDocument/2006/relationships/hyperlink" Target="https://www.tate.org.uk/art/tone-coursework-guid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3dmarius.wordpress.com/wp-content/uploads/2013/10/sphereoffear.png" TargetMode="External"/><Relationship Id="rId5" Type="http://schemas.openxmlformats.org/officeDocument/2006/relationships/hyperlink" Target="https://bluelavaart.com/art-education/chiaroscuro-sphere" TargetMode="External"/><Relationship Id="rId4" Type="http://schemas.openxmlformats.org/officeDocument/2006/relationships/hyperlink" Target="https://uk.winsornewton.com/blogs/guides/how-to-understand-pencil-grades?srsltid=AfmBOoqAAKXnevrs-esECMTz0FojOJ6EGpQhbx3RXBF2t3cu2ZcQPjuO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2BA1780-A246-4C7F-9267-727EF2F4E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3846"/>
          <a:stretch/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2644B391-9BFE-445C-A9EC-F544BB85F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7329" y="1808532"/>
            <a:ext cx="5452527" cy="3240936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 cap="sq" cmpd="sng" algn="ctr">
            <a:noFill/>
            <a:prstDash val="solid"/>
            <a:miter lim="800000"/>
          </a:ln>
          <a:effectLst/>
        </p:spPr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0F26E69-87D9-4655-AE7B-280A87AA3C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3272" y="1975104"/>
            <a:ext cx="5120640" cy="2907792"/>
          </a:xfrm>
          <a:prstGeom prst="rect">
            <a:avLst/>
          </a:prstGeom>
          <a:noFill/>
          <a:ln w="6350" cap="sq" cmpd="sng" algn="ctr">
            <a:solidFill>
              <a:schemeClr val="tx1"/>
            </a:solidFill>
            <a:prstDash val="solid"/>
            <a:miter lim="800000"/>
          </a:ln>
          <a:effectLst>
            <a:softEdge rad="0"/>
          </a:effectLst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D7398C-75E5-4CB0-BA4F-D7D5CF2495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76055" y="2350017"/>
            <a:ext cx="4775075" cy="1630906"/>
          </a:xfrm>
        </p:spPr>
        <p:txBody>
          <a:bodyPr rtlCol="0">
            <a:normAutofit/>
          </a:bodyPr>
          <a:lstStyle/>
          <a:p>
            <a:pPr rtl="0"/>
            <a:r>
              <a:rPr lang="en-GB" sz="4400" dirty="0">
                <a:solidFill>
                  <a:schemeClr val="tx1"/>
                </a:solidFill>
              </a:rPr>
              <a:t>Chiaroscuro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C5BFB45-FC34-495C-9C68-F9641246C2E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76055" y="3990546"/>
            <a:ext cx="4775075" cy="559656"/>
          </a:xfrm>
        </p:spPr>
        <p:txBody>
          <a:bodyPr rtlCol="0">
            <a:normAutofit fontScale="85000" lnSpcReduction="10000"/>
          </a:bodyPr>
          <a:lstStyle/>
          <a:p>
            <a:pPr rtl="0"/>
            <a:r>
              <a:rPr lang="en-GB" dirty="0">
                <a:solidFill>
                  <a:schemeClr val="tx1"/>
                </a:solidFill>
              </a:rPr>
              <a:t>Using light and shadow to create dimensions</a:t>
            </a:r>
          </a:p>
        </p:txBody>
      </p:sp>
    </p:spTree>
    <p:extLst>
      <p:ext uri="{BB962C8B-B14F-4D97-AF65-F5344CB8AC3E}">
        <p14:creationId xmlns:p14="http://schemas.microsoft.com/office/powerpoint/2010/main" val="21520829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BB8085-1FFF-44DD-A144-D794D923CF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5325533" cy="1371600"/>
          </a:xfrm>
        </p:spPr>
        <p:txBody>
          <a:bodyPr rtlCol="0">
            <a:normAutofit/>
          </a:bodyPr>
          <a:lstStyle/>
          <a:p>
            <a:pPr algn="ctr" rtl="0"/>
            <a:r>
              <a:rPr lang="en-GB" dirty="0"/>
              <a:t>What is chiaroscuro?</a:t>
            </a:r>
          </a:p>
        </p:txBody>
      </p:sp>
      <p:graphicFrame>
        <p:nvGraphicFramePr>
          <p:cNvPr id="5" name="Content Placeholder 2" descr="SmartArt Process Diagram">
            <a:extLst>
              <a:ext uri="{FF2B5EF4-FFF2-40B4-BE49-F238E27FC236}">
                <a16:creationId xmlns:a16="http://schemas.microsoft.com/office/drawing/2014/main" id="{60233515-42BF-4401-AB7F-458C06159D3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93661440"/>
              </p:ext>
            </p:extLst>
          </p:nvPr>
        </p:nvGraphicFramePr>
        <p:xfrm>
          <a:off x="1066800" y="2310063"/>
          <a:ext cx="10058400" cy="37256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C7C3B0C8-D8F1-3105-2DB9-D895F0C30C15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/>
          <a:stretch/>
        </p:blipFill>
        <p:spPr>
          <a:xfrm>
            <a:off x="7816850" y="438500"/>
            <a:ext cx="3308349" cy="17120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37735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7C9B55-BB59-491D-B934-ECEEB20537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981762"/>
          </a:xfrm>
        </p:spPr>
        <p:txBody>
          <a:bodyPr/>
          <a:lstStyle/>
          <a:p>
            <a:r>
              <a:rPr lang="en-GB" dirty="0"/>
              <a:t>Through the ages</a:t>
            </a:r>
            <a:endParaRPr lang="en-US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D31563E-CF11-B606-8AC6-C7D8328AF54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89765" y="1624356"/>
            <a:ext cx="5290475" cy="464076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F293A8D-4165-293D-E527-87AAB8762B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8404" t="32097" r="63889" b="7885"/>
          <a:stretch>
            <a:fillRect/>
          </a:stretch>
        </p:blipFill>
        <p:spPr>
          <a:xfrm>
            <a:off x="6021386" y="3429000"/>
            <a:ext cx="1862667" cy="302683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D7C2AD1-5170-77E0-F717-DCDC483D236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64347" t="29450" r="8791" b="9718"/>
          <a:stretch>
            <a:fillRect/>
          </a:stretch>
        </p:blipFill>
        <p:spPr>
          <a:xfrm>
            <a:off x="6021386" y="355971"/>
            <a:ext cx="1862667" cy="316441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A780A7B-E440-997F-12CC-DDA3E76C0EC9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4484" t="9072" r="24997" b="15855"/>
          <a:stretch>
            <a:fillRect/>
          </a:stretch>
        </p:blipFill>
        <p:spPr>
          <a:xfrm>
            <a:off x="8025199" y="1737012"/>
            <a:ext cx="3714197" cy="41406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23630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7F5B32-BC32-5836-A7E0-C656FCC9D0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2301" y="642594"/>
            <a:ext cx="6479117" cy="663078"/>
          </a:xfrm>
        </p:spPr>
        <p:txBody>
          <a:bodyPr/>
          <a:lstStyle/>
          <a:p>
            <a:r>
              <a:rPr lang="en-GB" dirty="0"/>
              <a:t>Applications and Colour</a:t>
            </a:r>
            <a:endParaRPr lang="en-US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ABF85E4-324E-9B81-0005-E6DEE66616A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995583" y="3372961"/>
            <a:ext cx="3810000" cy="29718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39A3C5B-06FF-6C8C-5253-425A3376D83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3863"/>
          <a:stretch>
            <a:fillRect/>
          </a:stretch>
        </p:blipFill>
        <p:spPr>
          <a:xfrm>
            <a:off x="722511" y="3021580"/>
            <a:ext cx="6172863" cy="332318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02C4BD4-CCAA-03DA-9A86-5DEF15D2DA6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95583" y="513239"/>
            <a:ext cx="4781350" cy="280157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3A4F575-6ECD-21C8-31B8-AE76B258C82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19809" y="1479288"/>
            <a:ext cx="3673343" cy="206390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4512657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051F75-2D5C-7F40-19DC-CFE0F81E5A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563906"/>
          </a:xfrm>
        </p:spPr>
        <p:txBody>
          <a:bodyPr>
            <a:normAutofit fontScale="90000"/>
          </a:bodyPr>
          <a:lstStyle/>
          <a:p>
            <a:r>
              <a:rPr lang="en-GB" dirty="0"/>
              <a:t>Using pencil</a:t>
            </a:r>
            <a:endParaRPr lang="en-US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64DF447-ABEB-A1E8-6CA2-867873FCBB6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15378" t="22059" r="19294" b="1878"/>
          <a:stretch>
            <a:fillRect/>
          </a:stretch>
        </p:blipFill>
        <p:spPr>
          <a:xfrm>
            <a:off x="4827016" y="878113"/>
            <a:ext cx="6115138" cy="533729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8CB0310-B634-F555-60D3-ECCF93C56C5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7928"/>
          <a:stretch>
            <a:fillRect/>
          </a:stretch>
        </p:blipFill>
        <p:spPr>
          <a:xfrm>
            <a:off x="963085" y="2953054"/>
            <a:ext cx="5132915" cy="226452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80F8B90-EC09-FEEB-A508-1C108A9F9D45}"/>
              </a:ext>
            </a:extLst>
          </p:cNvPr>
          <p:cNvSpPr txBox="1"/>
          <p:nvPr/>
        </p:nvSpPr>
        <p:spPr>
          <a:xfrm>
            <a:off x="1066800" y="1151413"/>
            <a:ext cx="31369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Today we are using HB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49625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AEEC94-DE5E-3AD0-7DA4-5F6F029E06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3550" y="483972"/>
            <a:ext cx="10058400" cy="1371600"/>
          </a:xfrm>
        </p:spPr>
        <p:txBody>
          <a:bodyPr/>
          <a:lstStyle/>
          <a:p>
            <a:r>
              <a:rPr lang="en-GB" dirty="0"/>
              <a:t>Grid warmup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94E299-A5E7-0549-E3D0-B36D58693D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550" y="1544344"/>
            <a:ext cx="10058400" cy="3849624"/>
          </a:xfrm>
        </p:spPr>
        <p:txBody>
          <a:bodyPr/>
          <a:lstStyle/>
          <a:p>
            <a:r>
              <a:rPr lang="en-GB" dirty="0"/>
              <a:t>10 minutes</a:t>
            </a:r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84C24F5-2C84-E2B3-97B8-B001800CB8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8922" y="5620833"/>
            <a:ext cx="4034155" cy="104550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A163EC0-4F31-3D03-EC96-0917D513C48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8922" y="230271"/>
            <a:ext cx="4034154" cy="118278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6E5A536F-4D96-F159-C2C8-B1CA129B8AE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78922" y="1501986"/>
            <a:ext cx="4034154" cy="118278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DB117D80-C2C3-C2B3-E22C-80F9302D5CD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78922" y="2846241"/>
            <a:ext cx="4034154" cy="118278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68F806C1-BC25-2EE9-2901-77E4CCF3F5B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78922" y="4276578"/>
            <a:ext cx="4034154" cy="118278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1171214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AA6581-1329-8908-1012-921254B27F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5"/>
            <a:ext cx="10058400" cy="536506"/>
          </a:xfrm>
        </p:spPr>
        <p:txBody>
          <a:bodyPr>
            <a:normAutofit fontScale="90000"/>
          </a:bodyPr>
          <a:lstStyle/>
          <a:p>
            <a:r>
              <a:rPr lang="en-GB" dirty="0"/>
              <a:t>Possibilities</a:t>
            </a:r>
            <a:endParaRPr lang="en-US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757CC04D-3F0E-0DC1-E01B-1B2EDB41AC6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7538" t="30945" r="10506" b="11876"/>
          <a:stretch>
            <a:fillRect/>
          </a:stretch>
        </p:blipFill>
        <p:spPr>
          <a:xfrm>
            <a:off x="7996054" y="762000"/>
            <a:ext cx="1731918" cy="175755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F4997778-4FD1-E694-121B-0A3DC7D8329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9517"/>
          <a:stretch>
            <a:fillRect/>
          </a:stretch>
        </p:blipFill>
        <p:spPr>
          <a:xfrm>
            <a:off x="9842312" y="472005"/>
            <a:ext cx="1981502" cy="2841218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9F1E74BB-401F-1538-7E19-BFF8D8CB022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5320" y="1179100"/>
            <a:ext cx="3860929" cy="499663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9354B16-C06F-F47F-B170-ACEF10E2538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42313" y="3387306"/>
            <a:ext cx="1924368" cy="283189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F5202DA1-E01D-2F05-7351-344EBE29B6A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79747" y="2612865"/>
            <a:ext cx="5348225" cy="356287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0939067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B75BD6D-FA22-2B85-31ED-A2E86B42BB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221" y="1098474"/>
            <a:ext cx="7359823" cy="490295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1C25AFD-3A0D-B690-C719-493E772EBD1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57240" y="486377"/>
            <a:ext cx="3922539" cy="588524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579211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89A87F-B8FF-D6BA-D0F0-31AC686E39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829870"/>
          </a:xfrm>
        </p:spPr>
        <p:txBody>
          <a:bodyPr/>
          <a:lstStyle/>
          <a:p>
            <a:r>
              <a:rPr lang="en-GB" dirty="0"/>
              <a:t>Spherical study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3835AC-4424-E202-D180-974321E4CB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0038" y="1472464"/>
            <a:ext cx="2399626" cy="3849624"/>
          </a:xfrm>
        </p:spPr>
        <p:txBody>
          <a:bodyPr>
            <a:noAutofit/>
          </a:bodyPr>
          <a:lstStyle/>
          <a:p>
            <a:r>
              <a:rPr lang="en-GB" sz="1300" dirty="0"/>
              <a:t>Draw the basic shapes of this image; a circle, and a line that runs behind indicating the different planes – a vertical plane the circle is sat upon, and a horizontal plane it is in front of</a:t>
            </a:r>
          </a:p>
          <a:p>
            <a:endParaRPr lang="en-GB" sz="1300" dirty="0"/>
          </a:p>
          <a:p>
            <a:r>
              <a:rPr lang="en-GB" sz="1300" dirty="0"/>
              <a:t>Try to translate a 3d composition or object on to the flat 2d paper, using your previous tonal grid as a reference for the pressure and technique you used to achieve the different tones  to add the illusion of  dimension</a:t>
            </a:r>
            <a:endParaRPr lang="en-US" sz="1300" dirty="0"/>
          </a:p>
        </p:txBody>
      </p:sp>
      <p:pic>
        <p:nvPicPr>
          <p:cNvPr id="5" name="Content Placeholder 3">
            <a:extLst>
              <a:ext uri="{FF2B5EF4-FFF2-40B4-BE49-F238E27FC236}">
                <a16:creationId xmlns:a16="http://schemas.microsoft.com/office/drawing/2014/main" id="{9D670885-6C89-5095-ACBE-E01951E533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66426" y="1669202"/>
            <a:ext cx="8140700" cy="394700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6740340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35F8FCC-E3D8-D555-4872-A21698517A1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395" t="47469" r="31545" b="5003"/>
          <a:stretch>
            <a:fillRect/>
          </a:stretch>
        </p:blipFill>
        <p:spPr>
          <a:xfrm>
            <a:off x="6256899" y="2307167"/>
            <a:ext cx="5571825" cy="415885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1933155-6433-0D24-692A-A77657E17C8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395" t="5254" r="31545" b="52821"/>
          <a:stretch>
            <a:fillRect/>
          </a:stretch>
        </p:blipFill>
        <p:spPr>
          <a:xfrm>
            <a:off x="363275" y="349250"/>
            <a:ext cx="5802837" cy="382058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06B5B2D3-8ABB-6E65-691B-F126544603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3275" y="4386594"/>
            <a:ext cx="10058400" cy="1116842"/>
          </a:xfrm>
        </p:spPr>
        <p:txBody>
          <a:bodyPr/>
          <a:lstStyle/>
          <a:p>
            <a:r>
              <a:rPr lang="en-GB" dirty="0"/>
              <a:t>10 minutes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83052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B9209CEB-0D77-068E-AF02-712E0A73F69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5028" y="841756"/>
            <a:ext cx="8581944" cy="496849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0402584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52A6D6-4565-FBC6-19FF-130FAF8C95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Peer display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609491-ED4A-2C4F-11D5-BF693EA5CE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800" dirty="0"/>
              <a:t>What techniques have others used?</a:t>
            </a:r>
          </a:p>
          <a:p>
            <a:r>
              <a:rPr lang="en-GB" sz="1800" dirty="0"/>
              <a:t>What has worked best?</a:t>
            </a:r>
          </a:p>
          <a:p>
            <a:r>
              <a:rPr lang="en-GB" sz="1800" dirty="0"/>
              <a:t>Has anyone used a technique you avoided? Would you try it now?</a:t>
            </a: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348003800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65F222-8F0B-3EEB-4C61-FE0FAC675C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Reflecting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181827-7828-D6FE-5152-B59DECC06D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800" dirty="0"/>
              <a:t>How did you create depth?</a:t>
            </a:r>
          </a:p>
          <a:p>
            <a:r>
              <a:rPr lang="en-GB" sz="1800" dirty="0"/>
              <a:t>How did you maintain light?</a:t>
            </a:r>
          </a:p>
          <a:p>
            <a:r>
              <a:rPr lang="en-GB" sz="1800" dirty="0"/>
              <a:t>What technique worked best for you?</a:t>
            </a:r>
          </a:p>
          <a:p>
            <a:r>
              <a:rPr lang="en-GB" sz="1800" dirty="0"/>
              <a:t>Were you able to see the 3d as a 2d plane?</a:t>
            </a:r>
          </a:p>
          <a:p>
            <a:r>
              <a:rPr lang="en-GB" sz="1800" dirty="0"/>
              <a:t>Do you view sketching/drawing as easier/different?</a:t>
            </a: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349924001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0FA3E2-C8AF-67FD-5C84-C18BE4C9D5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685" y="1927192"/>
            <a:ext cx="10058400" cy="1371600"/>
          </a:xfrm>
        </p:spPr>
        <p:txBody>
          <a:bodyPr/>
          <a:lstStyle/>
          <a:p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Resources and References </a:t>
            </a:r>
            <a:endParaRPr lang="en-US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B305A0-EB92-165A-587C-4C079A6A36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685" y="3387718"/>
            <a:ext cx="10058400" cy="3849624"/>
          </a:xfrm>
        </p:spPr>
        <p:txBody>
          <a:bodyPr/>
          <a:lstStyle/>
          <a:p>
            <a:r>
              <a:rPr lang="en-US" dirty="0">
                <a:solidFill>
                  <a:schemeClr val="bg1">
                    <a:lumMod val="50000"/>
                  </a:schemeClr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</a:t>
            </a:r>
            <a:r>
              <a:rPr lang="en-US" dirty="0" err="1">
                <a:solidFill>
                  <a:schemeClr val="bg1">
                    <a:lumMod val="50000"/>
                  </a:schemeClr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www.tate.org.uk</a:t>
            </a:r>
            <a:r>
              <a:rPr lang="en-US" dirty="0">
                <a:solidFill>
                  <a:schemeClr val="bg1">
                    <a:lumMod val="50000"/>
                  </a:schemeClr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/art/tone-coursework-guide</a:t>
            </a:r>
            <a:endParaRPr lang="en-GB" dirty="0">
              <a:solidFill>
                <a:schemeClr val="bg1">
                  <a:lumMod val="50000"/>
                </a:schemeClr>
              </a:solidFill>
            </a:endParaRPr>
          </a:p>
          <a:p>
            <a:r>
              <a:rPr lang="en-US" dirty="0">
                <a:solidFill>
                  <a:schemeClr val="bg1">
                    <a:lumMod val="50000"/>
                  </a:schemeClr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</a:t>
            </a:r>
            <a:r>
              <a:rPr lang="en-US" dirty="0" err="1">
                <a:solidFill>
                  <a:schemeClr val="bg1">
                    <a:lumMod val="50000"/>
                  </a:schemeClr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www.dorian-iten.com</a:t>
            </a:r>
            <a:r>
              <a:rPr lang="en-US" dirty="0">
                <a:solidFill>
                  <a:schemeClr val="bg1">
                    <a:lumMod val="50000"/>
                  </a:schemeClr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/value-scale/</a:t>
            </a:r>
            <a:endParaRPr lang="en-GB" dirty="0">
              <a:solidFill>
                <a:schemeClr val="bg1">
                  <a:lumMod val="50000"/>
                </a:schemeClr>
              </a:solidFill>
            </a:endParaRPr>
          </a:p>
          <a:p>
            <a:r>
              <a:rPr lang="en-US" dirty="0">
                <a:solidFill>
                  <a:schemeClr val="bg1">
                    <a:lumMod val="50000"/>
                  </a:schemeClr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</a:t>
            </a:r>
            <a:r>
              <a:rPr lang="en-US" dirty="0" err="1">
                <a:solidFill>
                  <a:schemeClr val="bg1">
                    <a:lumMod val="50000"/>
                  </a:schemeClr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uk.winsornewton.com</a:t>
            </a:r>
            <a:r>
              <a:rPr lang="en-US" dirty="0">
                <a:solidFill>
                  <a:schemeClr val="bg1">
                    <a:lumMod val="50000"/>
                  </a:schemeClr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/blogs/guides/how-to-understand-pencil-grades?</a:t>
            </a:r>
            <a:r>
              <a:rPr lang="en-US" dirty="0" err="1">
                <a:solidFill>
                  <a:schemeClr val="bg1">
                    <a:lumMod val="50000"/>
                  </a:schemeClr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srsltid</a:t>
            </a:r>
            <a:r>
              <a:rPr lang="en-US" dirty="0">
                <a:solidFill>
                  <a:schemeClr val="bg1">
                    <a:lumMod val="50000"/>
                  </a:schemeClr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=AfmBOoqAAKXnevrs-esECMTz0FojOJ6EGpQhbx3RXBF2t3cu2ZcQPjuO</a:t>
            </a:r>
            <a:endParaRPr lang="en-GB" dirty="0">
              <a:solidFill>
                <a:schemeClr val="bg1">
                  <a:lumMod val="50000"/>
                </a:schemeClr>
              </a:solidFill>
            </a:endParaRPr>
          </a:p>
          <a:p>
            <a:r>
              <a:rPr lang="en-US" dirty="0">
                <a:solidFill>
                  <a:schemeClr val="bg1">
                    <a:lumMod val="50000"/>
                  </a:schemeClr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</a:t>
            </a:r>
            <a:r>
              <a:rPr lang="en-US" dirty="0" err="1">
                <a:solidFill>
                  <a:schemeClr val="bg1">
                    <a:lumMod val="50000"/>
                  </a:schemeClr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bluelavaart.com</a:t>
            </a:r>
            <a:r>
              <a:rPr lang="en-US" dirty="0">
                <a:solidFill>
                  <a:schemeClr val="bg1">
                    <a:lumMod val="50000"/>
                  </a:schemeClr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/art-education/chiaroscuro-sphere</a:t>
            </a:r>
            <a:endParaRPr lang="en-GB" dirty="0">
              <a:solidFill>
                <a:schemeClr val="bg1">
                  <a:lumMod val="50000"/>
                </a:schemeClr>
              </a:solidFill>
            </a:endParaRPr>
          </a:p>
          <a:p>
            <a:r>
              <a:rPr lang="en-US" dirty="0">
                <a:solidFill>
                  <a:schemeClr val="bg1">
                    <a:lumMod val="50000"/>
                  </a:schemeClr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</a:t>
            </a:r>
            <a:r>
              <a:rPr lang="en-US" dirty="0" err="1">
                <a:solidFill>
                  <a:schemeClr val="bg1">
                    <a:lumMod val="50000"/>
                  </a:schemeClr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3dmarius.wordpress.com</a:t>
            </a:r>
            <a:r>
              <a:rPr lang="en-US" dirty="0">
                <a:solidFill>
                  <a:schemeClr val="bg1">
                    <a:lumMod val="50000"/>
                  </a:schemeClr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</a:t>
            </a:r>
            <a:r>
              <a:rPr lang="en-US" dirty="0" err="1">
                <a:solidFill>
                  <a:schemeClr val="bg1">
                    <a:lumMod val="50000"/>
                  </a:schemeClr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wp-content</a:t>
            </a:r>
            <a:r>
              <a:rPr lang="en-US" dirty="0">
                <a:solidFill>
                  <a:schemeClr val="bg1">
                    <a:lumMod val="50000"/>
                  </a:schemeClr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/uploads/2013/10/</a:t>
            </a:r>
            <a:r>
              <a:rPr lang="en-US" dirty="0" err="1">
                <a:solidFill>
                  <a:schemeClr val="bg1">
                    <a:lumMod val="50000"/>
                  </a:schemeClr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sphereoffear.png</a:t>
            </a:r>
            <a:endParaRPr lang="en-GB" dirty="0">
              <a:solidFill>
                <a:schemeClr val="bg1">
                  <a:lumMod val="50000"/>
                </a:schemeClr>
              </a:solidFill>
            </a:endParaRPr>
          </a:p>
          <a:p>
            <a:r>
              <a:rPr lang="en-US" dirty="0">
                <a:solidFill>
                  <a:schemeClr val="bg1">
                    <a:lumMod val="50000"/>
                  </a:schemeClr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</a:t>
            </a:r>
            <a:r>
              <a:rPr lang="en-US" dirty="0" err="1">
                <a:solidFill>
                  <a:schemeClr val="bg1">
                    <a:lumMod val="50000"/>
                  </a:schemeClr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rapidfireart.com</a:t>
            </a:r>
            <a:r>
              <a:rPr lang="en-US" dirty="0">
                <a:solidFill>
                  <a:schemeClr val="bg1">
                    <a:lumMod val="50000"/>
                  </a:schemeClr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/2020/01/15/pencil-shading-techniques-intro/</a:t>
            </a:r>
            <a:endParaRPr lang="en-GB" dirty="0">
              <a:solidFill>
                <a:schemeClr val="bg1">
                  <a:lumMod val="50000"/>
                </a:schemeClr>
              </a:solidFill>
            </a:endParaRPr>
          </a:p>
          <a:p>
            <a:r>
              <a:rPr lang="en-US" dirty="0">
                <a:solidFill>
                  <a:schemeClr val="bg1">
                    <a:lumMod val="50000"/>
                  </a:schemeClr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</a:t>
            </a:r>
            <a:r>
              <a:rPr lang="en-US" dirty="0" err="1">
                <a:solidFill>
                  <a:schemeClr val="bg1">
                    <a:lumMod val="50000"/>
                  </a:schemeClr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www.sothebys.com</a:t>
            </a:r>
            <a:r>
              <a:rPr lang="en-US" dirty="0">
                <a:solidFill>
                  <a:schemeClr val="bg1">
                    <a:lumMod val="50000"/>
                  </a:schemeClr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/en/articles/21-facts-about-</a:t>
            </a:r>
            <a:r>
              <a:rPr lang="en-US" dirty="0" err="1">
                <a:solidFill>
                  <a:schemeClr val="bg1">
                    <a:lumMod val="50000"/>
                  </a:schemeClr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caravaggio</a:t>
            </a:r>
            <a:endParaRPr lang="en-GB" dirty="0">
              <a:solidFill>
                <a:schemeClr val="bg1">
                  <a:lumMod val="50000"/>
                </a:schemeClr>
              </a:solidFill>
            </a:endParaRPr>
          </a:p>
          <a:p>
            <a:endParaRPr lang="en-US" dirty="0">
              <a:solidFill>
                <a:schemeClr val="bg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686860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Media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Savon">
      <a:majorFont>
        <a:latin typeface="Sagona ExtraLight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Sagona Book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44286041_TF78829772.potx" id="{40C9888F-D1F3-48F3-8626-9E3B2842567E}" vid="{EAC8D4B6-6F23-4056-B17A-CFA342D1CAA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Marquee">
    <a:dk1>
      <a:srgbClr val="000000"/>
    </a:dk1>
    <a:lt1>
      <a:sysClr val="window" lastClr="FFFFFF"/>
    </a:lt1>
    <a:dk2>
      <a:srgbClr val="5E5E5E"/>
    </a:dk2>
    <a:lt2>
      <a:srgbClr val="DDDDDD"/>
    </a:lt2>
    <a:accent1>
      <a:srgbClr val="418AB3"/>
    </a:accent1>
    <a:accent2>
      <a:srgbClr val="A6B727"/>
    </a:accent2>
    <a:accent3>
      <a:srgbClr val="F69200"/>
    </a:accent3>
    <a:accent4>
      <a:srgbClr val="838383"/>
    </a:accent4>
    <a:accent5>
      <a:srgbClr val="FEC306"/>
    </a:accent5>
    <a:accent6>
      <a:srgbClr val="DF5327"/>
    </a:accent6>
    <a:hlink>
      <a:srgbClr val="F59E00"/>
    </a:hlink>
    <a:folHlink>
      <a:srgbClr val="B2B2B2"/>
    </a:folHlink>
  </a:clrScheme>
</a:themeOverride>
</file>

<file path=ppt/theme/themeOverride2.xml><?xml version="1.0" encoding="utf-8"?>
<a:themeOverride xmlns:a="http://schemas.openxmlformats.org/drawingml/2006/main">
  <a:clrScheme name="Marquee">
    <a:dk1>
      <a:srgbClr val="000000"/>
    </a:dk1>
    <a:lt1>
      <a:sysClr val="window" lastClr="FFFFFF"/>
    </a:lt1>
    <a:dk2>
      <a:srgbClr val="5E5E5E"/>
    </a:dk2>
    <a:lt2>
      <a:srgbClr val="DDDDDD"/>
    </a:lt2>
    <a:accent1>
      <a:srgbClr val="418AB3"/>
    </a:accent1>
    <a:accent2>
      <a:srgbClr val="A6B727"/>
    </a:accent2>
    <a:accent3>
      <a:srgbClr val="F69200"/>
    </a:accent3>
    <a:accent4>
      <a:srgbClr val="838383"/>
    </a:accent4>
    <a:accent5>
      <a:srgbClr val="FEC306"/>
    </a:accent5>
    <a:accent6>
      <a:srgbClr val="DF5327"/>
    </a:accent6>
    <a:hlink>
      <a:srgbClr val="F59E00"/>
    </a:hlink>
    <a:folHlink>
      <a:srgbClr val="B2B2B2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50DB95DD-0319-4EE5-8C5C-9CEDF75E024B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71af3243-3dd4-4a8d-8c0d-dd76da1f02a5"/>
    <ds:schemaRef ds:uri="16c05727-aa75-4e4a-9b5f-8a80a1165891"/>
  </ds:schemaRefs>
</ds:datastoreItem>
</file>

<file path=customXml/itemProps2.xml><?xml version="1.0" encoding="utf-8"?>
<ds:datastoreItem xmlns:ds="http://schemas.openxmlformats.org/officeDocument/2006/customXml" ds:itemID="{AE2713E1-6312-427E-BFCB-C5A5DA30137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2F3B215-496E-4790-A364-7C1C46DEC771}">
  <ds:schemaRefs>
    <ds:schemaRef ds:uri="http://schemas.microsoft.com/office/2006/metadata/properties"/>
    <ds:schemaRef ds:uri="http://www.w3.org/2000/xmlns/"/>
    <ds:schemaRef ds:uri="71af3243-3dd4-4a8d-8c0d-dd76da1f02a5"/>
    <ds:schemaRef ds:uri="http://www.w3.org/2001/XMLSchema-instan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44</Words>
  <Application>Microsoft Office PowerPoint</Application>
  <PresentationFormat>Widescreen</PresentationFormat>
  <Paragraphs>11</Paragraphs>
  <Slides>14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SavonVTI</vt:lpstr>
      <vt:lpstr>Chiaroscuro </vt:lpstr>
      <vt:lpstr>What is chiaroscuro?</vt:lpstr>
      <vt:lpstr>Through the ages</vt:lpstr>
      <vt:lpstr>Applications and Colour</vt:lpstr>
      <vt:lpstr>Using pencil</vt:lpstr>
      <vt:lpstr>Grid warmup </vt:lpstr>
      <vt:lpstr>Possibilities</vt:lpstr>
      <vt:lpstr>PowerPoint Presentation</vt:lpstr>
      <vt:lpstr>Spherical study</vt:lpstr>
      <vt:lpstr>PowerPoint Presentation</vt:lpstr>
      <vt:lpstr>PowerPoint Presentation</vt:lpstr>
      <vt:lpstr>Peer display</vt:lpstr>
      <vt:lpstr>Reflecting</vt:lpstr>
      <vt:lpstr>Resources and 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Chiaroscuro </dc:title>
  <dc:creator>Arianne Nicholas (1802809)</dc:creator>
  <cp:lastModifiedBy>Arianne Nicholas (1802809)</cp:lastModifiedBy>
  <cp:revision>2</cp:revision>
  <dcterms:created xsi:type="dcterms:W3CDTF">2025-09-18T23:29:30Z</dcterms:created>
  <dcterms:modified xsi:type="dcterms:W3CDTF">2025-09-19T10:59:38Z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