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72367" autoAdjust="0"/>
  </p:normalViewPr>
  <p:slideViewPr>
    <p:cSldViewPr snapToGrid="0" showGuides="1">
      <p:cViewPr varScale="1">
        <p:scale>
          <a:sx n="46" d="100"/>
          <a:sy n="46" d="100"/>
        </p:scale>
        <p:origin x="1420" y="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4E453-C13F-41A5-ADCB-74046074D6AF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3DE542-FD09-4BC0-90BE-D9AF5FF78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78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Housekeeping in BIRMINGHAM WEST MERCURE is highly important.</a:t>
            </a:r>
          </a:p>
          <a:p>
            <a:pPr algn="just"/>
            <a:r>
              <a:rPr lang="en-US" dirty="0"/>
              <a:t>The guest are welcome here with clean and sophisticated room service. </a:t>
            </a:r>
          </a:p>
          <a:p>
            <a:pPr algn="just"/>
            <a:r>
              <a:rPr lang="en-US" dirty="0"/>
              <a:t>Training for housekeeping team is a must.</a:t>
            </a:r>
          </a:p>
          <a:p>
            <a:pPr algn="just"/>
            <a:r>
              <a:rPr lang="en-US" dirty="0"/>
              <a:t>The presentation will focus on the training of housekeeping team.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22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Housekeeping plays one of the most pivotal roles in BIRMINGHAM WEST MERCURE</a:t>
            </a:r>
          </a:p>
          <a:p>
            <a:pPr algn="just"/>
            <a:r>
              <a:rPr lang="en-US" dirty="0"/>
              <a:t>Effective Housekeeping is a  must.</a:t>
            </a:r>
          </a:p>
          <a:p>
            <a:pPr algn="just"/>
            <a:r>
              <a:rPr lang="en-US" dirty="0"/>
              <a:t> The reflection on housekeeping is getting done is a crucial feedback loop in the system.</a:t>
            </a:r>
          </a:p>
          <a:p>
            <a:pPr algn="just"/>
            <a:r>
              <a:rPr lang="en-US" dirty="0"/>
              <a:t>Without housekeeping the it is impossible to capture people in longer run.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3315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Routine Cleaning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Regular cleaning schedules for dusting, vacuuming, mopping, and sanitizing surfaces to maintain a clean environment.</a:t>
            </a: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Adopting Standard Operating Procedures (SOPs)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Implementing protocols and standardized methods for various tasks to ensure consistency and quality in cleaning practices.</a:t>
            </a: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Training and Education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Providing training to staff on proper cleaning techniques, safety protocols, and the use of cleaning products to ensure efficient and effective housekeeping practices.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the realm of housekeeping, where numerous tasks need to be completed within a set timeframe and maintaining high standards is crucial, checklists serve as a fundamental tool for organization, efficiency, and maintaining a consistently clean and organized environment.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76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Checklist is structured system where all the task that needed to be done is written.</a:t>
            </a:r>
          </a:p>
          <a:p>
            <a:pPr algn="just"/>
            <a:r>
              <a:rPr lang="en-US" dirty="0"/>
              <a:t>It is one of the most effective ways to handle complex tasks.</a:t>
            </a:r>
          </a:p>
          <a:p>
            <a:pPr algn="just"/>
            <a:r>
              <a:rPr lang="en-US" dirty="0"/>
              <a:t>Lots of new hotels are adapting this system.</a:t>
            </a:r>
          </a:p>
          <a:p>
            <a:pPr algn="just"/>
            <a:r>
              <a:rPr lang="en-US" dirty="0"/>
              <a:t>The checklist is a crucial step for the housekeeping team of BIRMINGHAM WEST MERCURE.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4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Dust on surfaces including shelves cleaning.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Cleaning of Mirrors and Glasses with Glass Cleaner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Vacuum of Carpets and Rugs in Designated Area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Sweep and Mopping of Marvel Floor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Clean and Disinfection of Toilets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Scrubbing and Disinfection of Kitchen and Sinks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Cleaning of Kitchen Appliances of Stove Oven and others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6032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8"/>
            </a:pPr>
            <a:r>
              <a:rPr lang="en-US" dirty="0"/>
              <a:t>Wash and Change of Bed Sheets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Light Switches clean and disinfection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Dust from Window Sills cleaned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Vacuum of Furniture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Cleaning and Disinfect pet areas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Wipe down the electronics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Dust Cleaning of Ceiling Fan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Organizing the living space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3832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Royal Lancaster London is an ideal example of how cleaning and housekeeping can play a crucial role there. </a:t>
            </a:r>
          </a:p>
          <a:p>
            <a:pPr algn="just"/>
            <a:r>
              <a:rPr lang="en-US" dirty="0"/>
              <a:t>The overall prospect of Royal Lancaster London can be adapted to the housekeeping team of BIRMINGHAM WEST MERCURE too.</a:t>
            </a:r>
          </a:p>
          <a:p>
            <a:pPr algn="just"/>
            <a:r>
              <a:rPr lang="en-US" dirty="0"/>
              <a:t>The housekeeping use an effective checklist method to do their 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4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They provide fantastic service from start to finish.</a:t>
            </a:r>
          </a:p>
          <a:p>
            <a:pPr algn="just"/>
            <a:r>
              <a:rPr lang="en-US" dirty="0"/>
              <a:t>They provide excellent cleaning facilities too.</a:t>
            </a:r>
          </a:p>
          <a:p>
            <a:pPr algn="just"/>
            <a:r>
              <a:rPr lang="en-US" dirty="0"/>
              <a:t>They have dedicated team for housekeeping.</a:t>
            </a:r>
          </a:p>
          <a:p>
            <a:pPr algn="just"/>
            <a:r>
              <a:rPr lang="en-US" dirty="0"/>
              <a:t>They are trained like this one monthly basis.</a:t>
            </a:r>
          </a:p>
          <a:p>
            <a:pPr algn="just"/>
            <a:r>
              <a:rPr lang="en-US" dirty="0"/>
              <a:t>The proper procedures is thought to them by seniors.</a:t>
            </a:r>
          </a:p>
          <a:p>
            <a:pPr algn="just"/>
            <a:r>
              <a:rPr lang="en-US" dirty="0"/>
              <a:t>They have efficient team work capacity.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081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Housekeeping in BIRMINGHAM WEST MERCURE is needed for checking with various other things.</a:t>
            </a:r>
          </a:p>
          <a:p>
            <a:pPr algn="just"/>
            <a:r>
              <a:rPr lang="en-US" dirty="0"/>
              <a:t>The health and safety standard of the housekeeping team should be maintained.</a:t>
            </a:r>
          </a:p>
          <a:p>
            <a:pPr algn="just"/>
            <a:r>
              <a:rPr lang="en-US" dirty="0"/>
              <a:t>The proper process of working should also be done.</a:t>
            </a:r>
          </a:p>
          <a:p>
            <a:pPr algn="just"/>
            <a:r>
              <a:rPr lang="en-US" dirty="0"/>
              <a:t>The main work with this training module with the checklist should be maintained for making the best use of the service.</a:t>
            </a:r>
          </a:p>
          <a:p>
            <a:pPr algn="just"/>
            <a:r>
              <a:rPr lang="en-US" dirty="0"/>
              <a:t>The housekeeping team of BIRMINGHAM WEST MERCURE is playing a core value driving force for the hotel.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795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DE542-FD09-4BC0-90BE-D9AF5FF7883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144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020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76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0800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5917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59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698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521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105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7951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394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3237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607A6-819D-4F6C-8F52-5AB673BE98AE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150438D-BE39-4760-9325-0DE43EA4D06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03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DF1C-C3AB-456F-B1FD-CF7B355328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1501" y="603056"/>
            <a:ext cx="8253351" cy="2541431"/>
          </a:xfrm>
        </p:spPr>
        <p:txBody>
          <a:bodyPr>
            <a:normAutofit/>
          </a:bodyPr>
          <a:lstStyle/>
          <a:p>
            <a:pPr algn="r"/>
            <a:r>
              <a:rPr lang="en-US" sz="4500" dirty="0"/>
              <a:t>Training Presentation on Housekeeping of BIRMINGHAM WEST MERCURE</a:t>
            </a:r>
            <a:endParaRPr lang="en-GB" sz="4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A2AD92-4233-4403-B447-81C5889D9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839962"/>
            <a:ext cx="8637072" cy="977621"/>
          </a:xfrm>
        </p:spPr>
        <p:txBody>
          <a:bodyPr>
            <a:noAutofit/>
          </a:bodyPr>
          <a:lstStyle/>
          <a:p>
            <a:pPr algn="r"/>
            <a:r>
              <a:rPr lang="en-US" sz="2000" dirty="0"/>
              <a:t>Operating Hotel Facilities – BMIH 4006</a:t>
            </a:r>
          </a:p>
          <a:p>
            <a:pPr algn="r"/>
            <a:r>
              <a:rPr lang="en-US" sz="2000" dirty="0"/>
              <a:t>S</a:t>
            </a:r>
            <a:r>
              <a:rPr lang="en-GB" sz="2000" dirty="0" err="1"/>
              <a:t>tudent</a:t>
            </a:r>
            <a:r>
              <a:rPr lang="en-GB" sz="2000" dirty="0"/>
              <a:t> Name: </a:t>
            </a:r>
            <a:r>
              <a:rPr lang="en-GB" sz="2000" dirty="0" err="1"/>
              <a:t>Mojnu</a:t>
            </a:r>
            <a:r>
              <a:rPr lang="en-GB" sz="2000" dirty="0"/>
              <a:t> Miah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C35724-45E1-084F-8DC2-74628226D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72" y="828548"/>
            <a:ext cx="2600452" cy="2600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58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A7558-91B4-43BA-AA79-A8037AA8F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1A6FC-FC76-4FCE-87CD-C098F2F9F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IMPORTANCE OF HOUSEKEEPING IN BIRMINGHAM WEST MERCURE</a:t>
            </a:r>
          </a:p>
          <a:p>
            <a:r>
              <a:rPr lang="en-US" dirty="0"/>
              <a:t>METHOD FOR USING HOUSEKEEPING PROPERLY</a:t>
            </a:r>
          </a:p>
          <a:p>
            <a:r>
              <a:rPr lang="en-US" dirty="0"/>
              <a:t>CHECKLIST</a:t>
            </a:r>
          </a:p>
          <a:p>
            <a:r>
              <a:rPr lang="en-US" dirty="0"/>
              <a:t>CHECKLIST FOR BIRMINGHAM WEST MERCURE </a:t>
            </a:r>
          </a:p>
          <a:p>
            <a:r>
              <a:rPr lang="en-US" dirty="0"/>
              <a:t>BEST INDUSTRY PRACTICES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865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D269-DFAC-4C31-924E-539DF4729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58744-C307-4739-AADC-996E39546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5966860" cy="3450613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Housekeeping in BIRMINGHAM WEST MERCURE is highly important.</a:t>
            </a:r>
          </a:p>
          <a:p>
            <a:pPr algn="just"/>
            <a:r>
              <a:rPr lang="en-US" dirty="0"/>
              <a:t>The guest are welcome here with clean and sophisticated room service. </a:t>
            </a:r>
          </a:p>
          <a:p>
            <a:pPr algn="just"/>
            <a:r>
              <a:rPr lang="en-US" dirty="0"/>
              <a:t>Training for housekeeping team is a must.</a:t>
            </a:r>
          </a:p>
          <a:p>
            <a:pPr algn="just"/>
            <a:r>
              <a:rPr lang="en-US" dirty="0"/>
              <a:t>The presentation will focus on the training of housekeeping team. </a:t>
            </a:r>
            <a:endParaRPr lang="en-GB" dirty="0"/>
          </a:p>
        </p:txBody>
      </p:sp>
      <p:pic>
        <p:nvPicPr>
          <p:cNvPr id="1027" name="Picture 3" descr="Housekeeping Jobs | Hotel Jobs &amp; Hospitality Careers">
            <a:extLst>
              <a:ext uri="{FF2B5EF4-FFF2-40B4-BE49-F238E27FC236}">
                <a16:creationId xmlns:a16="http://schemas.microsoft.com/office/drawing/2014/main" id="{5558F122-BD7B-4C44-A579-4C3D86B8DC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3" r="26778"/>
          <a:stretch/>
        </p:blipFill>
        <p:spPr bwMode="auto">
          <a:xfrm>
            <a:off x="7536327" y="2015732"/>
            <a:ext cx="4340048" cy="332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87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6E9EE-C745-4CE3-BA80-638BD82BB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Housekeeping in BIRMINGHAM WEST MERCURE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71FDC-4708-44B2-A232-26F83E4A6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61" y="2045229"/>
            <a:ext cx="6586292" cy="3450613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Housekeeping plays one of the most pivotal roles in BIRMINGHAM WEST MERCURE.</a:t>
            </a:r>
          </a:p>
          <a:p>
            <a:pPr algn="just"/>
            <a:r>
              <a:rPr lang="en-US" dirty="0"/>
              <a:t>Effective Housekeeping is a  must.</a:t>
            </a:r>
          </a:p>
          <a:p>
            <a:pPr algn="just"/>
            <a:r>
              <a:rPr lang="en-US" dirty="0"/>
              <a:t> The reflection on housekeeping is getting done is a crucial feedback loop in the system.</a:t>
            </a:r>
          </a:p>
          <a:p>
            <a:pPr algn="just"/>
            <a:r>
              <a:rPr lang="en-US" dirty="0"/>
              <a:t>Without housekeeping the it is impossible to capture people in longer run. </a:t>
            </a:r>
            <a:endParaRPr lang="en-GB" dirty="0"/>
          </a:p>
        </p:txBody>
      </p:sp>
      <p:pic>
        <p:nvPicPr>
          <p:cNvPr id="3074" name="Picture 2" descr="Hotel hospitality: The importance of excellent housekeeping - Bunzl  Catering Supplies">
            <a:extLst>
              <a:ext uri="{FF2B5EF4-FFF2-40B4-BE49-F238E27FC236}">
                <a16:creationId xmlns:a16="http://schemas.microsoft.com/office/drawing/2014/main" id="{BE56294D-130E-43B3-B9FC-EF4C4275E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718" y="2111596"/>
            <a:ext cx="4535586" cy="338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341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B3042-A6EA-4233-B28B-2DEEDA676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 For using housekeeping Properly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273A0-3F8B-437B-B51D-EA13F523E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3105673" cy="3450613"/>
          </a:xfrm>
        </p:spPr>
        <p:txBody>
          <a:bodyPr/>
          <a:lstStyle/>
          <a:p>
            <a:r>
              <a:rPr lang="en-US" dirty="0"/>
              <a:t>Routine Cleaning</a:t>
            </a:r>
          </a:p>
          <a:p>
            <a:r>
              <a:rPr lang="en-US" dirty="0"/>
              <a:t>Adopting SOP(Standard Operating Procedure)</a:t>
            </a:r>
          </a:p>
          <a:p>
            <a:r>
              <a:rPr lang="en-US" dirty="0"/>
              <a:t>Training and Education</a:t>
            </a:r>
          </a:p>
          <a:p>
            <a:r>
              <a:rPr lang="en-US" dirty="0"/>
              <a:t>Checklist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How Much You Should Tip Hotel Housekeeping | Travel + Leisure">
            <a:extLst>
              <a:ext uri="{FF2B5EF4-FFF2-40B4-BE49-F238E27FC236}">
                <a16:creationId xmlns:a16="http://schemas.microsoft.com/office/drawing/2014/main" id="{926C1D7C-9737-467F-BB6A-EAE7976A4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381" y="2015732"/>
            <a:ext cx="4675061" cy="311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41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25ABF-5D97-4614-8BC6-6E136F5CE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Checklist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B9E7B-D5A9-4EBF-91DE-6958906A9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6527298" cy="3450613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Checklist is structured system where all the task that needed to be done is written.</a:t>
            </a:r>
          </a:p>
          <a:p>
            <a:pPr algn="just"/>
            <a:r>
              <a:rPr lang="en-US" dirty="0"/>
              <a:t>It is one of the most effective ways to handle complex tasks.</a:t>
            </a:r>
          </a:p>
          <a:p>
            <a:pPr algn="just"/>
            <a:r>
              <a:rPr lang="en-US" dirty="0"/>
              <a:t>Lots of new hotels are adapting this system.</a:t>
            </a:r>
          </a:p>
          <a:p>
            <a:pPr algn="just"/>
            <a:r>
              <a:rPr lang="en-US" dirty="0"/>
              <a:t>The checklist is a crucial step for the housekeeping team of BIRMINGHAM WEST MERCURE.</a:t>
            </a:r>
          </a:p>
        </p:txBody>
      </p:sp>
      <p:pic>
        <p:nvPicPr>
          <p:cNvPr id="5122" name="Picture 2" descr="Checklist Stock Illustrations – 136,701 Checklist Stock Illustrations,  Vectors &amp; Clipart - Dreamstime">
            <a:extLst>
              <a:ext uri="{FF2B5EF4-FFF2-40B4-BE49-F238E27FC236}">
                <a16:creationId xmlns:a16="http://schemas.microsoft.com/office/drawing/2014/main" id="{26BA8B78-3162-4E73-8423-5EA380AFC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1151" y="2015732"/>
            <a:ext cx="3442810" cy="344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941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AC5F9-1409-45CA-AF72-CBA5BB6F1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Checklist for BIRMINGHAM WEST MERCURE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0F8DA1-9B93-4DA9-B1ED-369B63FF9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Dust on surfaces including shelves cleaning.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Cleaning of Mirrors and Glasses with Glass Cleaner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Vacuum of Carpets and Rugs in Designated Area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Sweep and Mopping of Marvel Floor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Clean and Disinfection of Toilets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Scrubbing and Disinfection of Kitchen and Sinks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Cleaning of Kitchen Appliances of Stove Oven and others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75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DEB1F-203F-4369-95F7-BE71D9AA3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4E3BB-18ED-42CA-96B1-C85B28B1B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6040602" cy="3450613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 startAt="8"/>
            </a:pPr>
            <a:r>
              <a:rPr lang="en-US" dirty="0"/>
              <a:t>Wash and Change of Bed Sheets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Light Switches clean and disinfection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Dust from Window Sills cleaned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Vacuum of Furniture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Cleaning and Disinfect pet areas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Wipe down the electronics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Dust Cleaning of Ceiling Fan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dirty="0"/>
              <a:t>Organizing the living space</a:t>
            </a:r>
            <a:endParaRPr lang="en-GB" dirty="0"/>
          </a:p>
        </p:txBody>
      </p:sp>
      <p:pic>
        <p:nvPicPr>
          <p:cNvPr id="6146" name="Picture 2" descr="Hospitality and Hotel Cleaning Programs &amp; Supplies | Ecolab">
            <a:extLst>
              <a:ext uri="{FF2B5EF4-FFF2-40B4-BE49-F238E27FC236}">
                <a16:creationId xmlns:a16="http://schemas.microsoft.com/office/drawing/2014/main" id="{0C9226A7-EF87-4FEC-B731-46F593083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858" y="2034975"/>
            <a:ext cx="6262825" cy="352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053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9B79F-1957-4894-AF07-5213F906D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INDUSTRY PRACTICES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01C67-8D42-4382-ACB0-F3C63478C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652" y="2015732"/>
            <a:ext cx="5648632" cy="3868874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Royal Lancaster London is an ideal example of how cleaning and housekeeping can play a crucial role there. </a:t>
            </a:r>
          </a:p>
          <a:p>
            <a:pPr algn="just"/>
            <a:r>
              <a:rPr lang="en-US" dirty="0"/>
              <a:t>The overall prospect of Royal Lancaster London can be adapted to the housekeeping team of BIRMINGHAM WEST MERCURE too.</a:t>
            </a:r>
          </a:p>
          <a:p>
            <a:pPr algn="just"/>
            <a:r>
              <a:rPr lang="en-US" dirty="0"/>
              <a:t>The housekeeping use an effective checklist method to do their work.</a:t>
            </a:r>
          </a:p>
        </p:txBody>
      </p:sp>
      <p:pic>
        <p:nvPicPr>
          <p:cNvPr id="7170" name="Picture 2" descr="Royal Lancaster, London - Panoramic views from a 1960s architectural icon  that hosted The Beatles - Scotland on Sunday Travel">
            <a:extLst>
              <a:ext uri="{FF2B5EF4-FFF2-40B4-BE49-F238E27FC236}">
                <a16:creationId xmlns:a16="http://schemas.microsoft.com/office/drawing/2014/main" id="{DE0BE434-9453-4D0C-922A-26171243A7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3168" t="-30420" r="133168" b="51215"/>
          <a:stretch/>
        </p:blipFill>
        <p:spPr bwMode="auto">
          <a:xfrm>
            <a:off x="3524250" y="804518"/>
            <a:ext cx="2901656" cy="306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Royal Lancaster, London - Panoramic views from a 1960s architectural icon  that hosted The Beatles - Scotland on Sunday Travel">
            <a:extLst>
              <a:ext uri="{FF2B5EF4-FFF2-40B4-BE49-F238E27FC236}">
                <a16:creationId xmlns:a16="http://schemas.microsoft.com/office/drawing/2014/main" id="{5DA19728-79B4-406C-8C24-3BA7E714A1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31" b="9893"/>
          <a:stretch/>
        </p:blipFill>
        <p:spPr bwMode="auto">
          <a:xfrm>
            <a:off x="6832109" y="2089055"/>
            <a:ext cx="4512998" cy="37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943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0EDA4-94B3-49C9-9F29-20AFEBC3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A6A18-7CC0-44FC-92FE-3E28ABDBA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They provide fantastic service from start to finish.</a:t>
            </a:r>
          </a:p>
          <a:p>
            <a:pPr algn="just"/>
            <a:r>
              <a:rPr lang="en-US" dirty="0"/>
              <a:t>They provide excellent cleaning facilities too.</a:t>
            </a:r>
          </a:p>
          <a:p>
            <a:pPr algn="just"/>
            <a:r>
              <a:rPr lang="en-US" dirty="0"/>
              <a:t>They have dedicated team for housekeeping.</a:t>
            </a:r>
          </a:p>
          <a:p>
            <a:pPr algn="just"/>
            <a:r>
              <a:rPr lang="en-US" dirty="0"/>
              <a:t>They are trained like this one monthly basis.</a:t>
            </a:r>
          </a:p>
          <a:p>
            <a:pPr algn="just"/>
            <a:r>
              <a:rPr lang="en-US" dirty="0"/>
              <a:t>The proper procedures is thought to them by seniors.</a:t>
            </a:r>
          </a:p>
          <a:p>
            <a:pPr algn="just"/>
            <a:r>
              <a:rPr lang="en-US" dirty="0"/>
              <a:t>They have efficient team work capacity.</a:t>
            </a:r>
          </a:p>
        </p:txBody>
      </p:sp>
    </p:spTree>
    <p:extLst>
      <p:ext uri="{BB962C8B-B14F-4D97-AF65-F5344CB8AC3E}">
        <p14:creationId xmlns:p14="http://schemas.microsoft.com/office/powerpoint/2010/main" val="3578690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8FF2B-6EE3-4608-9827-D04C588CF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FF865-0839-4DFC-8F99-EBA8E437B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Housekeeping in BIRMINGHAM WEST MERCURE is needed for checking with various other things.</a:t>
            </a:r>
          </a:p>
          <a:p>
            <a:pPr algn="just"/>
            <a:r>
              <a:rPr lang="en-US" dirty="0"/>
              <a:t>The health and safety standard of the housekeeping team should be maintained.</a:t>
            </a:r>
          </a:p>
          <a:p>
            <a:pPr algn="just"/>
            <a:r>
              <a:rPr lang="en-US" dirty="0"/>
              <a:t>The proper process of working should also be done.</a:t>
            </a:r>
          </a:p>
          <a:p>
            <a:pPr algn="just"/>
            <a:r>
              <a:rPr lang="en-US" dirty="0"/>
              <a:t>The main work with this training module with the checklist should be maintained for making the best use of the service.</a:t>
            </a:r>
          </a:p>
          <a:p>
            <a:pPr algn="just"/>
            <a:r>
              <a:rPr lang="en-US" dirty="0"/>
              <a:t>The housekeeping team of BIRMINGHAM WEST MERCURE is playing a core value driving force for the hotel.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618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DBC5-6199-4044-A6EB-A45CD16BC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E116A-ADFF-4EB5-ABE6-BA57925A7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Harris, C., </a:t>
            </a:r>
            <a:r>
              <a:rPr lang="en-US" dirty="0" err="1"/>
              <a:t>Tregidga</a:t>
            </a:r>
            <a:r>
              <a:rPr lang="en-US" dirty="0"/>
              <a:t>, H. and Williamson, D., 2011. Cinderella in Babylon: The representation of housekeeping and housekeepers in the UK television series Hotel Babylon. </a:t>
            </a:r>
            <a:r>
              <a:rPr lang="en-US" i="1" dirty="0"/>
              <a:t>Hospitality &amp; Society</a:t>
            </a:r>
            <a:r>
              <a:rPr lang="en-US" dirty="0"/>
              <a:t>, </a:t>
            </a:r>
            <a:r>
              <a:rPr lang="en-US" i="1" dirty="0"/>
              <a:t>1</a:t>
            </a:r>
            <a:r>
              <a:rPr lang="en-US" dirty="0"/>
              <a:t>(1), pp.47-66.</a:t>
            </a:r>
          </a:p>
          <a:p>
            <a:r>
              <a:rPr lang="en-US" dirty="0"/>
              <a:t>Dutton, E., Warhurst, C., Lloyd, C., James, S., Commander, J. and Nickson, D., 2008. ” Just like the elves in Harry Potter”: Room attendants in United Kingdom Hotels. </a:t>
            </a:r>
            <a:r>
              <a:rPr lang="en-US" i="1" dirty="0"/>
              <a:t>Low-Wage Work in the United Kingdom, Russell Sage Foundation, New York</a:t>
            </a:r>
            <a:r>
              <a:rPr lang="en-US" dirty="0"/>
              <a:t>, pp.96-130.</a:t>
            </a:r>
          </a:p>
          <a:p>
            <a:r>
              <a:rPr lang="en-US" dirty="0"/>
              <a:t>Jones, P. and </a:t>
            </a:r>
            <a:r>
              <a:rPr lang="en-US" dirty="0" err="1"/>
              <a:t>Siag</a:t>
            </a:r>
            <a:r>
              <a:rPr lang="en-US" dirty="0"/>
              <a:t>, A., 2009. A re-examination of the factors that influence productivity in hotels: A study of the housekeeping function. </a:t>
            </a:r>
            <a:r>
              <a:rPr lang="en-US" i="1" dirty="0"/>
              <a:t>Tourism and Hospitality Research</a:t>
            </a:r>
            <a:r>
              <a:rPr lang="en-US" dirty="0"/>
              <a:t>, </a:t>
            </a:r>
            <a:r>
              <a:rPr lang="en-US" i="1" dirty="0"/>
              <a:t>9</a:t>
            </a:r>
            <a:r>
              <a:rPr lang="en-US" dirty="0"/>
              <a:t>(3), pp.224-234.</a:t>
            </a:r>
          </a:p>
          <a:p>
            <a:r>
              <a:rPr lang="en-US" dirty="0" err="1"/>
              <a:t>Daskalaki</a:t>
            </a:r>
            <a:r>
              <a:rPr lang="en-US" dirty="0"/>
              <a:t>, E., 2020. Cultural Diversity and Indicated Intercultural Implications in the Hotel Working Environment in the United Kingdom: Underpinning the Employee’s Perspective. </a:t>
            </a:r>
            <a:r>
              <a:rPr lang="en-US" i="1" dirty="0"/>
              <a:t>The Market: International Journal of Business</a:t>
            </a:r>
            <a:r>
              <a:rPr lang="en-US" dirty="0"/>
              <a:t>, </a:t>
            </a:r>
            <a:r>
              <a:rPr lang="en-US" i="1" dirty="0"/>
              <a:t>1</a:t>
            </a:r>
            <a:r>
              <a:rPr lang="en-US" dirty="0"/>
              <a:t>, pp.91-107.</a:t>
            </a:r>
          </a:p>
          <a:p>
            <a:r>
              <a:rPr lang="en-US" dirty="0"/>
              <a:t>Eriksson, T. and Li, J., 2009. Working at the boundary between market and flexicurity: Housekeeping in Danish hotels. </a:t>
            </a:r>
            <a:r>
              <a:rPr lang="en-US" i="1" dirty="0"/>
              <a:t>International </a:t>
            </a:r>
            <a:r>
              <a:rPr lang="en-US" i="1" dirty="0" err="1"/>
              <a:t>Labour</a:t>
            </a:r>
            <a:r>
              <a:rPr lang="en-US" i="1" dirty="0"/>
              <a:t> Review</a:t>
            </a:r>
            <a:r>
              <a:rPr lang="en-US" dirty="0"/>
              <a:t>, </a:t>
            </a:r>
            <a:r>
              <a:rPr lang="en-US" i="1" dirty="0"/>
              <a:t>148</a:t>
            </a:r>
            <a:r>
              <a:rPr lang="en-US" dirty="0"/>
              <a:t>(4), pp.357-373.</a:t>
            </a:r>
          </a:p>
          <a:p>
            <a:r>
              <a:rPr lang="en-US" dirty="0"/>
              <a:t>Powell, P.H. and Watson, D., 2006. Service unseen: The hotel room attendant at work. </a:t>
            </a:r>
            <a:r>
              <a:rPr lang="en-US" i="1" dirty="0"/>
              <a:t>International Journal of Hospitality Management</a:t>
            </a:r>
            <a:r>
              <a:rPr lang="en-US" dirty="0"/>
              <a:t>, </a:t>
            </a:r>
            <a:r>
              <a:rPr lang="en-US" i="1" dirty="0"/>
              <a:t>25</a:t>
            </a:r>
            <a:r>
              <a:rPr lang="en-US" dirty="0"/>
              <a:t>(2), pp.297-312.</a:t>
            </a:r>
          </a:p>
        </p:txBody>
      </p:sp>
    </p:spTree>
    <p:extLst>
      <p:ext uri="{BB962C8B-B14F-4D97-AF65-F5344CB8AC3E}">
        <p14:creationId xmlns:p14="http://schemas.microsoft.com/office/powerpoint/2010/main" val="3798382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DBC5-6199-4044-A6EB-A45CD16BC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E116A-ADFF-4EB5-ABE6-BA57925A7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/>
              <a:t>Daskalaki</a:t>
            </a:r>
            <a:r>
              <a:rPr lang="en-US" dirty="0"/>
              <a:t>, E., 2016. </a:t>
            </a:r>
            <a:r>
              <a:rPr lang="en-US" i="1" dirty="0"/>
              <a:t>Communication across cultures? An intercultural approach to customer service in the hotel industry: A study with globally branded hotels in the United Kingdom</a:t>
            </a:r>
            <a:r>
              <a:rPr lang="en-US" dirty="0"/>
              <a:t> (Doctoral dissertation, University of Glasgow).</a:t>
            </a:r>
          </a:p>
          <a:p>
            <a:r>
              <a:rPr lang="en-US" dirty="0"/>
              <a:t>Eriksson, T. and Li, J., 2008. Restructuring meets flexicurity: Housekeeping work in Danish hotels. </a:t>
            </a:r>
            <a:r>
              <a:rPr lang="en-US" i="1" dirty="0"/>
              <a:t>Low-wage work in Denmark</a:t>
            </a:r>
            <a:r>
              <a:rPr lang="en-US" dirty="0"/>
              <a:t>, p.186.</a:t>
            </a:r>
          </a:p>
          <a:p>
            <a:r>
              <a:rPr lang="en-US" dirty="0" err="1"/>
              <a:t>Daskalaki</a:t>
            </a:r>
            <a:r>
              <a:rPr lang="en-US" dirty="0"/>
              <a:t>, E., 2016. </a:t>
            </a:r>
            <a:r>
              <a:rPr lang="en-US" i="1" dirty="0"/>
              <a:t>Communication across cultures? An intercultural approach to customer service in the hotel industry: A study with globally branded hotels in the United Kingdom</a:t>
            </a:r>
            <a:r>
              <a:rPr lang="en-US" dirty="0"/>
              <a:t> (Doctoral dissertation, University of Glasgow).</a:t>
            </a:r>
          </a:p>
          <a:p>
            <a:r>
              <a:rPr lang="en-US" dirty="0"/>
              <a:t>Eriksson, T. and Li, J., 2008. Restructuring meets flexicurity: Housekeeping work in Danish hotels. </a:t>
            </a:r>
            <a:r>
              <a:rPr lang="en-US" i="1" dirty="0"/>
              <a:t>Low-wage work in Denmark</a:t>
            </a:r>
            <a:r>
              <a:rPr lang="en-US" dirty="0"/>
              <a:t>, p.186.</a:t>
            </a:r>
          </a:p>
          <a:p>
            <a:r>
              <a:rPr lang="en-US" dirty="0"/>
              <a:t>Kline, S., </a:t>
            </a:r>
            <a:r>
              <a:rPr lang="en-US" dirty="0" err="1"/>
              <a:t>Stroia</a:t>
            </a:r>
            <a:r>
              <a:rPr lang="en-US" dirty="0"/>
              <a:t>, O.V. and Student, M., CLEANER GUESTROOMS FOR A BETTER LODGING INDUSTRY-A HACCP-BASED MODEL FOR HOTEL HOUSEKEEPING. </a:t>
            </a:r>
            <a:r>
              <a:rPr lang="en-US" i="1" dirty="0"/>
              <a:t>F&amp;B AND OPERATIONS MANAGEMENT</a:t>
            </a:r>
            <a:r>
              <a:rPr lang="en-US" dirty="0"/>
              <a:t>.</a:t>
            </a:r>
          </a:p>
          <a:p>
            <a:r>
              <a:rPr lang="en-US" dirty="0" err="1"/>
              <a:t>Guégnard</a:t>
            </a:r>
            <a:r>
              <a:rPr lang="en-US" dirty="0"/>
              <a:t>, C. and </a:t>
            </a:r>
            <a:r>
              <a:rPr lang="en-US" dirty="0" err="1"/>
              <a:t>Mériot</a:t>
            </a:r>
            <a:r>
              <a:rPr lang="en-US" dirty="0"/>
              <a:t>, S.A., 2008. Housekeepers in French hotels: Cinderella in the shadows. </a:t>
            </a:r>
            <a:r>
              <a:rPr lang="en-US" i="1" dirty="0"/>
              <a:t>Low Wage Work in France, New York, Russell Sage Foundation</a:t>
            </a:r>
            <a:r>
              <a:rPr lang="en-US" dirty="0"/>
              <a:t>, pp.168-208.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338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34,370 Thank You Stock Photos - Free &amp; Royalty-Free Stock Photos from  Dreamstime">
            <a:extLst>
              <a:ext uri="{FF2B5EF4-FFF2-40B4-BE49-F238E27FC236}">
                <a16:creationId xmlns:a16="http://schemas.microsoft.com/office/drawing/2014/main" id="{A0EF10E6-6418-4B15-925F-FF11AFB085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813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7964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66</TotalTime>
  <Words>1499</Words>
  <Application>Microsoft Office PowerPoint</Application>
  <PresentationFormat>Widescreen</PresentationFormat>
  <Paragraphs>135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Gill Sans MT</vt:lpstr>
      <vt:lpstr>Gallery</vt:lpstr>
      <vt:lpstr>Training Presentation on Housekeeping of BIRMINGHAM WEST MERCURE</vt:lpstr>
      <vt:lpstr>Table of Contents</vt:lpstr>
      <vt:lpstr>Introduction</vt:lpstr>
      <vt:lpstr>Importance of Housekeeping in BIRMINGHAM WEST MERCURE</vt:lpstr>
      <vt:lpstr>Method For using housekeeping Properly</vt:lpstr>
      <vt:lpstr>Checklist </vt:lpstr>
      <vt:lpstr>Checklist for BIRMINGHAM WEST MERCURE </vt:lpstr>
      <vt:lpstr>Contd.</vt:lpstr>
      <vt:lpstr>BEST INDUSTRY PRACTICES</vt:lpstr>
      <vt:lpstr>Contd. </vt:lpstr>
      <vt:lpstr>Conclusion </vt:lpstr>
      <vt:lpstr>References </vt:lpstr>
      <vt:lpstr>Contd.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Presentation on Housekeeping</dc:title>
  <dc:creator>ACER</dc:creator>
  <cp:lastModifiedBy>Mojnu miah</cp:lastModifiedBy>
  <cp:revision>26</cp:revision>
  <dcterms:created xsi:type="dcterms:W3CDTF">2023-11-01T02:51:16Z</dcterms:created>
  <dcterms:modified xsi:type="dcterms:W3CDTF">2023-11-12T00:03:09Z</dcterms:modified>
</cp:coreProperties>
</file>