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19"/>
  </p:notesMasterIdLst>
  <p:sldIdLst>
    <p:sldId id="256" r:id="rId2"/>
    <p:sldId id="258" r:id="rId3"/>
    <p:sldId id="259" r:id="rId4"/>
    <p:sldId id="260" r:id="rId5"/>
    <p:sldId id="268" r:id="rId6"/>
    <p:sldId id="267" r:id="rId7"/>
    <p:sldId id="278" r:id="rId8"/>
    <p:sldId id="269" r:id="rId9"/>
    <p:sldId id="270" r:id="rId10"/>
    <p:sldId id="279" r:id="rId11"/>
    <p:sldId id="271" r:id="rId12"/>
    <p:sldId id="272" r:id="rId13"/>
    <p:sldId id="273" r:id="rId14"/>
    <p:sldId id="274" r:id="rId15"/>
    <p:sldId id="275" r:id="rId16"/>
    <p:sldId id="276" r:id="rId17"/>
    <p:sldId id="277" r:id="rId18"/>
  </p:sldIdLst>
  <p:sldSz cx="9144000" cy="5143500" type="screen16x9"/>
  <p:notesSz cx="6858000" cy="9144000"/>
  <p:embeddedFontLst>
    <p:embeddedFont>
      <p:font typeface="Cormorant Infant" panose="020B0604020202020204" charset="0"/>
      <p:regular r:id="rId20"/>
      <p:bold r:id="rId21"/>
      <p:italic r:id="rId22"/>
      <p:boldItalic r:id="rId23"/>
    </p:embeddedFont>
    <p:embeddedFont>
      <p:font typeface="Cormorant Infant Medium" panose="020B0604020202020204" charset="0"/>
      <p:regular r:id="rId24"/>
      <p:bold r:id="rId25"/>
      <p:italic r:id="rId26"/>
      <p:boldItalic r:id="rId27"/>
    </p:embeddedFont>
    <p:embeddedFont>
      <p:font typeface="Segoe UI" panose="020B0502040204020203" pitchFamily="34" charset="0"/>
      <p:regular r:id="rId28"/>
      <p:bold r:id="rId29"/>
      <p:italic r:id="rId30"/>
      <p:boldItalic r:id="rId31"/>
    </p:embeddedFont>
    <p:embeddedFont>
      <p:font typeface="UnifrakturMaguntia" panose="020B0604020202020204" charset="0"/>
      <p:regular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F2F4FE-D835-F208-B0DD-05DD666D4C36}" v="560" dt="2025-11-09T22:57:26.191"/>
    <p1510:client id="{7D36BA2B-D619-F548-92AE-27592FB522AB}" v="45" dt="2025-11-10T10:01:18.215"/>
    <p1510:client id="{A4CCC7ED-6CA7-69BB-E599-0F5D4909FAA1}" v="736" dt="2025-11-10T10:02:18.279"/>
    <p1510:client id="{FFC3C454-FABC-C256-FD85-830FC1534695}" v="9" dt="2025-11-10T00:26:40.501"/>
  </p1510:revLst>
</p1510:revInfo>
</file>

<file path=ppt/tableStyles.xml><?xml version="1.0" encoding="utf-8"?>
<a:tblStyleLst xmlns:a="http://schemas.openxmlformats.org/drawingml/2006/main" def="{D6086EA6-FD5B-45D2-8A8B-7159F566E887}">
  <a:tblStyle styleId="{D6086EA6-FD5B-45D2-8A8B-7159F566E88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21" Type="http://schemas.openxmlformats.org/officeDocument/2006/relationships/font" Target="fonts/font2.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g117d0364a23_1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 name="Google Shape;299;g117d0364a23_1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g117d0364a23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9" name="Google Shape;319;g117d0364a23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117d0364a23_0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117d0364a23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11694bc2481_1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11694bc2481_1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117d0364a23_0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117d0364a23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p:cNvGrpSpPr/>
        <p:nvPr/>
      </p:nvGrpSpPr>
      <p:grpSpPr>
        <a:xfrm>
          <a:off x="0" y="0"/>
          <a:ext cx="0" cy="0"/>
          <a:chOff x="0" y="0"/>
          <a:chExt cx="0" cy="0"/>
        </a:xfrm>
      </p:grpSpPr>
      <p:sp>
        <p:nvSpPr>
          <p:cNvPr id="505" name="Google Shape;505;g117d0364a23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6" name="Google Shape;506;g117d0364a23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a:extLst>
            <a:ext uri="{FF2B5EF4-FFF2-40B4-BE49-F238E27FC236}">
              <a16:creationId xmlns:a16="http://schemas.microsoft.com/office/drawing/2014/main" id="{50F68279-1F57-88D0-1E46-5167523494F5}"/>
            </a:ext>
          </a:extLst>
        </p:cNvPr>
        <p:cNvGrpSpPr/>
        <p:nvPr/>
      </p:nvGrpSpPr>
      <p:grpSpPr>
        <a:xfrm>
          <a:off x="0" y="0"/>
          <a:ext cx="0" cy="0"/>
          <a:chOff x="0" y="0"/>
          <a:chExt cx="0" cy="0"/>
        </a:xfrm>
      </p:grpSpPr>
      <p:sp>
        <p:nvSpPr>
          <p:cNvPr id="505" name="Google Shape;505;g117d0364a23_0_198:notes">
            <a:extLst>
              <a:ext uri="{FF2B5EF4-FFF2-40B4-BE49-F238E27FC236}">
                <a16:creationId xmlns:a16="http://schemas.microsoft.com/office/drawing/2014/main" id="{59A2197B-D036-AA55-A3BD-32C6CF7D187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6" name="Google Shape;506;g117d0364a23_0_198:notes">
            <a:extLst>
              <a:ext uri="{FF2B5EF4-FFF2-40B4-BE49-F238E27FC236}">
                <a16:creationId xmlns:a16="http://schemas.microsoft.com/office/drawing/2014/main" id="{1641DF61-994E-AC52-39BF-A59EBBF8E47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18102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117d0364a23_0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117d0364a23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11694bc2481_1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11694bc2481_1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a:extLst>
            <a:ext uri="{FF2B5EF4-FFF2-40B4-BE49-F238E27FC236}">
              <a16:creationId xmlns:a16="http://schemas.microsoft.com/office/drawing/2014/main" id="{BB49C83F-5A23-8BE5-210E-28AC7D554317}"/>
            </a:ext>
          </a:extLst>
        </p:cNvPr>
        <p:cNvGrpSpPr/>
        <p:nvPr/>
      </p:nvGrpSpPr>
      <p:grpSpPr>
        <a:xfrm>
          <a:off x="0" y="0"/>
          <a:ext cx="0" cy="0"/>
          <a:chOff x="0" y="0"/>
          <a:chExt cx="0" cy="0"/>
        </a:xfrm>
      </p:grpSpPr>
      <p:sp>
        <p:nvSpPr>
          <p:cNvPr id="346" name="Google Shape;346;g11694bc2481_1_42:notes">
            <a:extLst>
              <a:ext uri="{FF2B5EF4-FFF2-40B4-BE49-F238E27FC236}">
                <a16:creationId xmlns:a16="http://schemas.microsoft.com/office/drawing/2014/main" id="{04E18BB3-293C-3A09-EB14-AA6EA4B7725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11694bc2481_1_42:notes">
            <a:extLst>
              <a:ext uri="{FF2B5EF4-FFF2-40B4-BE49-F238E27FC236}">
                <a16:creationId xmlns:a16="http://schemas.microsoft.com/office/drawing/2014/main" id="{DF3F128A-D6F7-EC05-FEDD-F3C58D8B7A7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61676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117d0364a23_0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117d0364a23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p:cNvGrpSpPr/>
        <p:nvPr/>
      </p:nvGrpSpPr>
      <p:grpSpPr>
        <a:xfrm>
          <a:off x="0" y="0"/>
          <a:ext cx="0" cy="0"/>
          <a:chOff x="0" y="0"/>
          <a:chExt cx="0" cy="0"/>
        </a:xfrm>
      </p:grpSpPr>
      <p:sp>
        <p:nvSpPr>
          <p:cNvPr id="505" name="Google Shape;505;g117d0364a23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6" name="Google Shape;506;g117d0364a23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117d0364a23_0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117d0364a23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11694bc2481_1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11694bc2481_1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117d0364a23_0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117d0364a23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p:cNvGrpSpPr/>
        <p:nvPr/>
      </p:nvGrpSpPr>
      <p:grpSpPr>
        <a:xfrm>
          <a:off x="0" y="0"/>
          <a:ext cx="0" cy="0"/>
          <a:chOff x="0" y="0"/>
          <a:chExt cx="0" cy="0"/>
        </a:xfrm>
      </p:grpSpPr>
      <p:sp>
        <p:nvSpPr>
          <p:cNvPr id="505" name="Google Shape;505;g117d0364a23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6" name="Google Shape;506;g117d0364a23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a:extLst>
            <a:ext uri="{FF2B5EF4-FFF2-40B4-BE49-F238E27FC236}">
              <a16:creationId xmlns:a16="http://schemas.microsoft.com/office/drawing/2014/main" id="{ABA11FB7-A350-DDD3-28FA-47CD235F70D9}"/>
            </a:ext>
          </a:extLst>
        </p:cNvPr>
        <p:cNvGrpSpPr/>
        <p:nvPr/>
      </p:nvGrpSpPr>
      <p:grpSpPr>
        <a:xfrm>
          <a:off x="0" y="0"/>
          <a:ext cx="0" cy="0"/>
          <a:chOff x="0" y="0"/>
          <a:chExt cx="0" cy="0"/>
        </a:xfrm>
      </p:grpSpPr>
      <p:sp>
        <p:nvSpPr>
          <p:cNvPr id="505" name="Google Shape;505;g117d0364a23_0_198:notes">
            <a:extLst>
              <a:ext uri="{FF2B5EF4-FFF2-40B4-BE49-F238E27FC236}">
                <a16:creationId xmlns:a16="http://schemas.microsoft.com/office/drawing/2014/main" id="{F65D90ED-9780-D599-D85B-C56EF3D2C13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6" name="Google Shape;506;g117d0364a23_0_198:notes">
            <a:extLst>
              <a:ext uri="{FF2B5EF4-FFF2-40B4-BE49-F238E27FC236}">
                <a16:creationId xmlns:a16="http://schemas.microsoft.com/office/drawing/2014/main" id="{E6DAF992-0DCE-D155-EBBE-3F8F42F9032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18367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282975" y="1070807"/>
            <a:ext cx="4008600" cy="1469700"/>
          </a:xfrm>
          <a:prstGeom prst="rect">
            <a:avLst/>
          </a:prstGeom>
          <a:effectLst>
            <a:outerShdw blurRad="42863" dist="19050" dir="13260000" algn="bl" rotWithShape="0">
              <a:srgbClr val="737B40">
                <a:alpha val="87000"/>
              </a:srgbClr>
            </a:outerShdw>
          </a:effectLst>
        </p:spPr>
        <p:txBody>
          <a:bodyPr spcFirstLastPara="1" wrap="square" lIns="91425" tIns="91425" rIns="91425" bIns="91425" anchor="ctr" anchorCtr="0">
            <a:noAutofit/>
          </a:bodyPr>
          <a:lstStyle>
            <a:lvl1pPr lvl="0" algn="ctr">
              <a:lnSpc>
                <a:spcPct val="60000"/>
              </a:lnSpc>
              <a:spcBef>
                <a:spcPts val="0"/>
              </a:spcBef>
              <a:spcAft>
                <a:spcPts val="0"/>
              </a:spcAft>
              <a:buClr>
                <a:schemeClr val="dk1"/>
              </a:buClr>
              <a:buSzPts val="5200"/>
              <a:buNone/>
              <a:defRPr sz="9600"/>
            </a:lvl1pPr>
            <a:lvl2pPr lvl="1" algn="ctr">
              <a:spcBef>
                <a:spcPts val="0"/>
              </a:spcBef>
              <a:spcAft>
                <a:spcPts val="0"/>
              </a:spcAft>
              <a:buClr>
                <a:schemeClr val="dk1"/>
              </a:buClr>
              <a:buSzPts val="5200"/>
              <a:buNone/>
              <a:defRPr sz="5200">
                <a:solidFill>
                  <a:schemeClr val="dk1"/>
                </a:solidFill>
              </a:defRPr>
            </a:lvl2pPr>
            <a:lvl3pPr lvl="2" algn="ctr">
              <a:spcBef>
                <a:spcPts val="0"/>
              </a:spcBef>
              <a:spcAft>
                <a:spcPts val="0"/>
              </a:spcAft>
              <a:buClr>
                <a:schemeClr val="dk1"/>
              </a:buClr>
              <a:buSzPts val="5200"/>
              <a:buNone/>
              <a:defRPr sz="5200">
                <a:solidFill>
                  <a:schemeClr val="dk1"/>
                </a:solidFill>
              </a:defRPr>
            </a:lvl3pPr>
            <a:lvl4pPr lvl="3" algn="ctr">
              <a:spcBef>
                <a:spcPts val="0"/>
              </a:spcBef>
              <a:spcAft>
                <a:spcPts val="0"/>
              </a:spcAft>
              <a:buClr>
                <a:schemeClr val="dk1"/>
              </a:buClr>
              <a:buSzPts val="5200"/>
              <a:buNone/>
              <a:defRPr sz="5200">
                <a:solidFill>
                  <a:schemeClr val="dk1"/>
                </a:solidFill>
              </a:defRPr>
            </a:lvl4pPr>
            <a:lvl5pPr lvl="4" algn="ctr">
              <a:spcBef>
                <a:spcPts val="0"/>
              </a:spcBef>
              <a:spcAft>
                <a:spcPts val="0"/>
              </a:spcAft>
              <a:buClr>
                <a:schemeClr val="dk1"/>
              </a:buClr>
              <a:buSzPts val="5200"/>
              <a:buNone/>
              <a:defRPr sz="5200">
                <a:solidFill>
                  <a:schemeClr val="dk1"/>
                </a:solidFill>
              </a:defRPr>
            </a:lvl5pPr>
            <a:lvl6pPr lvl="5" algn="ctr">
              <a:spcBef>
                <a:spcPts val="0"/>
              </a:spcBef>
              <a:spcAft>
                <a:spcPts val="0"/>
              </a:spcAft>
              <a:buClr>
                <a:schemeClr val="dk1"/>
              </a:buClr>
              <a:buSzPts val="5200"/>
              <a:buNone/>
              <a:defRPr sz="5200">
                <a:solidFill>
                  <a:schemeClr val="dk1"/>
                </a:solidFill>
              </a:defRPr>
            </a:lvl6pPr>
            <a:lvl7pPr lvl="6" algn="ctr">
              <a:spcBef>
                <a:spcPts val="0"/>
              </a:spcBef>
              <a:spcAft>
                <a:spcPts val="0"/>
              </a:spcAft>
              <a:buClr>
                <a:schemeClr val="dk1"/>
              </a:buClr>
              <a:buSzPts val="5200"/>
              <a:buNone/>
              <a:defRPr sz="5200">
                <a:solidFill>
                  <a:schemeClr val="dk1"/>
                </a:solidFill>
              </a:defRPr>
            </a:lvl7pPr>
            <a:lvl8pPr lvl="7" algn="ctr">
              <a:spcBef>
                <a:spcPts val="0"/>
              </a:spcBef>
              <a:spcAft>
                <a:spcPts val="0"/>
              </a:spcAft>
              <a:buClr>
                <a:schemeClr val="dk1"/>
              </a:buClr>
              <a:buSzPts val="5200"/>
              <a:buNone/>
              <a:defRPr sz="5200">
                <a:solidFill>
                  <a:schemeClr val="dk1"/>
                </a:solidFill>
              </a:defRPr>
            </a:lvl8pPr>
            <a:lvl9pPr lvl="8" algn="ctr">
              <a:spcBef>
                <a:spcPts val="0"/>
              </a:spcBef>
              <a:spcAft>
                <a:spcPts val="0"/>
              </a:spcAft>
              <a:buClr>
                <a:schemeClr val="dk1"/>
              </a:buClr>
              <a:buSzPts val="5200"/>
              <a:buNone/>
              <a:defRPr sz="5200">
                <a:solidFill>
                  <a:schemeClr val="dk1"/>
                </a:solidFill>
              </a:defRPr>
            </a:lvl9pPr>
          </a:lstStyle>
          <a:p>
            <a:endParaRPr/>
          </a:p>
        </p:txBody>
      </p:sp>
      <p:sp>
        <p:nvSpPr>
          <p:cNvPr id="10" name="Google Shape;10;p2"/>
          <p:cNvSpPr txBox="1">
            <a:spLocks noGrp="1"/>
          </p:cNvSpPr>
          <p:nvPr>
            <p:ph type="subTitle" idx="1"/>
          </p:nvPr>
        </p:nvSpPr>
        <p:spPr>
          <a:xfrm>
            <a:off x="2392450" y="3992550"/>
            <a:ext cx="4359000" cy="409500"/>
          </a:xfrm>
          <a:prstGeom prst="rect">
            <a:avLst/>
          </a:prstGeom>
          <a:effectLst>
            <a:outerShdw blurRad="57150" dist="19050" dir="5580000" algn="bl" rotWithShape="0">
              <a:schemeClr val="dk1">
                <a:alpha val="50000"/>
              </a:schemeClr>
            </a:outerShdw>
          </a:effectLst>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1600"/>
              <a:buNone/>
              <a:defRPr sz="2000">
                <a:latin typeface="Cormorant Infant"/>
                <a:ea typeface="Cormorant Infant"/>
                <a:cs typeface="Cormorant Infant"/>
                <a:sym typeface="Cormorant Infant"/>
              </a:defRPr>
            </a:lvl1pPr>
            <a:lvl2pPr lvl="1" algn="ctr">
              <a:lnSpc>
                <a:spcPct val="100000"/>
              </a:lnSpc>
              <a:spcBef>
                <a:spcPts val="0"/>
              </a:spcBef>
              <a:spcAft>
                <a:spcPts val="0"/>
              </a:spcAft>
              <a:buClr>
                <a:schemeClr val="dk1"/>
              </a:buClr>
              <a:buSzPts val="1800"/>
              <a:buNone/>
              <a:defRPr sz="1800">
                <a:solidFill>
                  <a:schemeClr val="dk1"/>
                </a:solidFill>
              </a:defRPr>
            </a:lvl2pPr>
            <a:lvl3pPr lvl="2" algn="ctr">
              <a:lnSpc>
                <a:spcPct val="100000"/>
              </a:lnSpc>
              <a:spcBef>
                <a:spcPts val="0"/>
              </a:spcBef>
              <a:spcAft>
                <a:spcPts val="0"/>
              </a:spcAft>
              <a:buClr>
                <a:schemeClr val="dk1"/>
              </a:buClr>
              <a:buSzPts val="1800"/>
              <a:buNone/>
              <a:defRPr sz="1800">
                <a:solidFill>
                  <a:schemeClr val="dk1"/>
                </a:solidFill>
              </a:defRPr>
            </a:lvl3pPr>
            <a:lvl4pPr lvl="3" algn="ctr">
              <a:lnSpc>
                <a:spcPct val="100000"/>
              </a:lnSpc>
              <a:spcBef>
                <a:spcPts val="0"/>
              </a:spcBef>
              <a:spcAft>
                <a:spcPts val="0"/>
              </a:spcAft>
              <a:buClr>
                <a:schemeClr val="dk1"/>
              </a:buClr>
              <a:buSzPts val="1800"/>
              <a:buNone/>
              <a:defRPr sz="1800">
                <a:solidFill>
                  <a:schemeClr val="dk1"/>
                </a:solidFill>
              </a:defRPr>
            </a:lvl4pPr>
            <a:lvl5pPr lvl="4" algn="ctr">
              <a:lnSpc>
                <a:spcPct val="100000"/>
              </a:lnSpc>
              <a:spcBef>
                <a:spcPts val="0"/>
              </a:spcBef>
              <a:spcAft>
                <a:spcPts val="0"/>
              </a:spcAft>
              <a:buClr>
                <a:schemeClr val="dk1"/>
              </a:buClr>
              <a:buSzPts val="1800"/>
              <a:buNone/>
              <a:defRPr sz="1800">
                <a:solidFill>
                  <a:schemeClr val="dk1"/>
                </a:solidFill>
              </a:defRPr>
            </a:lvl5pPr>
            <a:lvl6pPr lvl="5" algn="ctr">
              <a:lnSpc>
                <a:spcPct val="100000"/>
              </a:lnSpc>
              <a:spcBef>
                <a:spcPts val="0"/>
              </a:spcBef>
              <a:spcAft>
                <a:spcPts val="0"/>
              </a:spcAft>
              <a:buClr>
                <a:schemeClr val="dk1"/>
              </a:buClr>
              <a:buSzPts val="1800"/>
              <a:buNone/>
              <a:defRPr sz="1800">
                <a:solidFill>
                  <a:schemeClr val="dk1"/>
                </a:solidFill>
              </a:defRPr>
            </a:lvl6pPr>
            <a:lvl7pPr lvl="6" algn="ctr">
              <a:lnSpc>
                <a:spcPct val="100000"/>
              </a:lnSpc>
              <a:spcBef>
                <a:spcPts val="0"/>
              </a:spcBef>
              <a:spcAft>
                <a:spcPts val="0"/>
              </a:spcAft>
              <a:buClr>
                <a:schemeClr val="dk1"/>
              </a:buClr>
              <a:buSzPts val="1800"/>
              <a:buNone/>
              <a:defRPr sz="1800">
                <a:solidFill>
                  <a:schemeClr val="dk1"/>
                </a:solidFill>
              </a:defRPr>
            </a:lvl7pPr>
            <a:lvl8pPr lvl="7" algn="ctr">
              <a:lnSpc>
                <a:spcPct val="100000"/>
              </a:lnSpc>
              <a:spcBef>
                <a:spcPts val="0"/>
              </a:spcBef>
              <a:spcAft>
                <a:spcPts val="0"/>
              </a:spcAft>
              <a:buClr>
                <a:schemeClr val="dk1"/>
              </a:buClr>
              <a:buSzPts val="1800"/>
              <a:buNone/>
              <a:defRPr sz="1800">
                <a:solidFill>
                  <a:schemeClr val="dk1"/>
                </a:solidFill>
              </a:defRPr>
            </a:lvl8pPr>
            <a:lvl9pPr lvl="8" algn="ctr">
              <a:lnSpc>
                <a:spcPct val="100000"/>
              </a:lnSpc>
              <a:spcBef>
                <a:spcPts val="0"/>
              </a:spcBef>
              <a:spcAft>
                <a:spcPts val="0"/>
              </a:spcAft>
              <a:buClr>
                <a:schemeClr val="dk1"/>
              </a:buClr>
              <a:buSzPts val="1800"/>
              <a:buNone/>
              <a:defRPr sz="1800">
                <a:solidFill>
                  <a:schemeClr val="dk1"/>
                </a:solidFill>
              </a:defRPr>
            </a:lvl9pPr>
          </a:lstStyle>
          <a:p>
            <a:endParaRPr/>
          </a:p>
        </p:txBody>
      </p:sp>
      <p:grpSp>
        <p:nvGrpSpPr>
          <p:cNvPr id="11" name="Google Shape;11;p2"/>
          <p:cNvGrpSpPr/>
          <p:nvPr/>
        </p:nvGrpSpPr>
        <p:grpSpPr>
          <a:xfrm rot="-5400000" flipH="1">
            <a:off x="136233" y="174072"/>
            <a:ext cx="2320614" cy="2307231"/>
            <a:chOff x="1166625" y="238200"/>
            <a:chExt cx="4079125" cy="4055600"/>
          </a:xfrm>
        </p:grpSpPr>
        <p:sp>
          <p:nvSpPr>
            <p:cNvPr id="12" name="Google Shape;12;p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p2"/>
          <p:cNvGrpSpPr/>
          <p:nvPr/>
        </p:nvGrpSpPr>
        <p:grpSpPr>
          <a:xfrm rot="10800000">
            <a:off x="6667000" y="2655505"/>
            <a:ext cx="2334075" cy="2320614"/>
            <a:chOff x="1166625" y="238200"/>
            <a:chExt cx="4079125" cy="4055600"/>
          </a:xfrm>
        </p:grpSpPr>
        <p:sp>
          <p:nvSpPr>
            <p:cNvPr id="15" name="Google Shape;15;p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 name="Google Shape;17;p2"/>
          <p:cNvGrpSpPr/>
          <p:nvPr/>
        </p:nvGrpSpPr>
        <p:grpSpPr>
          <a:xfrm rot="5400000">
            <a:off x="6687153" y="174072"/>
            <a:ext cx="2320614" cy="2307231"/>
            <a:chOff x="1166625" y="238200"/>
            <a:chExt cx="4079125" cy="4055600"/>
          </a:xfrm>
        </p:grpSpPr>
        <p:sp>
          <p:nvSpPr>
            <p:cNvPr id="18" name="Google Shape;18;p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0;p2"/>
          <p:cNvGrpSpPr/>
          <p:nvPr/>
        </p:nvGrpSpPr>
        <p:grpSpPr>
          <a:xfrm rot="10800000" flipH="1">
            <a:off x="142925" y="2655505"/>
            <a:ext cx="2334075" cy="2320614"/>
            <a:chOff x="1166625" y="238200"/>
            <a:chExt cx="4079125" cy="4055600"/>
          </a:xfrm>
        </p:grpSpPr>
        <p:sp>
          <p:nvSpPr>
            <p:cNvPr id="21" name="Google Shape;21;p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3"/>
          <p:cNvSpPr txBox="1">
            <a:spLocks noGrp="1"/>
          </p:cNvSpPr>
          <p:nvPr>
            <p:ph type="title"/>
          </p:nvPr>
        </p:nvSpPr>
        <p:spPr>
          <a:xfrm>
            <a:off x="1932425" y="1768500"/>
            <a:ext cx="3804000" cy="11145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a:lnSpc>
                <a:spcPct val="80000"/>
              </a:lnSpc>
              <a:spcBef>
                <a:spcPts val="0"/>
              </a:spcBef>
              <a:spcAft>
                <a:spcPts val="0"/>
              </a:spcAft>
              <a:buSzPts val="3600"/>
              <a:buNone/>
              <a:defRPr sz="8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5" name="Google Shape;25;p3"/>
          <p:cNvSpPr txBox="1">
            <a:spLocks noGrp="1"/>
          </p:cNvSpPr>
          <p:nvPr>
            <p:ph type="title" idx="2" hasCustomPrompt="1"/>
          </p:nvPr>
        </p:nvSpPr>
        <p:spPr>
          <a:xfrm>
            <a:off x="3137275" y="740050"/>
            <a:ext cx="2869500" cy="10857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spcBef>
                <a:spcPts val="0"/>
              </a:spcBef>
              <a:spcAft>
                <a:spcPts val="0"/>
              </a:spcAft>
              <a:buSzPts val="6000"/>
              <a:buNone/>
              <a:defRPr sz="8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6" name="Google Shape;26;p3"/>
          <p:cNvSpPr txBox="1">
            <a:spLocks noGrp="1"/>
          </p:cNvSpPr>
          <p:nvPr>
            <p:ph type="subTitle" idx="1"/>
          </p:nvPr>
        </p:nvSpPr>
        <p:spPr>
          <a:xfrm>
            <a:off x="2391925" y="3922538"/>
            <a:ext cx="4360200" cy="4323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grpSp>
        <p:nvGrpSpPr>
          <p:cNvPr id="27" name="Google Shape;27;p3"/>
          <p:cNvGrpSpPr/>
          <p:nvPr/>
        </p:nvGrpSpPr>
        <p:grpSpPr>
          <a:xfrm rot="-5400000" flipH="1">
            <a:off x="136233" y="174072"/>
            <a:ext cx="2320614" cy="2307231"/>
            <a:chOff x="1166625" y="238200"/>
            <a:chExt cx="4079125" cy="4055600"/>
          </a:xfrm>
        </p:grpSpPr>
        <p:sp>
          <p:nvSpPr>
            <p:cNvPr id="28" name="Google Shape;28;p3"/>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3"/>
          <p:cNvGrpSpPr/>
          <p:nvPr/>
        </p:nvGrpSpPr>
        <p:grpSpPr>
          <a:xfrm rot="10800000">
            <a:off x="6667000" y="2655505"/>
            <a:ext cx="2334075" cy="2320614"/>
            <a:chOff x="1166625" y="238200"/>
            <a:chExt cx="4079125" cy="4055600"/>
          </a:xfrm>
        </p:grpSpPr>
        <p:sp>
          <p:nvSpPr>
            <p:cNvPr id="31" name="Google Shape;31;p3"/>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 name="Google Shape;33;p3"/>
          <p:cNvGrpSpPr/>
          <p:nvPr/>
        </p:nvGrpSpPr>
        <p:grpSpPr>
          <a:xfrm rot="5400000">
            <a:off x="6687153" y="174072"/>
            <a:ext cx="2320614" cy="2307231"/>
            <a:chOff x="1166625" y="238200"/>
            <a:chExt cx="4079125" cy="4055600"/>
          </a:xfrm>
        </p:grpSpPr>
        <p:sp>
          <p:nvSpPr>
            <p:cNvPr id="34" name="Google Shape;34;p3"/>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 name="Google Shape;36;p3"/>
          <p:cNvGrpSpPr/>
          <p:nvPr/>
        </p:nvGrpSpPr>
        <p:grpSpPr>
          <a:xfrm rot="10800000" flipH="1">
            <a:off x="142925" y="2655505"/>
            <a:ext cx="2334075" cy="2320614"/>
            <a:chOff x="1166625" y="238200"/>
            <a:chExt cx="4079125" cy="4055600"/>
          </a:xfrm>
        </p:grpSpPr>
        <p:sp>
          <p:nvSpPr>
            <p:cNvPr id="37" name="Google Shape;37;p3"/>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9"/>
        <p:cNvGrpSpPr/>
        <p:nvPr/>
      </p:nvGrpSpPr>
      <p:grpSpPr>
        <a:xfrm>
          <a:off x="0" y="0"/>
          <a:ext cx="0" cy="0"/>
          <a:chOff x="0" y="0"/>
          <a:chExt cx="0" cy="0"/>
        </a:xfrm>
      </p:grpSpPr>
      <p:sp>
        <p:nvSpPr>
          <p:cNvPr id="40" name="Google Shape;40;p4"/>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solidFill>
                  <a:schemeClr val="dk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1" name="Google Shape;41;p4"/>
          <p:cNvSpPr txBox="1">
            <a:spLocks noGrp="1"/>
          </p:cNvSpPr>
          <p:nvPr>
            <p:ph type="body" idx="1"/>
          </p:nvPr>
        </p:nvSpPr>
        <p:spPr>
          <a:xfrm>
            <a:off x="720000" y="992450"/>
            <a:ext cx="7704000" cy="3576300"/>
          </a:xfrm>
          <a:prstGeom prst="rect">
            <a:avLst/>
          </a:prstGeom>
          <a:effectLst>
            <a:outerShdw blurRad="57150" dist="19050" dir="5580000" algn="bl" rotWithShape="0">
              <a:schemeClr val="dk1">
                <a:alpha val="35000"/>
              </a:schemeClr>
            </a:outerShdw>
          </a:effectLst>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AutoNum type="arabicPeriod"/>
              <a:defRPr sz="1300">
                <a:solidFill>
                  <a:schemeClr val="dk1"/>
                </a:solidFill>
              </a:defRPr>
            </a:lvl1pPr>
            <a:lvl2pPr marL="914400" lvl="1" indent="-304800" rtl="0">
              <a:lnSpc>
                <a:spcPct val="115000"/>
              </a:lnSpc>
              <a:spcBef>
                <a:spcPts val="0"/>
              </a:spcBef>
              <a:spcAft>
                <a:spcPts val="0"/>
              </a:spcAft>
              <a:buClr>
                <a:schemeClr val="dk1"/>
              </a:buClr>
              <a:buSzPts val="1200"/>
              <a:buFont typeface="Roboto Condensed Light"/>
              <a:buAutoNum type="alphaLcPeriod"/>
              <a:defRPr>
                <a:solidFill>
                  <a:schemeClr val="dk1"/>
                </a:solidFill>
              </a:defRPr>
            </a:lvl2pPr>
            <a:lvl3pPr marL="1371600" lvl="2" indent="-304800" rtl="0">
              <a:lnSpc>
                <a:spcPct val="115000"/>
              </a:lnSpc>
              <a:spcBef>
                <a:spcPts val="0"/>
              </a:spcBef>
              <a:spcAft>
                <a:spcPts val="0"/>
              </a:spcAft>
              <a:buClr>
                <a:schemeClr val="dk1"/>
              </a:buClr>
              <a:buSzPts val="1200"/>
              <a:buFont typeface="Roboto Condensed Light"/>
              <a:buAutoNum type="romanLcPeriod"/>
              <a:defRPr>
                <a:solidFill>
                  <a:schemeClr val="dk1"/>
                </a:solidFill>
              </a:defRPr>
            </a:lvl3pPr>
            <a:lvl4pPr marL="1828800" lvl="3" indent="-304800" rtl="0">
              <a:lnSpc>
                <a:spcPct val="115000"/>
              </a:lnSpc>
              <a:spcBef>
                <a:spcPts val="0"/>
              </a:spcBef>
              <a:spcAft>
                <a:spcPts val="0"/>
              </a:spcAft>
              <a:buClr>
                <a:schemeClr val="dk1"/>
              </a:buClr>
              <a:buSzPts val="1200"/>
              <a:buFont typeface="Roboto Condensed Light"/>
              <a:buAutoNum type="arabicPeriod"/>
              <a:defRPr>
                <a:solidFill>
                  <a:schemeClr val="dk1"/>
                </a:solidFill>
              </a:defRPr>
            </a:lvl4pPr>
            <a:lvl5pPr marL="2286000" lvl="4" indent="-304800" rtl="0">
              <a:lnSpc>
                <a:spcPct val="115000"/>
              </a:lnSpc>
              <a:spcBef>
                <a:spcPts val="0"/>
              </a:spcBef>
              <a:spcAft>
                <a:spcPts val="0"/>
              </a:spcAft>
              <a:buClr>
                <a:schemeClr val="dk1"/>
              </a:buClr>
              <a:buSzPts val="1200"/>
              <a:buFont typeface="Roboto Condensed Light"/>
              <a:buAutoNum type="alphaLcPeriod"/>
              <a:defRPr>
                <a:solidFill>
                  <a:schemeClr val="dk1"/>
                </a:solidFill>
              </a:defRPr>
            </a:lvl5pPr>
            <a:lvl6pPr marL="2743200" lvl="5" indent="-304800" rtl="0">
              <a:lnSpc>
                <a:spcPct val="115000"/>
              </a:lnSpc>
              <a:spcBef>
                <a:spcPts val="0"/>
              </a:spcBef>
              <a:spcAft>
                <a:spcPts val="0"/>
              </a:spcAft>
              <a:buClr>
                <a:schemeClr val="dk1"/>
              </a:buClr>
              <a:buSzPts val="1200"/>
              <a:buFont typeface="Roboto Condensed Light"/>
              <a:buAutoNum type="romanLcPeriod"/>
              <a:defRPr>
                <a:solidFill>
                  <a:schemeClr val="dk1"/>
                </a:solidFill>
              </a:defRPr>
            </a:lvl6pPr>
            <a:lvl7pPr marL="3200400" lvl="6" indent="-304800" rtl="0">
              <a:lnSpc>
                <a:spcPct val="115000"/>
              </a:lnSpc>
              <a:spcBef>
                <a:spcPts val="0"/>
              </a:spcBef>
              <a:spcAft>
                <a:spcPts val="0"/>
              </a:spcAft>
              <a:buClr>
                <a:schemeClr val="dk1"/>
              </a:buClr>
              <a:buSzPts val="1200"/>
              <a:buFont typeface="Roboto Condensed Light"/>
              <a:buAutoNum type="arabicPeriod"/>
              <a:defRPr>
                <a:solidFill>
                  <a:schemeClr val="dk1"/>
                </a:solidFill>
              </a:defRPr>
            </a:lvl7pPr>
            <a:lvl8pPr marL="3657600" lvl="7" indent="-304800" rtl="0">
              <a:lnSpc>
                <a:spcPct val="115000"/>
              </a:lnSpc>
              <a:spcBef>
                <a:spcPts val="0"/>
              </a:spcBef>
              <a:spcAft>
                <a:spcPts val="0"/>
              </a:spcAft>
              <a:buClr>
                <a:schemeClr val="dk1"/>
              </a:buClr>
              <a:buSzPts val="1200"/>
              <a:buFont typeface="Roboto Condensed Light"/>
              <a:buAutoNum type="alphaLcPeriod"/>
              <a:defRPr>
                <a:solidFill>
                  <a:schemeClr val="dk1"/>
                </a:solidFill>
              </a:defRPr>
            </a:lvl8pPr>
            <a:lvl9pPr marL="4114800" lvl="8" indent="-304800" rtl="0">
              <a:lnSpc>
                <a:spcPct val="115000"/>
              </a:lnSpc>
              <a:spcBef>
                <a:spcPts val="0"/>
              </a:spcBef>
              <a:spcAft>
                <a:spcPts val="0"/>
              </a:spcAft>
              <a:buClr>
                <a:schemeClr val="dk1"/>
              </a:buClr>
              <a:buSzPts val="1200"/>
              <a:buFont typeface="Roboto Condensed Light"/>
              <a:buAutoNum type="romanLcPeriod"/>
              <a:defRPr>
                <a:solidFill>
                  <a:schemeClr val="dk1"/>
                </a:solidFill>
              </a:defRPr>
            </a:lvl9pPr>
          </a:lstStyle>
          <a:p>
            <a:endParaRPr/>
          </a:p>
        </p:txBody>
      </p:sp>
      <p:grpSp>
        <p:nvGrpSpPr>
          <p:cNvPr id="42" name="Google Shape;42;p4"/>
          <p:cNvGrpSpPr/>
          <p:nvPr/>
        </p:nvGrpSpPr>
        <p:grpSpPr>
          <a:xfrm rot="5400000">
            <a:off x="6687153" y="174072"/>
            <a:ext cx="2320614" cy="2307231"/>
            <a:chOff x="1166625" y="238200"/>
            <a:chExt cx="4079125" cy="4055600"/>
          </a:xfrm>
        </p:grpSpPr>
        <p:sp>
          <p:nvSpPr>
            <p:cNvPr id="43" name="Google Shape;43;p4"/>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5"/>
        <p:cNvGrpSpPr/>
        <p:nvPr/>
      </p:nvGrpSpPr>
      <p:grpSpPr>
        <a:xfrm>
          <a:off x="0" y="0"/>
          <a:ext cx="0" cy="0"/>
          <a:chOff x="0" y="0"/>
          <a:chExt cx="0" cy="0"/>
        </a:xfrm>
      </p:grpSpPr>
      <p:sp>
        <p:nvSpPr>
          <p:cNvPr id="46" name="Google Shape;46;p5"/>
          <p:cNvSpPr txBox="1">
            <a:spLocks noGrp="1"/>
          </p:cNvSpPr>
          <p:nvPr>
            <p:ph type="subTitle" idx="1"/>
          </p:nvPr>
        </p:nvSpPr>
        <p:spPr>
          <a:xfrm>
            <a:off x="1181425" y="2303125"/>
            <a:ext cx="2907600" cy="7134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1pPr>
            <a:lvl2pPr lvl="1" algn="ctr">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2pPr>
            <a:lvl3pPr lvl="2" algn="ctr">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3pPr>
            <a:lvl4pPr lvl="3" algn="ctr">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4pPr>
            <a:lvl5pPr lvl="4" algn="ctr">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5pPr>
            <a:lvl6pPr lvl="5" algn="ctr">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6pPr>
            <a:lvl7pPr lvl="6" algn="ctr">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7pPr>
            <a:lvl8pPr lvl="7" algn="ctr">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8pPr>
            <a:lvl9pPr lvl="8" algn="ctr">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9pPr>
          </a:lstStyle>
          <a:p>
            <a:endParaRPr/>
          </a:p>
        </p:txBody>
      </p:sp>
      <p:sp>
        <p:nvSpPr>
          <p:cNvPr id="47" name="Google Shape;47;p5"/>
          <p:cNvSpPr txBox="1">
            <a:spLocks noGrp="1"/>
          </p:cNvSpPr>
          <p:nvPr>
            <p:ph type="subTitle" idx="2"/>
          </p:nvPr>
        </p:nvSpPr>
        <p:spPr>
          <a:xfrm>
            <a:off x="4836300" y="2303125"/>
            <a:ext cx="2907600" cy="71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1pPr>
            <a:lvl2pPr lvl="1" algn="ctr" rtl="0">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2pPr>
            <a:lvl3pPr lvl="2" algn="ctr" rtl="0">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3pPr>
            <a:lvl4pPr lvl="3" algn="ctr" rtl="0">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4pPr>
            <a:lvl5pPr lvl="4" algn="ctr" rtl="0">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5pPr>
            <a:lvl6pPr lvl="5" algn="ctr" rtl="0">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6pPr>
            <a:lvl7pPr lvl="6" algn="ctr" rtl="0">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7pPr>
            <a:lvl8pPr lvl="7" algn="ctr" rtl="0">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8pPr>
            <a:lvl9pPr lvl="8" algn="ctr" rtl="0">
              <a:lnSpc>
                <a:spcPct val="100000"/>
              </a:lnSpc>
              <a:spcBef>
                <a:spcPts val="0"/>
              </a:spcBef>
              <a:spcAft>
                <a:spcPts val="0"/>
              </a:spcAft>
              <a:buSzPts val="2500"/>
              <a:buFont typeface="UnifrakturMaguntia"/>
              <a:buNone/>
              <a:defRPr sz="2500">
                <a:latin typeface="UnifrakturMaguntia"/>
                <a:ea typeface="UnifrakturMaguntia"/>
                <a:cs typeface="UnifrakturMaguntia"/>
                <a:sym typeface="UnifrakturMaguntia"/>
              </a:defRPr>
            </a:lvl9pPr>
          </a:lstStyle>
          <a:p>
            <a:endParaRPr/>
          </a:p>
        </p:txBody>
      </p:sp>
      <p:sp>
        <p:nvSpPr>
          <p:cNvPr id="48" name="Google Shape;48;p5"/>
          <p:cNvSpPr txBox="1">
            <a:spLocks noGrp="1"/>
          </p:cNvSpPr>
          <p:nvPr>
            <p:ph type="subTitle" idx="3"/>
          </p:nvPr>
        </p:nvSpPr>
        <p:spPr>
          <a:xfrm>
            <a:off x="1290775" y="3010925"/>
            <a:ext cx="2907600" cy="98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49" name="Google Shape;49;p5"/>
          <p:cNvSpPr txBox="1">
            <a:spLocks noGrp="1"/>
          </p:cNvSpPr>
          <p:nvPr>
            <p:ph type="subTitle" idx="4"/>
          </p:nvPr>
        </p:nvSpPr>
        <p:spPr>
          <a:xfrm>
            <a:off x="4945650" y="3010925"/>
            <a:ext cx="2907600" cy="98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50" name="Google Shape;50;p5"/>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51" name="Google Shape;51;p5"/>
          <p:cNvGrpSpPr/>
          <p:nvPr/>
        </p:nvGrpSpPr>
        <p:grpSpPr>
          <a:xfrm rot="10800000">
            <a:off x="6667000" y="2655505"/>
            <a:ext cx="2334075" cy="2320614"/>
            <a:chOff x="1166625" y="238200"/>
            <a:chExt cx="4079125" cy="4055600"/>
          </a:xfrm>
        </p:grpSpPr>
        <p:sp>
          <p:nvSpPr>
            <p:cNvPr id="52" name="Google Shape;52;p5"/>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5"/>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4"/>
        <p:cNvGrpSpPr/>
        <p:nvPr/>
      </p:nvGrpSpPr>
      <p:grpSpPr>
        <a:xfrm>
          <a:off x="0" y="0"/>
          <a:ext cx="0" cy="0"/>
          <a:chOff x="0" y="0"/>
          <a:chExt cx="0" cy="0"/>
        </a:xfrm>
      </p:grpSpPr>
      <p:sp>
        <p:nvSpPr>
          <p:cNvPr id="55" name="Google Shape;55;p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56" name="Google Shape;56;p6"/>
          <p:cNvGrpSpPr/>
          <p:nvPr/>
        </p:nvGrpSpPr>
        <p:grpSpPr>
          <a:xfrm rot="10800000">
            <a:off x="6667000" y="2655505"/>
            <a:ext cx="2334075" cy="2320614"/>
            <a:chOff x="1166625" y="238200"/>
            <a:chExt cx="4079125" cy="4055600"/>
          </a:xfrm>
        </p:grpSpPr>
        <p:sp>
          <p:nvSpPr>
            <p:cNvPr id="57" name="Google Shape;57;p6"/>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6"/>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 name="Google Shape;59;p6"/>
          <p:cNvGrpSpPr/>
          <p:nvPr/>
        </p:nvGrpSpPr>
        <p:grpSpPr>
          <a:xfrm rot="5400000">
            <a:off x="6687153" y="174072"/>
            <a:ext cx="2320614" cy="2307231"/>
            <a:chOff x="1166625" y="238200"/>
            <a:chExt cx="4079125" cy="4055600"/>
          </a:xfrm>
        </p:grpSpPr>
        <p:sp>
          <p:nvSpPr>
            <p:cNvPr id="60" name="Google Shape;60;p6"/>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6"/>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sp>
        <p:nvSpPr>
          <p:cNvPr id="63" name="Google Shape;63;p7"/>
          <p:cNvSpPr txBox="1">
            <a:spLocks noGrp="1"/>
          </p:cNvSpPr>
          <p:nvPr>
            <p:ph type="title"/>
          </p:nvPr>
        </p:nvSpPr>
        <p:spPr>
          <a:xfrm>
            <a:off x="720000" y="445025"/>
            <a:ext cx="45273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4" name="Google Shape;64;p7"/>
          <p:cNvSpPr txBox="1">
            <a:spLocks noGrp="1"/>
          </p:cNvSpPr>
          <p:nvPr>
            <p:ph type="body" idx="1"/>
          </p:nvPr>
        </p:nvSpPr>
        <p:spPr>
          <a:xfrm>
            <a:off x="715100" y="1511625"/>
            <a:ext cx="4061400" cy="26076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chemeClr val="dk1"/>
              </a:buClr>
              <a:buSzPts val="1400"/>
              <a:buChar char="●"/>
              <a:defRPr>
                <a:solidFill>
                  <a:schemeClr val="dk1"/>
                </a:solidFill>
              </a:defRPr>
            </a:lvl1pPr>
            <a:lvl2pPr marL="914400" lvl="1" indent="-330200" rtl="0">
              <a:lnSpc>
                <a:spcPct val="115000"/>
              </a:lnSpc>
              <a:spcBef>
                <a:spcPts val="0"/>
              </a:spcBef>
              <a:spcAft>
                <a:spcPts val="0"/>
              </a:spcAft>
              <a:buClr>
                <a:schemeClr val="dk1"/>
              </a:buClr>
              <a:buSzPts val="1600"/>
              <a:buChar char="○"/>
              <a:defRPr>
                <a:solidFill>
                  <a:schemeClr val="dk1"/>
                </a:solidFill>
              </a:defRPr>
            </a:lvl2pPr>
            <a:lvl3pPr marL="1371600" lvl="2" indent="-330200" rtl="0">
              <a:lnSpc>
                <a:spcPct val="115000"/>
              </a:lnSpc>
              <a:spcBef>
                <a:spcPts val="0"/>
              </a:spcBef>
              <a:spcAft>
                <a:spcPts val="0"/>
              </a:spcAft>
              <a:buClr>
                <a:schemeClr val="dk1"/>
              </a:buClr>
              <a:buSzPts val="1600"/>
              <a:buChar char="■"/>
              <a:defRPr>
                <a:solidFill>
                  <a:schemeClr val="dk1"/>
                </a:solidFill>
              </a:defRPr>
            </a:lvl3pPr>
            <a:lvl4pPr marL="1828800" lvl="3" indent="-330200" rtl="0">
              <a:lnSpc>
                <a:spcPct val="115000"/>
              </a:lnSpc>
              <a:spcBef>
                <a:spcPts val="0"/>
              </a:spcBef>
              <a:spcAft>
                <a:spcPts val="0"/>
              </a:spcAft>
              <a:buClr>
                <a:schemeClr val="dk1"/>
              </a:buClr>
              <a:buSzPts val="1600"/>
              <a:buChar char="●"/>
              <a:defRPr>
                <a:solidFill>
                  <a:schemeClr val="dk1"/>
                </a:solidFill>
              </a:defRPr>
            </a:lvl4pPr>
            <a:lvl5pPr marL="2286000" lvl="4" indent="-330200" rtl="0">
              <a:lnSpc>
                <a:spcPct val="115000"/>
              </a:lnSpc>
              <a:spcBef>
                <a:spcPts val="0"/>
              </a:spcBef>
              <a:spcAft>
                <a:spcPts val="0"/>
              </a:spcAft>
              <a:buClr>
                <a:schemeClr val="dk1"/>
              </a:buClr>
              <a:buSzPts val="1600"/>
              <a:buChar char="○"/>
              <a:defRPr>
                <a:solidFill>
                  <a:schemeClr val="dk1"/>
                </a:solidFill>
              </a:defRPr>
            </a:lvl5pPr>
            <a:lvl6pPr marL="2743200" lvl="5" indent="-330200" rtl="0">
              <a:lnSpc>
                <a:spcPct val="115000"/>
              </a:lnSpc>
              <a:spcBef>
                <a:spcPts val="0"/>
              </a:spcBef>
              <a:spcAft>
                <a:spcPts val="0"/>
              </a:spcAft>
              <a:buClr>
                <a:schemeClr val="dk1"/>
              </a:buClr>
              <a:buSzPts val="1600"/>
              <a:buChar char="■"/>
              <a:defRPr>
                <a:solidFill>
                  <a:schemeClr val="dk1"/>
                </a:solidFill>
              </a:defRPr>
            </a:lvl6pPr>
            <a:lvl7pPr marL="3200400" lvl="6" indent="-330200" rtl="0">
              <a:lnSpc>
                <a:spcPct val="115000"/>
              </a:lnSpc>
              <a:spcBef>
                <a:spcPts val="0"/>
              </a:spcBef>
              <a:spcAft>
                <a:spcPts val="0"/>
              </a:spcAft>
              <a:buClr>
                <a:schemeClr val="dk1"/>
              </a:buClr>
              <a:buSzPts val="1600"/>
              <a:buChar char="●"/>
              <a:defRPr>
                <a:solidFill>
                  <a:schemeClr val="dk1"/>
                </a:solidFill>
              </a:defRPr>
            </a:lvl7pPr>
            <a:lvl8pPr marL="3657600" lvl="7" indent="-330200" rtl="0">
              <a:lnSpc>
                <a:spcPct val="115000"/>
              </a:lnSpc>
              <a:spcBef>
                <a:spcPts val="0"/>
              </a:spcBef>
              <a:spcAft>
                <a:spcPts val="0"/>
              </a:spcAft>
              <a:buClr>
                <a:schemeClr val="dk1"/>
              </a:buClr>
              <a:buSzPts val="1600"/>
              <a:buChar char="○"/>
              <a:defRPr>
                <a:solidFill>
                  <a:schemeClr val="dk1"/>
                </a:solidFill>
              </a:defRPr>
            </a:lvl8pPr>
            <a:lvl9pPr marL="4114800" lvl="8" indent="-330200" rtl="0">
              <a:lnSpc>
                <a:spcPct val="115000"/>
              </a:lnSpc>
              <a:spcBef>
                <a:spcPts val="0"/>
              </a:spcBef>
              <a:spcAft>
                <a:spcPts val="0"/>
              </a:spcAft>
              <a:buClr>
                <a:schemeClr val="dk1"/>
              </a:buClr>
              <a:buSzPts val="1600"/>
              <a:buChar char="■"/>
              <a:defRPr>
                <a:solidFill>
                  <a:schemeClr val="dk1"/>
                </a:solidFill>
              </a:defRPr>
            </a:lvl9pPr>
          </a:lstStyle>
          <a:p>
            <a:endParaRPr/>
          </a:p>
        </p:txBody>
      </p:sp>
      <p:grpSp>
        <p:nvGrpSpPr>
          <p:cNvPr id="65" name="Google Shape;65;p7"/>
          <p:cNvGrpSpPr/>
          <p:nvPr/>
        </p:nvGrpSpPr>
        <p:grpSpPr>
          <a:xfrm rot="5400000">
            <a:off x="6687153" y="174072"/>
            <a:ext cx="2320614" cy="2307231"/>
            <a:chOff x="1166625" y="238200"/>
            <a:chExt cx="4079125" cy="4055600"/>
          </a:xfrm>
        </p:grpSpPr>
        <p:sp>
          <p:nvSpPr>
            <p:cNvPr id="66" name="Google Shape;66;p7"/>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7"/>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 name="Google Shape;68;p7"/>
          <p:cNvGrpSpPr/>
          <p:nvPr/>
        </p:nvGrpSpPr>
        <p:grpSpPr>
          <a:xfrm rot="10800000" flipH="1">
            <a:off x="142925" y="2655505"/>
            <a:ext cx="2334075" cy="2320614"/>
            <a:chOff x="1166625" y="238200"/>
            <a:chExt cx="4079125" cy="4055600"/>
          </a:xfrm>
        </p:grpSpPr>
        <p:sp>
          <p:nvSpPr>
            <p:cNvPr id="69" name="Google Shape;69;p7"/>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7"/>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1"/>
        <p:cNvGrpSpPr/>
        <p:nvPr/>
      </p:nvGrpSpPr>
      <p:grpSpPr>
        <a:xfrm>
          <a:off x="0" y="0"/>
          <a:ext cx="0" cy="0"/>
          <a:chOff x="0" y="0"/>
          <a:chExt cx="0" cy="0"/>
        </a:xfrm>
      </p:grpSpPr>
      <p:sp>
        <p:nvSpPr>
          <p:cNvPr id="72" name="Google Shape;72;p8"/>
          <p:cNvSpPr txBox="1">
            <a:spLocks noGrp="1"/>
          </p:cNvSpPr>
          <p:nvPr>
            <p:ph type="title"/>
          </p:nvPr>
        </p:nvSpPr>
        <p:spPr>
          <a:xfrm>
            <a:off x="2591588" y="1292838"/>
            <a:ext cx="5311200" cy="14313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96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grpSp>
        <p:nvGrpSpPr>
          <p:cNvPr id="73" name="Google Shape;73;p8"/>
          <p:cNvGrpSpPr/>
          <p:nvPr/>
        </p:nvGrpSpPr>
        <p:grpSpPr>
          <a:xfrm rot="-5400000" flipH="1">
            <a:off x="136233" y="174072"/>
            <a:ext cx="2320614" cy="2307231"/>
            <a:chOff x="1166625" y="238200"/>
            <a:chExt cx="4079125" cy="4055600"/>
          </a:xfrm>
        </p:grpSpPr>
        <p:sp>
          <p:nvSpPr>
            <p:cNvPr id="74" name="Google Shape;74;p8"/>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p8"/>
          <p:cNvGrpSpPr/>
          <p:nvPr/>
        </p:nvGrpSpPr>
        <p:grpSpPr>
          <a:xfrm rot="10800000">
            <a:off x="6667000" y="2655505"/>
            <a:ext cx="2334075" cy="2320614"/>
            <a:chOff x="1166625" y="238200"/>
            <a:chExt cx="4079125" cy="4055600"/>
          </a:xfrm>
        </p:grpSpPr>
        <p:sp>
          <p:nvSpPr>
            <p:cNvPr id="77" name="Google Shape;77;p8"/>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 name="Google Shape;79;p8"/>
          <p:cNvGrpSpPr/>
          <p:nvPr/>
        </p:nvGrpSpPr>
        <p:grpSpPr>
          <a:xfrm rot="5400000">
            <a:off x="6687153" y="174072"/>
            <a:ext cx="2320614" cy="2307231"/>
            <a:chOff x="1166625" y="238200"/>
            <a:chExt cx="4079125" cy="4055600"/>
          </a:xfrm>
        </p:grpSpPr>
        <p:sp>
          <p:nvSpPr>
            <p:cNvPr id="80" name="Google Shape;80;p8"/>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 name="Google Shape;82;p8"/>
          <p:cNvGrpSpPr/>
          <p:nvPr/>
        </p:nvGrpSpPr>
        <p:grpSpPr>
          <a:xfrm rot="10800000" flipH="1">
            <a:off x="142925" y="2655505"/>
            <a:ext cx="2334075" cy="2320614"/>
            <a:chOff x="1166625" y="238200"/>
            <a:chExt cx="4079125" cy="4055600"/>
          </a:xfrm>
        </p:grpSpPr>
        <p:sp>
          <p:nvSpPr>
            <p:cNvPr id="83" name="Google Shape;83;p8"/>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5"/>
        <p:cNvGrpSpPr/>
        <p:nvPr/>
      </p:nvGrpSpPr>
      <p:grpSpPr>
        <a:xfrm>
          <a:off x="0" y="0"/>
          <a:ext cx="0" cy="0"/>
          <a:chOff x="0" y="0"/>
          <a:chExt cx="0" cy="0"/>
        </a:xfrm>
      </p:grpSpPr>
      <p:sp>
        <p:nvSpPr>
          <p:cNvPr id="86" name="Google Shape;86;p9"/>
          <p:cNvSpPr txBox="1">
            <a:spLocks noGrp="1"/>
          </p:cNvSpPr>
          <p:nvPr>
            <p:ph type="title"/>
          </p:nvPr>
        </p:nvSpPr>
        <p:spPr>
          <a:xfrm>
            <a:off x="720000" y="1277700"/>
            <a:ext cx="4830600" cy="8418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rtl="0">
              <a:spcBef>
                <a:spcPts val="0"/>
              </a:spcBef>
              <a:spcAft>
                <a:spcPts val="0"/>
              </a:spcAft>
              <a:buSzPts val="3600"/>
              <a:buNone/>
              <a:defRPr sz="79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87" name="Google Shape;87;p9"/>
          <p:cNvSpPr txBox="1">
            <a:spLocks noGrp="1"/>
          </p:cNvSpPr>
          <p:nvPr>
            <p:ph type="subTitle" idx="1"/>
          </p:nvPr>
        </p:nvSpPr>
        <p:spPr>
          <a:xfrm>
            <a:off x="715100" y="2360800"/>
            <a:ext cx="3643800" cy="14985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800"/>
            </a:lvl1pPr>
            <a:lvl2pPr lvl="1" algn="ctr" rtl="0">
              <a:lnSpc>
                <a:spcPct val="100000"/>
              </a:lnSpc>
              <a:spcBef>
                <a:spcPts val="1600"/>
              </a:spcBef>
              <a:spcAft>
                <a:spcPts val="0"/>
              </a:spcAft>
              <a:buSzPts val="1600"/>
              <a:buNone/>
              <a:defRPr/>
            </a:lvl2pPr>
            <a:lvl3pPr lvl="2" algn="ctr" rtl="0">
              <a:lnSpc>
                <a:spcPct val="100000"/>
              </a:lnSpc>
              <a:spcBef>
                <a:spcPts val="1600"/>
              </a:spcBef>
              <a:spcAft>
                <a:spcPts val="0"/>
              </a:spcAft>
              <a:buSzPts val="1600"/>
              <a:buNone/>
              <a:defRPr/>
            </a:lvl3pPr>
            <a:lvl4pPr lvl="3" algn="ctr" rtl="0">
              <a:lnSpc>
                <a:spcPct val="100000"/>
              </a:lnSpc>
              <a:spcBef>
                <a:spcPts val="1600"/>
              </a:spcBef>
              <a:spcAft>
                <a:spcPts val="0"/>
              </a:spcAft>
              <a:buSzPts val="1600"/>
              <a:buNone/>
              <a:defRPr/>
            </a:lvl4pPr>
            <a:lvl5pPr lvl="4" algn="ctr" rtl="0">
              <a:lnSpc>
                <a:spcPct val="100000"/>
              </a:lnSpc>
              <a:spcBef>
                <a:spcPts val="1600"/>
              </a:spcBef>
              <a:spcAft>
                <a:spcPts val="0"/>
              </a:spcAft>
              <a:buSzPts val="1600"/>
              <a:buNone/>
              <a:defRPr/>
            </a:lvl5pPr>
            <a:lvl6pPr lvl="5" algn="ctr" rtl="0">
              <a:lnSpc>
                <a:spcPct val="100000"/>
              </a:lnSpc>
              <a:spcBef>
                <a:spcPts val="1600"/>
              </a:spcBef>
              <a:spcAft>
                <a:spcPts val="0"/>
              </a:spcAft>
              <a:buSzPts val="1600"/>
              <a:buNone/>
              <a:defRPr/>
            </a:lvl6pPr>
            <a:lvl7pPr lvl="6" algn="ctr" rtl="0">
              <a:lnSpc>
                <a:spcPct val="100000"/>
              </a:lnSpc>
              <a:spcBef>
                <a:spcPts val="1600"/>
              </a:spcBef>
              <a:spcAft>
                <a:spcPts val="0"/>
              </a:spcAft>
              <a:buSzPts val="1600"/>
              <a:buNone/>
              <a:defRPr/>
            </a:lvl7pPr>
            <a:lvl8pPr lvl="7" algn="ctr" rtl="0">
              <a:lnSpc>
                <a:spcPct val="100000"/>
              </a:lnSpc>
              <a:spcBef>
                <a:spcPts val="1600"/>
              </a:spcBef>
              <a:spcAft>
                <a:spcPts val="0"/>
              </a:spcAft>
              <a:buSzPts val="1600"/>
              <a:buNone/>
              <a:defRPr/>
            </a:lvl8pPr>
            <a:lvl9pPr lvl="8" algn="ctr" rtl="0">
              <a:lnSpc>
                <a:spcPct val="100000"/>
              </a:lnSpc>
              <a:spcBef>
                <a:spcPts val="1600"/>
              </a:spcBef>
              <a:spcAft>
                <a:spcPts val="1600"/>
              </a:spcAft>
              <a:buSzPts val="16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8"/>
        <p:cNvGrpSpPr/>
        <p:nvPr/>
      </p:nvGrpSpPr>
      <p:grpSpPr>
        <a:xfrm>
          <a:off x="0" y="0"/>
          <a:ext cx="0" cy="0"/>
          <a:chOff x="0" y="0"/>
          <a:chExt cx="0" cy="0"/>
        </a:xfrm>
      </p:grpSpPr>
      <p:sp>
        <p:nvSpPr>
          <p:cNvPr id="89" name="Google Shape;89;p10"/>
          <p:cNvSpPr txBox="1">
            <a:spLocks noGrp="1"/>
          </p:cNvSpPr>
          <p:nvPr>
            <p:ph type="title"/>
          </p:nvPr>
        </p:nvSpPr>
        <p:spPr>
          <a:xfrm>
            <a:off x="724900" y="50005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90" name="Google Shape;90;p10"/>
          <p:cNvGrpSpPr/>
          <p:nvPr/>
        </p:nvGrpSpPr>
        <p:grpSpPr>
          <a:xfrm rot="-5400000" flipH="1">
            <a:off x="136233" y="174072"/>
            <a:ext cx="2320614" cy="2307231"/>
            <a:chOff x="1166625" y="238200"/>
            <a:chExt cx="4079125" cy="4055600"/>
          </a:xfrm>
        </p:grpSpPr>
        <p:sp>
          <p:nvSpPr>
            <p:cNvPr id="91" name="Google Shape;91;p10"/>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0"/>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 name="Google Shape;93;p10"/>
          <p:cNvGrpSpPr/>
          <p:nvPr/>
        </p:nvGrpSpPr>
        <p:grpSpPr>
          <a:xfrm rot="10800000">
            <a:off x="6667000" y="2655505"/>
            <a:ext cx="2334075" cy="2320614"/>
            <a:chOff x="1166625" y="238200"/>
            <a:chExt cx="4079125" cy="4055600"/>
          </a:xfrm>
        </p:grpSpPr>
        <p:sp>
          <p:nvSpPr>
            <p:cNvPr id="94" name="Google Shape;94;p10"/>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0"/>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 name="Google Shape;96;p10"/>
          <p:cNvGrpSpPr/>
          <p:nvPr/>
        </p:nvGrpSpPr>
        <p:grpSpPr>
          <a:xfrm rot="5400000">
            <a:off x="6687153" y="174072"/>
            <a:ext cx="2320614" cy="2307231"/>
            <a:chOff x="1166625" y="238200"/>
            <a:chExt cx="4079125" cy="4055600"/>
          </a:xfrm>
        </p:grpSpPr>
        <p:sp>
          <p:nvSpPr>
            <p:cNvPr id="97" name="Google Shape;97;p10"/>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0"/>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 name="Google Shape;99;p10"/>
          <p:cNvGrpSpPr/>
          <p:nvPr/>
        </p:nvGrpSpPr>
        <p:grpSpPr>
          <a:xfrm rot="10800000" flipH="1">
            <a:off x="142925" y="2655505"/>
            <a:ext cx="2334075" cy="2320614"/>
            <a:chOff x="1166625" y="238200"/>
            <a:chExt cx="4079125" cy="4055600"/>
          </a:xfrm>
        </p:grpSpPr>
        <p:sp>
          <p:nvSpPr>
            <p:cNvPr id="100" name="Google Shape;100;p10"/>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0"/>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2"/>
        <p:cNvGrpSpPr/>
        <p:nvPr/>
      </p:nvGrpSpPr>
      <p:grpSpPr>
        <a:xfrm>
          <a:off x="0" y="0"/>
          <a:ext cx="0" cy="0"/>
          <a:chOff x="0" y="0"/>
          <a:chExt cx="0" cy="0"/>
        </a:xfrm>
      </p:grpSpPr>
      <p:sp>
        <p:nvSpPr>
          <p:cNvPr id="103" name="Google Shape;103;p11"/>
          <p:cNvSpPr txBox="1">
            <a:spLocks noGrp="1"/>
          </p:cNvSpPr>
          <p:nvPr>
            <p:ph type="title" hasCustomPrompt="1"/>
          </p:nvPr>
        </p:nvSpPr>
        <p:spPr>
          <a:xfrm>
            <a:off x="1284000" y="1574525"/>
            <a:ext cx="6576000" cy="15111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11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04" name="Google Shape;104;p11"/>
          <p:cNvSpPr txBox="1">
            <a:spLocks noGrp="1"/>
          </p:cNvSpPr>
          <p:nvPr>
            <p:ph type="subTitle" idx="1"/>
          </p:nvPr>
        </p:nvSpPr>
        <p:spPr>
          <a:xfrm>
            <a:off x="1284000" y="3085675"/>
            <a:ext cx="6576000" cy="483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105" name="Google Shape;105;p11"/>
          <p:cNvGrpSpPr/>
          <p:nvPr/>
        </p:nvGrpSpPr>
        <p:grpSpPr>
          <a:xfrm rot="-5400000" flipH="1">
            <a:off x="136233" y="174072"/>
            <a:ext cx="2320614" cy="2307231"/>
            <a:chOff x="1166625" y="238200"/>
            <a:chExt cx="4079125" cy="4055600"/>
          </a:xfrm>
        </p:grpSpPr>
        <p:sp>
          <p:nvSpPr>
            <p:cNvPr id="106" name="Google Shape;106;p11"/>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1"/>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 name="Google Shape;108;p11"/>
          <p:cNvGrpSpPr/>
          <p:nvPr/>
        </p:nvGrpSpPr>
        <p:grpSpPr>
          <a:xfrm rot="10800000">
            <a:off x="6667000" y="2655505"/>
            <a:ext cx="2334075" cy="2320614"/>
            <a:chOff x="1166625" y="238200"/>
            <a:chExt cx="4079125" cy="4055600"/>
          </a:xfrm>
        </p:grpSpPr>
        <p:sp>
          <p:nvSpPr>
            <p:cNvPr id="109" name="Google Shape;109;p11"/>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11;p11"/>
          <p:cNvGrpSpPr/>
          <p:nvPr/>
        </p:nvGrpSpPr>
        <p:grpSpPr>
          <a:xfrm rot="5400000">
            <a:off x="6687153" y="174072"/>
            <a:ext cx="2320614" cy="2307231"/>
            <a:chOff x="1166625" y="238200"/>
            <a:chExt cx="4079125" cy="4055600"/>
          </a:xfrm>
        </p:grpSpPr>
        <p:sp>
          <p:nvSpPr>
            <p:cNvPr id="112" name="Google Shape;112;p11"/>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 name="Google Shape;114;p11"/>
          <p:cNvGrpSpPr/>
          <p:nvPr/>
        </p:nvGrpSpPr>
        <p:grpSpPr>
          <a:xfrm rot="10800000" flipH="1">
            <a:off x="142925" y="2655505"/>
            <a:ext cx="2334075" cy="2320614"/>
            <a:chOff x="1166625" y="238200"/>
            <a:chExt cx="4079125" cy="4055600"/>
          </a:xfrm>
        </p:grpSpPr>
        <p:sp>
          <p:nvSpPr>
            <p:cNvPr id="115" name="Google Shape;115;p11"/>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17"/>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118"/>
        <p:cNvGrpSpPr/>
        <p:nvPr/>
      </p:nvGrpSpPr>
      <p:grpSpPr>
        <a:xfrm>
          <a:off x="0" y="0"/>
          <a:ext cx="0" cy="0"/>
          <a:chOff x="0" y="0"/>
          <a:chExt cx="0" cy="0"/>
        </a:xfrm>
      </p:grpSpPr>
      <p:sp>
        <p:nvSpPr>
          <p:cNvPr id="119" name="Google Shape;119;p13"/>
          <p:cNvSpPr txBox="1">
            <a:spLocks noGrp="1"/>
          </p:cNvSpPr>
          <p:nvPr>
            <p:ph type="title"/>
          </p:nvPr>
        </p:nvSpPr>
        <p:spPr>
          <a:xfrm>
            <a:off x="1839888" y="1379860"/>
            <a:ext cx="2336400" cy="5277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spcBef>
                <a:spcPts val="0"/>
              </a:spcBef>
              <a:spcAft>
                <a:spcPts val="0"/>
              </a:spcAft>
              <a:buSzPts val="2400"/>
              <a:buNone/>
              <a:defRPr sz="25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20" name="Google Shape;120;p13"/>
          <p:cNvSpPr txBox="1">
            <a:spLocks noGrp="1"/>
          </p:cNvSpPr>
          <p:nvPr>
            <p:ph type="title" idx="2" hasCustomPrompt="1"/>
          </p:nvPr>
        </p:nvSpPr>
        <p:spPr>
          <a:xfrm>
            <a:off x="2370438" y="816288"/>
            <a:ext cx="1275300" cy="5934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spcBef>
                <a:spcPts val="0"/>
              </a:spcBef>
              <a:spcAft>
                <a:spcPts val="0"/>
              </a:spcAft>
              <a:buSzPts val="3000"/>
              <a:buNone/>
              <a:defRPr sz="56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21" name="Google Shape;121;p13"/>
          <p:cNvSpPr txBox="1">
            <a:spLocks noGrp="1"/>
          </p:cNvSpPr>
          <p:nvPr>
            <p:ph type="subTitle" idx="1"/>
          </p:nvPr>
        </p:nvSpPr>
        <p:spPr>
          <a:xfrm>
            <a:off x="1839888" y="1875383"/>
            <a:ext cx="2336400" cy="4848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22" name="Google Shape;122;p13"/>
          <p:cNvSpPr txBox="1">
            <a:spLocks noGrp="1"/>
          </p:cNvSpPr>
          <p:nvPr>
            <p:ph type="title" idx="3"/>
          </p:nvPr>
        </p:nvSpPr>
        <p:spPr>
          <a:xfrm>
            <a:off x="4967713" y="1379860"/>
            <a:ext cx="2336400" cy="5277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spcBef>
                <a:spcPts val="0"/>
              </a:spcBef>
              <a:spcAft>
                <a:spcPts val="0"/>
              </a:spcAft>
              <a:buSzPts val="2400"/>
              <a:buNone/>
              <a:defRPr sz="25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23" name="Google Shape;123;p13"/>
          <p:cNvSpPr txBox="1">
            <a:spLocks noGrp="1"/>
          </p:cNvSpPr>
          <p:nvPr>
            <p:ph type="title" idx="4" hasCustomPrompt="1"/>
          </p:nvPr>
        </p:nvSpPr>
        <p:spPr>
          <a:xfrm>
            <a:off x="5498263" y="816288"/>
            <a:ext cx="1275300" cy="5934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spcBef>
                <a:spcPts val="0"/>
              </a:spcBef>
              <a:spcAft>
                <a:spcPts val="0"/>
              </a:spcAft>
              <a:buSzPts val="3000"/>
              <a:buNone/>
              <a:defRPr sz="56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24" name="Google Shape;124;p13"/>
          <p:cNvSpPr txBox="1">
            <a:spLocks noGrp="1"/>
          </p:cNvSpPr>
          <p:nvPr>
            <p:ph type="subTitle" idx="5"/>
          </p:nvPr>
        </p:nvSpPr>
        <p:spPr>
          <a:xfrm>
            <a:off x="4967713" y="1875383"/>
            <a:ext cx="2336400" cy="4848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25" name="Google Shape;125;p13"/>
          <p:cNvSpPr txBox="1">
            <a:spLocks noGrp="1"/>
          </p:cNvSpPr>
          <p:nvPr>
            <p:ph type="title" idx="6"/>
          </p:nvPr>
        </p:nvSpPr>
        <p:spPr>
          <a:xfrm>
            <a:off x="1839888" y="3346885"/>
            <a:ext cx="2336400" cy="5277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spcBef>
                <a:spcPts val="0"/>
              </a:spcBef>
              <a:spcAft>
                <a:spcPts val="0"/>
              </a:spcAft>
              <a:buSzPts val="2400"/>
              <a:buNone/>
              <a:defRPr sz="25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26" name="Google Shape;126;p13"/>
          <p:cNvSpPr txBox="1">
            <a:spLocks noGrp="1"/>
          </p:cNvSpPr>
          <p:nvPr>
            <p:ph type="title" idx="7" hasCustomPrompt="1"/>
          </p:nvPr>
        </p:nvSpPr>
        <p:spPr>
          <a:xfrm>
            <a:off x="2370438" y="2783313"/>
            <a:ext cx="1275300" cy="5934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spcBef>
                <a:spcPts val="0"/>
              </a:spcBef>
              <a:spcAft>
                <a:spcPts val="0"/>
              </a:spcAft>
              <a:buSzPts val="3000"/>
              <a:buNone/>
              <a:defRPr sz="56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27" name="Google Shape;127;p13"/>
          <p:cNvSpPr txBox="1">
            <a:spLocks noGrp="1"/>
          </p:cNvSpPr>
          <p:nvPr>
            <p:ph type="subTitle" idx="8"/>
          </p:nvPr>
        </p:nvSpPr>
        <p:spPr>
          <a:xfrm>
            <a:off x="1839888" y="3842408"/>
            <a:ext cx="2336400" cy="4848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28" name="Google Shape;128;p13"/>
          <p:cNvSpPr txBox="1">
            <a:spLocks noGrp="1"/>
          </p:cNvSpPr>
          <p:nvPr>
            <p:ph type="title" idx="9"/>
          </p:nvPr>
        </p:nvSpPr>
        <p:spPr>
          <a:xfrm>
            <a:off x="4967713" y="3346885"/>
            <a:ext cx="2336400" cy="5277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spcBef>
                <a:spcPts val="0"/>
              </a:spcBef>
              <a:spcAft>
                <a:spcPts val="0"/>
              </a:spcAft>
              <a:buSzPts val="2400"/>
              <a:buNone/>
              <a:defRPr sz="25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29" name="Google Shape;129;p13"/>
          <p:cNvSpPr txBox="1">
            <a:spLocks noGrp="1"/>
          </p:cNvSpPr>
          <p:nvPr>
            <p:ph type="title" idx="13" hasCustomPrompt="1"/>
          </p:nvPr>
        </p:nvSpPr>
        <p:spPr>
          <a:xfrm>
            <a:off x="5498263" y="2783313"/>
            <a:ext cx="1275300" cy="5934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spcBef>
                <a:spcPts val="0"/>
              </a:spcBef>
              <a:spcAft>
                <a:spcPts val="0"/>
              </a:spcAft>
              <a:buSzPts val="3000"/>
              <a:buNone/>
              <a:defRPr sz="56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0" name="Google Shape;130;p13"/>
          <p:cNvSpPr txBox="1">
            <a:spLocks noGrp="1"/>
          </p:cNvSpPr>
          <p:nvPr>
            <p:ph type="subTitle" idx="14"/>
          </p:nvPr>
        </p:nvSpPr>
        <p:spPr>
          <a:xfrm>
            <a:off x="4967713" y="3842408"/>
            <a:ext cx="2336400" cy="484800"/>
          </a:xfrm>
          <a:prstGeom prst="rect">
            <a:avLst/>
          </a:prstGeom>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31" name="Google Shape;131;p13"/>
          <p:cNvSpPr txBox="1">
            <a:spLocks noGrp="1"/>
          </p:cNvSpPr>
          <p:nvPr>
            <p:ph type="title" idx="15"/>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132" name="Google Shape;132;p13"/>
          <p:cNvGrpSpPr/>
          <p:nvPr/>
        </p:nvGrpSpPr>
        <p:grpSpPr>
          <a:xfrm rot="-5400000" flipH="1">
            <a:off x="136233" y="174072"/>
            <a:ext cx="2320614" cy="2307231"/>
            <a:chOff x="1166625" y="238200"/>
            <a:chExt cx="4079125" cy="4055600"/>
          </a:xfrm>
        </p:grpSpPr>
        <p:sp>
          <p:nvSpPr>
            <p:cNvPr id="133" name="Google Shape;133;p13"/>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3"/>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 name="Google Shape;135;p13"/>
          <p:cNvGrpSpPr/>
          <p:nvPr/>
        </p:nvGrpSpPr>
        <p:grpSpPr>
          <a:xfrm rot="10800000">
            <a:off x="6667000" y="2655505"/>
            <a:ext cx="2334075" cy="2320614"/>
            <a:chOff x="1166625" y="238200"/>
            <a:chExt cx="4079125" cy="4055600"/>
          </a:xfrm>
        </p:grpSpPr>
        <p:sp>
          <p:nvSpPr>
            <p:cNvPr id="136" name="Google Shape;136;p13"/>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3"/>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 name="Google Shape;138;p13"/>
          <p:cNvGrpSpPr/>
          <p:nvPr/>
        </p:nvGrpSpPr>
        <p:grpSpPr>
          <a:xfrm rot="5400000">
            <a:off x="6687153" y="174072"/>
            <a:ext cx="2320614" cy="2307231"/>
            <a:chOff x="1166625" y="238200"/>
            <a:chExt cx="4079125" cy="4055600"/>
          </a:xfrm>
        </p:grpSpPr>
        <p:sp>
          <p:nvSpPr>
            <p:cNvPr id="139" name="Google Shape;139;p13"/>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3"/>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 name="Google Shape;141;p13"/>
          <p:cNvGrpSpPr/>
          <p:nvPr/>
        </p:nvGrpSpPr>
        <p:grpSpPr>
          <a:xfrm rot="10800000" flipH="1">
            <a:off x="142925" y="2655505"/>
            <a:ext cx="2334075" cy="2320614"/>
            <a:chOff x="1166625" y="238200"/>
            <a:chExt cx="4079125" cy="4055600"/>
          </a:xfrm>
        </p:grpSpPr>
        <p:sp>
          <p:nvSpPr>
            <p:cNvPr id="142" name="Google Shape;142;p13"/>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3"/>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44"/>
        <p:cNvGrpSpPr/>
        <p:nvPr/>
      </p:nvGrpSpPr>
      <p:grpSpPr>
        <a:xfrm>
          <a:off x="0" y="0"/>
          <a:ext cx="0" cy="0"/>
          <a:chOff x="0" y="0"/>
          <a:chExt cx="0" cy="0"/>
        </a:xfrm>
      </p:grpSpPr>
      <p:sp>
        <p:nvSpPr>
          <p:cNvPr id="145" name="Google Shape;145;p14"/>
          <p:cNvSpPr txBox="1">
            <a:spLocks noGrp="1"/>
          </p:cNvSpPr>
          <p:nvPr>
            <p:ph type="title"/>
          </p:nvPr>
        </p:nvSpPr>
        <p:spPr>
          <a:xfrm>
            <a:off x="2768438" y="3412425"/>
            <a:ext cx="2904300" cy="53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46" name="Google Shape;146;p14"/>
          <p:cNvSpPr txBox="1">
            <a:spLocks noGrp="1"/>
          </p:cNvSpPr>
          <p:nvPr>
            <p:ph type="subTitle" idx="1"/>
          </p:nvPr>
        </p:nvSpPr>
        <p:spPr>
          <a:xfrm>
            <a:off x="1458150" y="1199300"/>
            <a:ext cx="6227700" cy="1887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500"/>
              <a:buNone/>
              <a:defRPr sz="33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grpSp>
        <p:nvGrpSpPr>
          <p:cNvPr id="147" name="Google Shape;147;p14"/>
          <p:cNvGrpSpPr/>
          <p:nvPr/>
        </p:nvGrpSpPr>
        <p:grpSpPr>
          <a:xfrm rot="-5400000" flipH="1">
            <a:off x="136233" y="174072"/>
            <a:ext cx="2320614" cy="2307231"/>
            <a:chOff x="1166625" y="238200"/>
            <a:chExt cx="4079125" cy="4055600"/>
          </a:xfrm>
        </p:grpSpPr>
        <p:sp>
          <p:nvSpPr>
            <p:cNvPr id="148" name="Google Shape;148;p14"/>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4"/>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 name="Google Shape;150;p14"/>
          <p:cNvGrpSpPr/>
          <p:nvPr/>
        </p:nvGrpSpPr>
        <p:grpSpPr>
          <a:xfrm rot="10800000">
            <a:off x="6667000" y="2655505"/>
            <a:ext cx="2334075" cy="2320614"/>
            <a:chOff x="1166625" y="238200"/>
            <a:chExt cx="4079125" cy="4055600"/>
          </a:xfrm>
        </p:grpSpPr>
        <p:sp>
          <p:nvSpPr>
            <p:cNvPr id="151" name="Google Shape;151;p14"/>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4"/>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 name="Google Shape;153;p14"/>
          <p:cNvGrpSpPr/>
          <p:nvPr/>
        </p:nvGrpSpPr>
        <p:grpSpPr>
          <a:xfrm rot="5400000">
            <a:off x="6687153" y="174072"/>
            <a:ext cx="2320614" cy="2307231"/>
            <a:chOff x="1166625" y="238200"/>
            <a:chExt cx="4079125" cy="4055600"/>
          </a:xfrm>
        </p:grpSpPr>
        <p:sp>
          <p:nvSpPr>
            <p:cNvPr id="154" name="Google Shape;154;p14"/>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4"/>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 name="Google Shape;156;p14"/>
          <p:cNvGrpSpPr/>
          <p:nvPr/>
        </p:nvGrpSpPr>
        <p:grpSpPr>
          <a:xfrm rot="10800000" flipH="1">
            <a:off x="142925" y="2655505"/>
            <a:ext cx="2334075" cy="2320614"/>
            <a:chOff x="1166625" y="238200"/>
            <a:chExt cx="4079125" cy="4055600"/>
          </a:xfrm>
        </p:grpSpPr>
        <p:sp>
          <p:nvSpPr>
            <p:cNvPr id="157" name="Google Shape;157;p14"/>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4"/>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159"/>
        <p:cNvGrpSpPr/>
        <p:nvPr/>
      </p:nvGrpSpPr>
      <p:grpSpPr>
        <a:xfrm>
          <a:off x="0" y="0"/>
          <a:ext cx="0" cy="0"/>
          <a:chOff x="0" y="0"/>
          <a:chExt cx="0" cy="0"/>
        </a:xfrm>
      </p:grpSpPr>
      <p:sp>
        <p:nvSpPr>
          <p:cNvPr id="160" name="Google Shape;160;p15"/>
          <p:cNvSpPr txBox="1">
            <a:spLocks noGrp="1"/>
          </p:cNvSpPr>
          <p:nvPr>
            <p:ph type="subTitle" idx="1"/>
          </p:nvPr>
        </p:nvSpPr>
        <p:spPr>
          <a:xfrm>
            <a:off x="692450" y="2377788"/>
            <a:ext cx="3377100" cy="107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61" name="Google Shape;161;p15"/>
          <p:cNvSpPr txBox="1">
            <a:spLocks noGrp="1"/>
          </p:cNvSpPr>
          <p:nvPr>
            <p:ph type="title"/>
          </p:nvPr>
        </p:nvSpPr>
        <p:spPr>
          <a:xfrm>
            <a:off x="692450" y="1694413"/>
            <a:ext cx="33771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162" name="Google Shape;162;p15"/>
          <p:cNvGrpSpPr/>
          <p:nvPr/>
        </p:nvGrpSpPr>
        <p:grpSpPr>
          <a:xfrm rot="-5400000" flipH="1">
            <a:off x="136233" y="174072"/>
            <a:ext cx="2320614" cy="2307231"/>
            <a:chOff x="1166625" y="238200"/>
            <a:chExt cx="4079125" cy="4055600"/>
          </a:xfrm>
        </p:grpSpPr>
        <p:sp>
          <p:nvSpPr>
            <p:cNvPr id="163" name="Google Shape;163;p15"/>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5"/>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 name="Google Shape;165;p15"/>
          <p:cNvGrpSpPr/>
          <p:nvPr/>
        </p:nvGrpSpPr>
        <p:grpSpPr>
          <a:xfrm rot="10800000" flipH="1">
            <a:off x="142925" y="2655505"/>
            <a:ext cx="2334075" cy="2320614"/>
            <a:chOff x="1166625" y="238200"/>
            <a:chExt cx="4079125" cy="4055600"/>
          </a:xfrm>
        </p:grpSpPr>
        <p:sp>
          <p:nvSpPr>
            <p:cNvPr id="166" name="Google Shape;166;p15"/>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5"/>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68"/>
        <p:cNvGrpSpPr/>
        <p:nvPr/>
      </p:nvGrpSpPr>
      <p:grpSpPr>
        <a:xfrm>
          <a:off x="0" y="0"/>
          <a:ext cx="0" cy="0"/>
          <a:chOff x="0" y="0"/>
          <a:chExt cx="0" cy="0"/>
        </a:xfrm>
      </p:grpSpPr>
      <p:sp>
        <p:nvSpPr>
          <p:cNvPr id="169" name="Google Shape;169;p16"/>
          <p:cNvSpPr txBox="1">
            <a:spLocks noGrp="1"/>
          </p:cNvSpPr>
          <p:nvPr>
            <p:ph type="title"/>
          </p:nvPr>
        </p:nvSpPr>
        <p:spPr>
          <a:xfrm>
            <a:off x="720000" y="2423313"/>
            <a:ext cx="2336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70" name="Google Shape;170;p16"/>
          <p:cNvSpPr txBox="1">
            <a:spLocks noGrp="1"/>
          </p:cNvSpPr>
          <p:nvPr>
            <p:ph type="subTitle" idx="1"/>
          </p:nvPr>
        </p:nvSpPr>
        <p:spPr>
          <a:xfrm>
            <a:off x="720000" y="2951014"/>
            <a:ext cx="2336400" cy="102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71" name="Google Shape;171;p16"/>
          <p:cNvSpPr txBox="1">
            <a:spLocks noGrp="1"/>
          </p:cNvSpPr>
          <p:nvPr>
            <p:ph type="title" idx="2"/>
          </p:nvPr>
        </p:nvSpPr>
        <p:spPr>
          <a:xfrm>
            <a:off x="3403800" y="2423313"/>
            <a:ext cx="2336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72" name="Google Shape;172;p16"/>
          <p:cNvSpPr txBox="1">
            <a:spLocks noGrp="1"/>
          </p:cNvSpPr>
          <p:nvPr>
            <p:ph type="subTitle" idx="3"/>
          </p:nvPr>
        </p:nvSpPr>
        <p:spPr>
          <a:xfrm>
            <a:off x="3403800" y="2951014"/>
            <a:ext cx="2336400" cy="102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73" name="Google Shape;173;p16"/>
          <p:cNvSpPr txBox="1">
            <a:spLocks noGrp="1"/>
          </p:cNvSpPr>
          <p:nvPr>
            <p:ph type="title" idx="4"/>
          </p:nvPr>
        </p:nvSpPr>
        <p:spPr>
          <a:xfrm>
            <a:off x="6087600" y="2423313"/>
            <a:ext cx="2336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74" name="Google Shape;174;p16"/>
          <p:cNvSpPr txBox="1">
            <a:spLocks noGrp="1"/>
          </p:cNvSpPr>
          <p:nvPr>
            <p:ph type="subTitle" idx="5"/>
          </p:nvPr>
        </p:nvSpPr>
        <p:spPr>
          <a:xfrm>
            <a:off x="6087600" y="2951014"/>
            <a:ext cx="2336400" cy="102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75" name="Google Shape;175;p16"/>
          <p:cNvSpPr txBox="1">
            <a:spLocks noGrp="1"/>
          </p:cNvSpPr>
          <p:nvPr>
            <p:ph type="title" idx="6"/>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176" name="Google Shape;176;p16"/>
          <p:cNvGrpSpPr/>
          <p:nvPr/>
        </p:nvGrpSpPr>
        <p:grpSpPr>
          <a:xfrm rot="5400000">
            <a:off x="6687153" y="174072"/>
            <a:ext cx="2320614" cy="2307231"/>
            <a:chOff x="1166625" y="238200"/>
            <a:chExt cx="4079125" cy="4055600"/>
          </a:xfrm>
        </p:grpSpPr>
        <p:sp>
          <p:nvSpPr>
            <p:cNvPr id="177" name="Google Shape;177;p16"/>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6"/>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 name="Google Shape;179;p16"/>
          <p:cNvGrpSpPr/>
          <p:nvPr/>
        </p:nvGrpSpPr>
        <p:grpSpPr>
          <a:xfrm rot="10800000" flipH="1">
            <a:off x="142925" y="2655505"/>
            <a:ext cx="2334075" cy="2320614"/>
            <a:chOff x="1166625" y="238200"/>
            <a:chExt cx="4079125" cy="4055600"/>
          </a:xfrm>
        </p:grpSpPr>
        <p:sp>
          <p:nvSpPr>
            <p:cNvPr id="180" name="Google Shape;180;p16"/>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6"/>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1">
  <p:cSld name="BLANK_1_1_1_2_1_1">
    <p:spTree>
      <p:nvGrpSpPr>
        <p:cNvPr id="1" name="Shape 182"/>
        <p:cNvGrpSpPr/>
        <p:nvPr/>
      </p:nvGrpSpPr>
      <p:grpSpPr>
        <a:xfrm>
          <a:off x="0" y="0"/>
          <a:ext cx="0" cy="0"/>
          <a:chOff x="0" y="0"/>
          <a:chExt cx="0" cy="0"/>
        </a:xfrm>
      </p:grpSpPr>
      <p:sp>
        <p:nvSpPr>
          <p:cNvPr id="183" name="Google Shape;183;p17"/>
          <p:cNvSpPr txBox="1">
            <a:spLocks noGrp="1"/>
          </p:cNvSpPr>
          <p:nvPr>
            <p:ph type="title"/>
          </p:nvPr>
        </p:nvSpPr>
        <p:spPr>
          <a:xfrm>
            <a:off x="720000" y="3230338"/>
            <a:ext cx="2336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4" name="Google Shape;184;p17"/>
          <p:cNvSpPr txBox="1">
            <a:spLocks noGrp="1"/>
          </p:cNvSpPr>
          <p:nvPr>
            <p:ph type="subTitle" idx="1"/>
          </p:nvPr>
        </p:nvSpPr>
        <p:spPr>
          <a:xfrm>
            <a:off x="720000" y="3664476"/>
            <a:ext cx="2336400" cy="695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85" name="Google Shape;185;p17"/>
          <p:cNvSpPr txBox="1">
            <a:spLocks noGrp="1"/>
          </p:cNvSpPr>
          <p:nvPr>
            <p:ph type="title" idx="2"/>
          </p:nvPr>
        </p:nvSpPr>
        <p:spPr>
          <a:xfrm>
            <a:off x="3403800" y="3230338"/>
            <a:ext cx="2336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6" name="Google Shape;186;p17"/>
          <p:cNvSpPr txBox="1">
            <a:spLocks noGrp="1"/>
          </p:cNvSpPr>
          <p:nvPr>
            <p:ph type="subTitle" idx="3"/>
          </p:nvPr>
        </p:nvSpPr>
        <p:spPr>
          <a:xfrm>
            <a:off x="3403800" y="3664476"/>
            <a:ext cx="2336400" cy="695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87" name="Google Shape;187;p17"/>
          <p:cNvSpPr txBox="1">
            <a:spLocks noGrp="1"/>
          </p:cNvSpPr>
          <p:nvPr>
            <p:ph type="title" idx="4"/>
          </p:nvPr>
        </p:nvSpPr>
        <p:spPr>
          <a:xfrm>
            <a:off x="6087600" y="3230338"/>
            <a:ext cx="2336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8" name="Google Shape;188;p17"/>
          <p:cNvSpPr txBox="1">
            <a:spLocks noGrp="1"/>
          </p:cNvSpPr>
          <p:nvPr>
            <p:ph type="subTitle" idx="5"/>
          </p:nvPr>
        </p:nvSpPr>
        <p:spPr>
          <a:xfrm>
            <a:off x="6087600" y="3664476"/>
            <a:ext cx="2336400" cy="695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89" name="Google Shape;189;p17"/>
          <p:cNvSpPr txBox="1">
            <a:spLocks noGrp="1"/>
          </p:cNvSpPr>
          <p:nvPr>
            <p:ph type="title" idx="6"/>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190" name="Google Shape;190;p17"/>
          <p:cNvGrpSpPr/>
          <p:nvPr/>
        </p:nvGrpSpPr>
        <p:grpSpPr>
          <a:xfrm rot="10800000">
            <a:off x="6667000" y="2655505"/>
            <a:ext cx="2334075" cy="2320614"/>
            <a:chOff x="1166625" y="238200"/>
            <a:chExt cx="4079125" cy="4055600"/>
          </a:xfrm>
        </p:grpSpPr>
        <p:sp>
          <p:nvSpPr>
            <p:cNvPr id="191" name="Google Shape;191;p17"/>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7"/>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 name="Google Shape;193;p17"/>
          <p:cNvGrpSpPr/>
          <p:nvPr/>
        </p:nvGrpSpPr>
        <p:grpSpPr>
          <a:xfrm rot="5400000">
            <a:off x="6687153" y="174072"/>
            <a:ext cx="2320614" cy="2307231"/>
            <a:chOff x="1166625" y="238200"/>
            <a:chExt cx="4079125" cy="4055600"/>
          </a:xfrm>
        </p:grpSpPr>
        <p:sp>
          <p:nvSpPr>
            <p:cNvPr id="194" name="Google Shape;194;p17"/>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7"/>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196"/>
        <p:cNvGrpSpPr/>
        <p:nvPr/>
      </p:nvGrpSpPr>
      <p:grpSpPr>
        <a:xfrm>
          <a:off x="0" y="0"/>
          <a:ext cx="0" cy="0"/>
          <a:chOff x="0" y="0"/>
          <a:chExt cx="0" cy="0"/>
        </a:xfrm>
      </p:grpSpPr>
      <p:sp>
        <p:nvSpPr>
          <p:cNvPr id="197" name="Google Shape;197;p18"/>
          <p:cNvSpPr txBox="1">
            <a:spLocks noGrp="1"/>
          </p:cNvSpPr>
          <p:nvPr>
            <p:ph type="title"/>
          </p:nvPr>
        </p:nvSpPr>
        <p:spPr>
          <a:xfrm>
            <a:off x="1403483" y="1772600"/>
            <a:ext cx="28671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8" name="Google Shape;198;p18"/>
          <p:cNvSpPr txBox="1">
            <a:spLocks noGrp="1"/>
          </p:cNvSpPr>
          <p:nvPr>
            <p:ph type="subTitle" idx="1"/>
          </p:nvPr>
        </p:nvSpPr>
        <p:spPr>
          <a:xfrm>
            <a:off x="1403483" y="2206725"/>
            <a:ext cx="28671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9" name="Google Shape;199;p18"/>
          <p:cNvSpPr txBox="1">
            <a:spLocks noGrp="1"/>
          </p:cNvSpPr>
          <p:nvPr>
            <p:ph type="title" idx="2"/>
          </p:nvPr>
        </p:nvSpPr>
        <p:spPr>
          <a:xfrm>
            <a:off x="5319114" y="1772600"/>
            <a:ext cx="28671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0" name="Google Shape;200;p18"/>
          <p:cNvSpPr txBox="1">
            <a:spLocks noGrp="1"/>
          </p:cNvSpPr>
          <p:nvPr>
            <p:ph type="subTitle" idx="3"/>
          </p:nvPr>
        </p:nvSpPr>
        <p:spPr>
          <a:xfrm>
            <a:off x="5319114" y="2206725"/>
            <a:ext cx="28671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1" name="Google Shape;201;p18"/>
          <p:cNvSpPr txBox="1">
            <a:spLocks noGrp="1"/>
          </p:cNvSpPr>
          <p:nvPr>
            <p:ph type="title" idx="4"/>
          </p:nvPr>
        </p:nvSpPr>
        <p:spPr>
          <a:xfrm>
            <a:off x="1403483" y="3206000"/>
            <a:ext cx="28671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2" name="Google Shape;202;p18"/>
          <p:cNvSpPr txBox="1">
            <a:spLocks noGrp="1"/>
          </p:cNvSpPr>
          <p:nvPr>
            <p:ph type="subTitle" idx="5"/>
          </p:nvPr>
        </p:nvSpPr>
        <p:spPr>
          <a:xfrm>
            <a:off x="1403483" y="3640125"/>
            <a:ext cx="28671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3" name="Google Shape;203;p18"/>
          <p:cNvSpPr txBox="1">
            <a:spLocks noGrp="1"/>
          </p:cNvSpPr>
          <p:nvPr>
            <p:ph type="title" idx="6"/>
          </p:nvPr>
        </p:nvSpPr>
        <p:spPr>
          <a:xfrm>
            <a:off x="5319114" y="3206000"/>
            <a:ext cx="28671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4" name="Google Shape;204;p18"/>
          <p:cNvSpPr txBox="1">
            <a:spLocks noGrp="1"/>
          </p:cNvSpPr>
          <p:nvPr>
            <p:ph type="subTitle" idx="7"/>
          </p:nvPr>
        </p:nvSpPr>
        <p:spPr>
          <a:xfrm>
            <a:off x="5319114" y="3640125"/>
            <a:ext cx="28671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5" name="Google Shape;205;p18"/>
          <p:cNvSpPr txBox="1">
            <a:spLocks noGrp="1"/>
          </p:cNvSpPr>
          <p:nvPr>
            <p:ph type="title" idx="8"/>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206" name="Google Shape;206;p18"/>
          <p:cNvGrpSpPr/>
          <p:nvPr/>
        </p:nvGrpSpPr>
        <p:grpSpPr>
          <a:xfrm rot="5400000">
            <a:off x="6687153" y="174072"/>
            <a:ext cx="2320614" cy="2307231"/>
            <a:chOff x="1166625" y="238200"/>
            <a:chExt cx="4079125" cy="4055600"/>
          </a:xfrm>
        </p:grpSpPr>
        <p:sp>
          <p:nvSpPr>
            <p:cNvPr id="207" name="Google Shape;207;p18"/>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18"/>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9" name="Google Shape;209;p18"/>
          <p:cNvGrpSpPr/>
          <p:nvPr/>
        </p:nvGrpSpPr>
        <p:grpSpPr>
          <a:xfrm rot="10800000" flipH="1">
            <a:off x="142925" y="2655505"/>
            <a:ext cx="2334075" cy="2320614"/>
            <a:chOff x="1166625" y="238200"/>
            <a:chExt cx="4079125" cy="4055600"/>
          </a:xfrm>
        </p:grpSpPr>
        <p:sp>
          <p:nvSpPr>
            <p:cNvPr id="210" name="Google Shape;210;p18"/>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8"/>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212"/>
        <p:cNvGrpSpPr/>
        <p:nvPr/>
      </p:nvGrpSpPr>
      <p:grpSpPr>
        <a:xfrm>
          <a:off x="0" y="0"/>
          <a:ext cx="0" cy="0"/>
          <a:chOff x="0" y="0"/>
          <a:chExt cx="0" cy="0"/>
        </a:xfrm>
      </p:grpSpPr>
      <p:sp>
        <p:nvSpPr>
          <p:cNvPr id="213" name="Google Shape;213;p19"/>
          <p:cNvSpPr txBox="1">
            <a:spLocks noGrp="1"/>
          </p:cNvSpPr>
          <p:nvPr>
            <p:ph type="title"/>
          </p:nvPr>
        </p:nvSpPr>
        <p:spPr>
          <a:xfrm>
            <a:off x="913163" y="1791667"/>
            <a:ext cx="1919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4" name="Google Shape;214;p19"/>
          <p:cNvSpPr txBox="1">
            <a:spLocks noGrp="1"/>
          </p:cNvSpPr>
          <p:nvPr>
            <p:ph type="subTitle" idx="1"/>
          </p:nvPr>
        </p:nvSpPr>
        <p:spPr>
          <a:xfrm>
            <a:off x="913163" y="2140775"/>
            <a:ext cx="1919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5" name="Google Shape;215;p19"/>
          <p:cNvSpPr txBox="1">
            <a:spLocks noGrp="1"/>
          </p:cNvSpPr>
          <p:nvPr>
            <p:ph type="title" idx="2"/>
          </p:nvPr>
        </p:nvSpPr>
        <p:spPr>
          <a:xfrm>
            <a:off x="3612462" y="1791667"/>
            <a:ext cx="1919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6" name="Google Shape;216;p19"/>
          <p:cNvSpPr txBox="1">
            <a:spLocks noGrp="1"/>
          </p:cNvSpPr>
          <p:nvPr>
            <p:ph type="subTitle" idx="3"/>
          </p:nvPr>
        </p:nvSpPr>
        <p:spPr>
          <a:xfrm>
            <a:off x="3612462" y="2140775"/>
            <a:ext cx="1919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7" name="Google Shape;217;p19"/>
          <p:cNvSpPr txBox="1">
            <a:spLocks noGrp="1"/>
          </p:cNvSpPr>
          <p:nvPr>
            <p:ph type="title" idx="4"/>
          </p:nvPr>
        </p:nvSpPr>
        <p:spPr>
          <a:xfrm>
            <a:off x="913175" y="3472367"/>
            <a:ext cx="1919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8" name="Google Shape;218;p19"/>
          <p:cNvSpPr txBox="1">
            <a:spLocks noGrp="1"/>
          </p:cNvSpPr>
          <p:nvPr>
            <p:ph type="subTitle" idx="5"/>
          </p:nvPr>
        </p:nvSpPr>
        <p:spPr>
          <a:xfrm>
            <a:off x="913175" y="3897900"/>
            <a:ext cx="1919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9" name="Google Shape;219;p19"/>
          <p:cNvSpPr txBox="1">
            <a:spLocks noGrp="1"/>
          </p:cNvSpPr>
          <p:nvPr>
            <p:ph type="title" idx="6"/>
          </p:nvPr>
        </p:nvSpPr>
        <p:spPr>
          <a:xfrm>
            <a:off x="3612474" y="3472367"/>
            <a:ext cx="1919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0" name="Google Shape;220;p19"/>
          <p:cNvSpPr txBox="1">
            <a:spLocks noGrp="1"/>
          </p:cNvSpPr>
          <p:nvPr>
            <p:ph type="subTitle" idx="7"/>
          </p:nvPr>
        </p:nvSpPr>
        <p:spPr>
          <a:xfrm>
            <a:off x="3612474" y="3897900"/>
            <a:ext cx="1919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1" name="Google Shape;221;p19"/>
          <p:cNvSpPr txBox="1">
            <a:spLocks noGrp="1"/>
          </p:cNvSpPr>
          <p:nvPr>
            <p:ph type="title" idx="8"/>
          </p:nvPr>
        </p:nvSpPr>
        <p:spPr>
          <a:xfrm>
            <a:off x="6311737" y="1791667"/>
            <a:ext cx="1919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2" name="Google Shape;222;p19"/>
          <p:cNvSpPr txBox="1">
            <a:spLocks noGrp="1"/>
          </p:cNvSpPr>
          <p:nvPr>
            <p:ph type="subTitle" idx="9"/>
          </p:nvPr>
        </p:nvSpPr>
        <p:spPr>
          <a:xfrm>
            <a:off x="6311737" y="2140775"/>
            <a:ext cx="1919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3" name="Google Shape;223;p19"/>
          <p:cNvSpPr txBox="1">
            <a:spLocks noGrp="1"/>
          </p:cNvSpPr>
          <p:nvPr>
            <p:ph type="title" idx="13"/>
          </p:nvPr>
        </p:nvSpPr>
        <p:spPr>
          <a:xfrm>
            <a:off x="6311750" y="3472367"/>
            <a:ext cx="1919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4" name="Google Shape;224;p19"/>
          <p:cNvSpPr txBox="1">
            <a:spLocks noGrp="1"/>
          </p:cNvSpPr>
          <p:nvPr>
            <p:ph type="subTitle" idx="14"/>
          </p:nvPr>
        </p:nvSpPr>
        <p:spPr>
          <a:xfrm>
            <a:off x="6311750" y="3897900"/>
            <a:ext cx="1919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5" name="Google Shape;225;p19"/>
          <p:cNvSpPr txBox="1">
            <a:spLocks noGrp="1"/>
          </p:cNvSpPr>
          <p:nvPr>
            <p:ph type="title" idx="15"/>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226" name="Google Shape;226;p19"/>
          <p:cNvGrpSpPr/>
          <p:nvPr/>
        </p:nvGrpSpPr>
        <p:grpSpPr>
          <a:xfrm rot="5400000">
            <a:off x="6687153" y="174072"/>
            <a:ext cx="2320614" cy="2307231"/>
            <a:chOff x="1166625" y="238200"/>
            <a:chExt cx="4079125" cy="4055600"/>
          </a:xfrm>
        </p:grpSpPr>
        <p:sp>
          <p:nvSpPr>
            <p:cNvPr id="227" name="Google Shape;227;p19"/>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19"/>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229"/>
        <p:cNvGrpSpPr/>
        <p:nvPr/>
      </p:nvGrpSpPr>
      <p:grpSpPr>
        <a:xfrm>
          <a:off x="0" y="0"/>
          <a:ext cx="0" cy="0"/>
          <a:chOff x="0" y="0"/>
          <a:chExt cx="0" cy="0"/>
        </a:xfrm>
      </p:grpSpPr>
      <p:sp>
        <p:nvSpPr>
          <p:cNvPr id="230" name="Google Shape;230;p20"/>
          <p:cNvSpPr txBox="1">
            <a:spLocks noGrp="1"/>
          </p:cNvSpPr>
          <p:nvPr>
            <p:ph type="title" hasCustomPrompt="1"/>
          </p:nvPr>
        </p:nvSpPr>
        <p:spPr>
          <a:xfrm>
            <a:off x="2473300" y="540000"/>
            <a:ext cx="41973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62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31" name="Google Shape;231;p20"/>
          <p:cNvSpPr txBox="1">
            <a:spLocks noGrp="1"/>
          </p:cNvSpPr>
          <p:nvPr>
            <p:ph type="subTitle" idx="1"/>
          </p:nvPr>
        </p:nvSpPr>
        <p:spPr>
          <a:xfrm>
            <a:off x="2473350" y="1318725"/>
            <a:ext cx="4197300" cy="37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2" name="Google Shape;232;p20"/>
          <p:cNvSpPr txBox="1">
            <a:spLocks noGrp="1"/>
          </p:cNvSpPr>
          <p:nvPr>
            <p:ph type="title" idx="2" hasCustomPrompt="1"/>
          </p:nvPr>
        </p:nvSpPr>
        <p:spPr>
          <a:xfrm>
            <a:off x="2473300" y="1996142"/>
            <a:ext cx="41973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62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33" name="Google Shape;233;p20"/>
          <p:cNvSpPr txBox="1">
            <a:spLocks noGrp="1"/>
          </p:cNvSpPr>
          <p:nvPr>
            <p:ph type="subTitle" idx="3"/>
          </p:nvPr>
        </p:nvSpPr>
        <p:spPr>
          <a:xfrm>
            <a:off x="2473350" y="2774774"/>
            <a:ext cx="4197300" cy="37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4" name="Google Shape;234;p20"/>
          <p:cNvSpPr txBox="1">
            <a:spLocks noGrp="1"/>
          </p:cNvSpPr>
          <p:nvPr>
            <p:ph type="title" idx="4" hasCustomPrompt="1"/>
          </p:nvPr>
        </p:nvSpPr>
        <p:spPr>
          <a:xfrm>
            <a:off x="2473300" y="3452297"/>
            <a:ext cx="41973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62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35" name="Google Shape;235;p20"/>
          <p:cNvSpPr txBox="1">
            <a:spLocks noGrp="1"/>
          </p:cNvSpPr>
          <p:nvPr>
            <p:ph type="subTitle" idx="5"/>
          </p:nvPr>
        </p:nvSpPr>
        <p:spPr>
          <a:xfrm>
            <a:off x="2473350" y="4230925"/>
            <a:ext cx="4197300" cy="37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grpSp>
        <p:nvGrpSpPr>
          <p:cNvPr id="236" name="Google Shape;236;p20"/>
          <p:cNvGrpSpPr/>
          <p:nvPr/>
        </p:nvGrpSpPr>
        <p:grpSpPr>
          <a:xfrm rot="-5400000" flipH="1">
            <a:off x="136233" y="174072"/>
            <a:ext cx="2320614" cy="2307231"/>
            <a:chOff x="1166625" y="238200"/>
            <a:chExt cx="4079125" cy="4055600"/>
          </a:xfrm>
        </p:grpSpPr>
        <p:sp>
          <p:nvSpPr>
            <p:cNvPr id="237" name="Google Shape;237;p20"/>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0"/>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20"/>
          <p:cNvGrpSpPr/>
          <p:nvPr/>
        </p:nvGrpSpPr>
        <p:grpSpPr>
          <a:xfrm rot="10800000">
            <a:off x="6667000" y="2655505"/>
            <a:ext cx="2334075" cy="2320614"/>
            <a:chOff x="1166625" y="238200"/>
            <a:chExt cx="4079125" cy="4055600"/>
          </a:xfrm>
        </p:grpSpPr>
        <p:sp>
          <p:nvSpPr>
            <p:cNvPr id="240" name="Google Shape;240;p20"/>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0"/>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 name="Google Shape;242;p20"/>
          <p:cNvGrpSpPr/>
          <p:nvPr/>
        </p:nvGrpSpPr>
        <p:grpSpPr>
          <a:xfrm rot="5400000">
            <a:off x="6687153" y="174072"/>
            <a:ext cx="2320614" cy="2307231"/>
            <a:chOff x="1166625" y="238200"/>
            <a:chExt cx="4079125" cy="4055600"/>
          </a:xfrm>
        </p:grpSpPr>
        <p:sp>
          <p:nvSpPr>
            <p:cNvPr id="243" name="Google Shape;243;p20"/>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0"/>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5" name="Google Shape;245;p20"/>
          <p:cNvGrpSpPr/>
          <p:nvPr/>
        </p:nvGrpSpPr>
        <p:grpSpPr>
          <a:xfrm rot="10800000" flipH="1">
            <a:off x="142925" y="2655505"/>
            <a:ext cx="2334075" cy="2320614"/>
            <a:chOff x="1166625" y="238200"/>
            <a:chExt cx="4079125" cy="4055600"/>
          </a:xfrm>
        </p:grpSpPr>
        <p:sp>
          <p:nvSpPr>
            <p:cNvPr id="246" name="Google Shape;246;p20"/>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0"/>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248"/>
        <p:cNvGrpSpPr/>
        <p:nvPr/>
      </p:nvGrpSpPr>
      <p:grpSpPr>
        <a:xfrm>
          <a:off x="0" y="0"/>
          <a:ext cx="0" cy="0"/>
          <a:chOff x="0" y="0"/>
          <a:chExt cx="0" cy="0"/>
        </a:xfrm>
      </p:grpSpPr>
      <p:sp>
        <p:nvSpPr>
          <p:cNvPr id="249" name="Google Shape;249;p21"/>
          <p:cNvSpPr txBox="1">
            <a:spLocks noGrp="1"/>
          </p:cNvSpPr>
          <p:nvPr>
            <p:ph type="ctrTitle"/>
          </p:nvPr>
        </p:nvSpPr>
        <p:spPr>
          <a:xfrm>
            <a:off x="1972550" y="542375"/>
            <a:ext cx="5198700" cy="997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89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250" name="Google Shape;250;p21"/>
          <p:cNvSpPr txBox="1">
            <a:spLocks noGrp="1"/>
          </p:cNvSpPr>
          <p:nvPr>
            <p:ph type="subTitle" idx="1"/>
          </p:nvPr>
        </p:nvSpPr>
        <p:spPr>
          <a:xfrm>
            <a:off x="2424975" y="1749600"/>
            <a:ext cx="4293900" cy="1153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251" name="Google Shape;251;p21"/>
          <p:cNvSpPr txBox="1"/>
          <p:nvPr/>
        </p:nvSpPr>
        <p:spPr>
          <a:xfrm>
            <a:off x="2365650" y="3512500"/>
            <a:ext cx="4412700" cy="6156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300"/>
              </a:spcBef>
              <a:spcAft>
                <a:spcPts val="0"/>
              </a:spcAft>
              <a:buNone/>
            </a:pPr>
            <a:r>
              <a:rPr lang="en" i="1">
                <a:solidFill>
                  <a:schemeClr val="dk1"/>
                </a:solidFill>
                <a:latin typeface="Cormorant Infant"/>
                <a:ea typeface="Cormorant Infant"/>
                <a:cs typeface="Cormorant Infant"/>
                <a:sym typeface="Cormorant Infant"/>
              </a:rPr>
              <a:t>CREDITS: This presentation template was created by </a:t>
            </a:r>
            <a:r>
              <a:rPr lang="en" b="1" i="1">
                <a:solidFill>
                  <a:schemeClr val="dk1"/>
                </a:solidFill>
                <a:uFill>
                  <a:noFill/>
                </a:uFill>
                <a:latin typeface="Cormorant Infant"/>
                <a:ea typeface="Cormorant Infant"/>
                <a:cs typeface="Cormorant Infant"/>
                <a:sym typeface="Cormorant Infant"/>
                <a:hlinkClick r:id="rId2">
                  <a:extLst>
                    <a:ext uri="{A12FA001-AC4F-418D-AE19-62706E023703}">
                      <ahyp:hlinkClr xmlns:ahyp="http://schemas.microsoft.com/office/drawing/2018/hyperlinkcolor" val="tx"/>
                    </a:ext>
                  </a:extLst>
                </a:hlinkClick>
              </a:rPr>
              <a:t>Slidesgo</a:t>
            </a:r>
            <a:r>
              <a:rPr lang="en" i="1">
                <a:solidFill>
                  <a:schemeClr val="dk1"/>
                </a:solidFill>
                <a:latin typeface="Cormorant Infant"/>
                <a:ea typeface="Cormorant Infant"/>
                <a:cs typeface="Cormorant Infant"/>
                <a:sym typeface="Cormorant Infant"/>
              </a:rPr>
              <a:t>, including icons by </a:t>
            </a:r>
            <a:r>
              <a:rPr lang="en" b="1" i="1">
                <a:solidFill>
                  <a:schemeClr val="dk1"/>
                </a:solidFill>
                <a:uFill>
                  <a:noFill/>
                </a:uFill>
                <a:latin typeface="Cormorant Infant"/>
                <a:ea typeface="Cormorant Infant"/>
                <a:cs typeface="Cormorant Infant"/>
                <a:sym typeface="Cormorant Infant"/>
                <a:hlinkClick r:id="rId3">
                  <a:extLst>
                    <a:ext uri="{A12FA001-AC4F-418D-AE19-62706E023703}">
                      <ahyp:hlinkClr xmlns:ahyp="http://schemas.microsoft.com/office/drawing/2018/hyperlinkcolor" val="tx"/>
                    </a:ext>
                  </a:extLst>
                </a:hlinkClick>
              </a:rPr>
              <a:t>Flaticon</a:t>
            </a:r>
            <a:r>
              <a:rPr lang="en" b="1" i="1">
                <a:solidFill>
                  <a:schemeClr val="dk1"/>
                </a:solidFill>
                <a:latin typeface="Cormorant Infant"/>
                <a:ea typeface="Cormorant Infant"/>
                <a:cs typeface="Cormorant Infant"/>
                <a:sym typeface="Cormorant Infant"/>
              </a:rPr>
              <a:t> </a:t>
            </a:r>
            <a:r>
              <a:rPr lang="en" i="1">
                <a:solidFill>
                  <a:schemeClr val="dk1"/>
                </a:solidFill>
                <a:latin typeface="Cormorant Infant"/>
                <a:ea typeface="Cormorant Infant"/>
                <a:cs typeface="Cormorant Infant"/>
                <a:sym typeface="Cormorant Infant"/>
              </a:rPr>
              <a:t>and infographics &amp; images by </a:t>
            </a:r>
            <a:r>
              <a:rPr lang="en" b="1" i="1">
                <a:solidFill>
                  <a:schemeClr val="dk1"/>
                </a:solidFill>
                <a:uFill>
                  <a:noFill/>
                </a:uFill>
                <a:latin typeface="Cormorant Infant"/>
                <a:ea typeface="Cormorant Infant"/>
                <a:cs typeface="Cormorant Infant"/>
                <a:sym typeface="Cormorant Infant"/>
                <a:hlinkClick r:id="rId4">
                  <a:extLst>
                    <a:ext uri="{A12FA001-AC4F-418D-AE19-62706E023703}">
                      <ahyp:hlinkClr xmlns:ahyp="http://schemas.microsoft.com/office/drawing/2018/hyperlinkcolor" val="tx"/>
                    </a:ext>
                  </a:extLst>
                </a:hlinkClick>
              </a:rPr>
              <a:t>Freepik</a:t>
            </a:r>
            <a:endParaRPr b="1" i="1">
              <a:solidFill>
                <a:schemeClr val="dk1"/>
              </a:solidFill>
              <a:latin typeface="Cormorant Infant"/>
              <a:ea typeface="Cormorant Infant"/>
              <a:cs typeface="Cormorant Infant"/>
              <a:sym typeface="Cormorant Infant"/>
            </a:endParaRPr>
          </a:p>
        </p:txBody>
      </p:sp>
      <p:grpSp>
        <p:nvGrpSpPr>
          <p:cNvPr id="252" name="Google Shape;252;p21"/>
          <p:cNvGrpSpPr/>
          <p:nvPr/>
        </p:nvGrpSpPr>
        <p:grpSpPr>
          <a:xfrm rot="-5400000" flipH="1">
            <a:off x="136233" y="174072"/>
            <a:ext cx="2320614" cy="2307231"/>
            <a:chOff x="1166625" y="238200"/>
            <a:chExt cx="4079125" cy="4055600"/>
          </a:xfrm>
        </p:grpSpPr>
        <p:sp>
          <p:nvSpPr>
            <p:cNvPr id="253" name="Google Shape;253;p21"/>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1"/>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5" name="Google Shape;255;p21"/>
          <p:cNvGrpSpPr/>
          <p:nvPr/>
        </p:nvGrpSpPr>
        <p:grpSpPr>
          <a:xfrm rot="10800000">
            <a:off x="6667000" y="2655505"/>
            <a:ext cx="2334075" cy="2320614"/>
            <a:chOff x="1166625" y="238200"/>
            <a:chExt cx="4079125" cy="4055600"/>
          </a:xfrm>
        </p:grpSpPr>
        <p:sp>
          <p:nvSpPr>
            <p:cNvPr id="256" name="Google Shape;256;p21"/>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1"/>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8" name="Google Shape;258;p21"/>
          <p:cNvGrpSpPr/>
          <p:nvPr/>
        </p:nvGrpSpPr>
        <p:grpSpPr>
          <a:xfrm rot="5400000">
            <a:off x="6687153" y="174072"/>
            <a:ext cx="2320614" cy="2307231"/>
            <a:chOff x="1166625" y="238200"/>
            <a:chExt cx="4079125" cy="4055600"/>
          </a:xfrm>
        </p:grpSpPr>
        <p:sp>
          <p:nvSpPr>
            <p:cNvPr id="259" name="Google Shape;259;p21"/>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1"/>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1" name="Google Shape;261;p21"/>
          <p:cNvGrpSpPr/>
          <p:nvPr/>
        </p:nvGrpSpPr>
        <p:grpSpPr>
          <a:xfrm rot="10800000" flipH="1">
            <a:off x="142925" y="2655505"/>
            <a:ext cx="2334075" cy="2320614"/>
            <a:chOff x="1166625" y="238200"/>
            <a:chExt cx="4079125" cy="4055600"/>
          </a:xfrm>
        </p:grpSpPr>
        <p:sp>
          <p:nvSpPr>
            <p:cNvPr id="262" name="Google Shape;262;p21"/>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1"/>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64"/>
        <p:cNvGrpSpPr/>
        <p:nvPr/>
      </p:nvGrpSpPr>
      <p:grpSpPr>
        <a:xfrm>
          <a:off x="0" y="0"/>
          <a:ext cx="0" cy="0"/>
          <a:chOff x="0" y="0"/>
          <a:chExt cx="0" cy="0"/>
        </a:xfrm>
      </p:grpSpPr>
      <p:grpSp>
        <p:nvGrpSpPr>
          <p:cNvPr id="265" name="Google Shape;265;p22"/>
          <p:cNvGrpSpPr/>
          <p:nvPr/>
        </p:nvGrpSpPr>
        <p:grpSpPr>
          <a:xfrm rot="-5400000" flipH="1">
            <a:off x="136233" y="174072"/>
            <a:ext cx="2320614" cy="2307231"/>
            <a:chOff x="1166625" y="238200"/>
            <a:chExt cx="4079125" cy="4055600"/>
          </a:xfrm>
        </p:grpSpPr>
        <p:sp>
          <p:nvSpPr>
            <p:cNvPr id="266" name="Google Shape;266;p2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 name="Google Shape;268;p22"/>
          <p:cNvGrpSpPr/>
          <p:nvPr/>
        </p:nvGrpSpPr>
        <p:grpSpPr>
          <a:xfrm rot="10800000">
            <a:off x="6667000" y="2655505"/>
            <a:ext cx="2334075" cy="2320614"/>
            <a:chOff x="1166625" y="238200"/>
            <a:chExt cx="4079125" cy="4055600"/>
          </a:xfrm>
        </p:grpSpPr>
        <p:sp>
          <p:nvSpPr>
            <p:cNvPr id="269" name="Google Shape;269;p2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 name="Google Shape;271;p22"/>
          <p:cNvGrpSpPr/>
          <p:nvPr/>
        </p:nvGrpSpPr>
        <p:grpSpPr>
          <a:xfrm rot="5400000">
            <a:off x="6687153" y="174072"/>
            <a:ext cx="2320614" cy="2307231"/>
            <a:chOff x="1166625" y="238200"/>
            <a:chExt cx="4079125" cy="4055600"/>
          </a:xfrm>
        </p:grpSpPr>
        <p:sp>
          <p:nvSpPr>
            <p:cNvPr id="272" name="Google Shape;272;p2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4" name="Google Shape;274;p22"/>
          <p:cNvGrpSpPr/>
          <p:nvPr/>
        </p:nvGrpSpPr>
        <p:grpSpPr>
          <a:xfrm rot="10800000" flipH="1">
            <a:off x="142925" y="2655505"/>
            <a:ext cx="2334075" cy="2320614"/>
            <a:chOff x="1166625" y="238200"/>
            <a:chExt cx="4079125" cy="4055600"/>
          </a:xfrm>
        </p:grpSpPr>
        <p:sp>
          <p:nvSpPr>
            <p:cNvPr id="275" name="Google Shape;275;p2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77"/>
        <p:cNvGrpSpPr/>
        <p:nvPr/>
      </p:nvGrpSpPr>
      <p:grpSpPr>
        <a:xfrm>
          <a:off x="0" y="0"/>
          <a:ext cx="0" cy="0"/>
          <a:chOff x="0" y="0"/>
          <a:chExt cx="0" cy="0"/>
        </a:xfrm>
      </p:grpSpPr>
      <p:grpSp>
        <p:nvGrpSpPr>
          <p:cNvPr id="278" name="Google Shape;278;p23"/>
          <p:cNvGrpSpPr/>
          <p:nvPr/>
        </p:nvGrpSpPr>
        <p:grpSpPr>
          <a:xfrm rot="5400000">
            <a:off x="6687153" y="174072"/>
            <a:ext cx="2320614" cy="2307231"/>
            <a:chOff x="1166625" y="238200"/>
            <a:chExt cx="4079125" cy="4055600"/>
          </a:xfrm>
        </p:grpSpPr>
        <p:sp>
          <p:nvSpPr>
            <p:cNvPr id="279" name="Google Shape;279;p23"/>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3"/>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1" name="Google Shape;281;p23"/>
          <p:cNvGrpSpPr/>
          <p:nvPr/>
        </p:nvGrpSpPr>
        <p:grpSpPr>
          <a:xfrm rot="10800000" flipH="1">
            <a:off x="142925" y="2655505"/>
            <a:ext cx="2334075" cy="2320614"/>
            <a:chOff x="1166625" y="238200"/>
            <a:chExt cx="4079125" cy="4055600"/>
          </a:xfrm>
        </p:grpSpPr>
        <p:sp>
          <p:nvSpPr>
            <p:cNvPr id="282" name="Google Shape;282;p23"/>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3"/>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2">
  <p:cSld name="BLANK_1_1_1_1_1_1_1_2">
    <p:spTree>
      <p:nvGrpSpPr>
        <p:cNvPr id="1" name="Shape 284"/>
        <p:cNvGrpSpPr/>
        <p:nvPr/>
      </p:nvGrpSpPr>
      <p:grpSpPr>
        <a:xfrm>
          <a:off x="0" y="0"/>
          <a:ext cx="0" cy="0"/>
          <a:chOff x="0" y="0"/>
          <a:chExt cx="0" cy="0"/>
        </a:xfrm>
      </p:grpSpPr>
      <p:grpSp>
        <p:nvGrpSpPr>
          <p:cNvPr id="285" name="Google Shape;285;p24"/>
          <p:cNvGrpSpPr/>
          <p:nvPr/>
        </p:nvGrpSpPr>
        <p:grpSpPr>
          <a:xfrm rot="10800000">
            <a:off x="6667000" y="2655505"/>
            <a:ext cx="2334075" cy="2320614"/>
            <a:chOff x="1166625" y="238200"/>
            <a:chExt cx="4079125" cy="4055600"/>
          </a:xfrm>
        </p:grpSpPr>
        <p:sp>
          <p:nvSpPr>
            <p:cNvPr id="286" name="Google Shape;286;p24"/>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4"/>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8" name="Google Shape;288;p24"/>
          <p:cNvGrpSpPr/>
          <p:nvPr/>
        </p:nvGrpSpPr>
        <p:grpSpPr>
          <a:xfrm rot="5400000">
            <a:off x="6687153" y="174072"/>
            <a:ext cx="2320614" cy="2307231"/>
            <a:chOff x="1166625" y="238200"/>
            <a:chExt cx="4079125" cy="4055600"/>
          </a:xfrm>
        </p:grpSpPr>
        <p:sp>
          <p:nvSpPr>
            <p:cNvPr id="289" name="Google Shape;289;p24"/>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4"/>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25">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a:effectLst>
            <a:outerShdw blurRad="57150" dist="19050" dir="13500000" algn="bl" rotWithShape="0">
              <a:schemeClr val="dk1">
                <a:alpha val="83000"/>
              </a:schemeClr>
            </a:outerShdw>
          </a:effectLst>
        </p:spPr>
        <p:txBody>
          <a:bodyPr spcFirstLastPara="1" wrap="square" lIns="91425" tIns="91425" rIns="91425" bIns="91425" anchor="t" anchorCtr="0">
            <a:noAutofit/>
          </a:bodyPr>
          <a:lstStyle>
            <a:lvl1pPr lvl="0" rtl="0">
              <a:spcBef>
                <a:spcPts val="0"/>
              </a:spcBef>
              <a:spcAft>
                <a:spcPts val="0"/>
              </a:spcAft>
              <a:buClr>
                <a:srgbClr val="737B40"/>
              </a:buClr>
              <a:buSzPts val="3500"/>
              <a:buFont typeface="UnifrakturMaguntia"/>
              <a:buNone/>
              <a:defRPr sz="3500">
                <a:solidFill>
                  <a:srgbClr val="737B40"/>
                </a:solidFill>
                <a:latin typeface="UnifrakturMaguntia"/>
                <a:ea typeface="UnifrakturMaguntia"/>
                <a:cs typeface="UnifrakturMaguntia"/>
                <a:sym typeface="UnifrakturMaguntia"/>
              </a:defRPr>
            </a:lvl1pPr>
            <a:lvl2pPr lvl="1" rtl="0">
              <a:spcBef>
                <a:spcPts val="0"/>
              </a:spcBef>
              <a:spcAft>
                <a:spcPts val="0"/>
              </a:spcAft>
              <a:buClr>
                <a:srgbClr val="737B40"/>
              </a:buClr>
              <a:buSzPts val="3500"/>
              <a:buFont typeface="UnifrakturMaguntia"/>
              <a:buNone/>
              <a:defRPr sz="3500">
                <a:solidFill>
                  <a:srgbClr val="737B40"/>
                </a:solidFill>
                <a:latin typeface="UnifrakturMaguntia"/>
                <a:ea typeface="UnifrakturMaguntia"/>
                <a:cs typeface="UnifrakturMaguntia"/>
                <a:sym typeface="UnifrakturMaguntia"/>
              </a:defRPr>
            </a:lvl2pPr>
            <a:lvl3pPr lvl="2" rtl="0">
              <a:spcBef>
                <a:spcPts val="0"/>
              </a:spcBef>
              <a:spcAft>
                <a:spcPts val="0"/>
              </a:spcAft>
              <a:buClr>
                <a:srgbClr val="737B40"/>
              </a:buClr>
              <a:buSzPts val="3500"/>
              <a:buFont typeface="UnifrakturMaguntia"/>
              <a:buNone/>
              <a:defRPr sz="3500">
                <a:solidFill>
                  <a:srgbClr val="737B40"/>
                </a:solidFill>
                <a:latin typeface="UnifrakturMaguntia"/>
                <a:ea typeface="UnifrakturMaguntia"/>
                <a:cs typeface="UnifrakturMaguntia"/>
                <a:sym typeface="UnifrakturMaguntia"/>
              </a:defRPr>
            </a:lvl3pPr>
            <a:lvl4pPr lvl="3" rtl="0">
              <a:spcBef>
                <a:spcPts val="0"/>
              </a:spcBef>
              <a:spcAft>
                <a:spcPts val="0"/>
              </a:spcAft>
              <a:buClr>
                <a:srgbClr val="737B40"/>
              </a:buClr>
              <a:buSzPts val="3500"/>
              <a:buFont typeface="UnifrakturMaguntia"/>
              <a:buNone/>
              <a:defRPr sz="3500">
                <a:solidFill>
                  <a:srgbClr val="737B40"/>
                </a:solidFill>
                <a:latin typeface="UnifrakturMaguntia"/>
                <a:ea typeface="UnifrakturMaguntia"/>
                <a:cs typeface="UnifrakturMaguntia"/>
                <a:sym typeface="UnifrakturMaguntia"/>
              </a:defRPr>
            </a:lvl4pPr>
            <a:lvl5pPr lvl="4" rtl="0">
              <a:spcBef>
                <a:spcPts val="0"/>
              </a:spcBef>
              <a:spcAft>
                <a:spcPts val="0"/>
              </a:spcAft>
              <a:buClr>
                <a:srgbClr val="737B40"/>
              </a:buClr>
              <a:buSzPts val="3500"/>
              <a:buFont typeface="UnifrakturMaguntia"/>
              <a:buNone/>
              <a:defRPr sz="3500">
                <a:solidFill>
                  <a:srgbClr val="737B40"/>
                </a:solidFill>
                <a:latin typeface="UnifrakturMaguntia"/>
                <a:ea typeface="UnifrakturMaguntia"/>
                <a:cs typeface="UnifrakturMaguntia"/>
                <a:sym typeface="UnifrakturMaguntia"/>
              </a:defRPr>
            </a:lvl5pPr>
            <a:lvl6pPr lvl="5" rtl="0">
              <a:spcBef>
                <a:spcPts val="0"/>
              </a:spcBef>
              <a:spcAft>
                <a:spcPts val="0"/>
              </a:spcAft>
              <a:buClr>
                <a:srgbClr val="737B40"/>
              </a:buClr>
              <a:buSzPts val="3500"/>
              <a:buFont typeface="UnifrakturMaguntia"/>
              <a:buNone/>
              <a:defRPr sz="3500">
                <a:solidFill>
                  <a:srgbClr val="737B40"/>
                </a:solidFill>
                <a:latin typeface="UnifrakturMaguntia"/>
                <a:ea typeface="UnifrakturMaguntia"/>
                <a:cs typeface="UnifrakturMaguntia"/>
                <a:sym typeface="UnifrakturMaguntia"/>
              </a:defRPr>
            </a:lvl6pPr>
            <a:lvl7pPr lvl="6" rtl="0">
              <a:spcBef>
                <a:spcPts val="0"/>
              </a:spcBef>
              <a:spcAft>
                <a:spcPts val="0"/>
              </a:spcAft>
              <a:buClr>
                <a:srgbClr val="737B40"/>
              </a:buClr>
              <a:buSzPts val="3500"/>
              <a:buFont typeface="UnifrakturMaguntia"/>
              <a:buNone/>
              <a:defRPr sz="3500">
                <a:solidFill>
                  <a:srgbClr val="737B40"/>
                </a:solidFill>
                <a:latin typeface="UnifrakturMaguntia"/>
                <a:ea typeface="UnifrakturMaguntia"/>
                <a:cs typeface="UnifrakturMaguntia"/>
                <a:sym typeface="UnifrakturMaguntia"/>
              </a:defRPr>
            </a:lvl7pPr>
            <a:lvl8pPr lvl="7" rtl="0">
              <a:spcBef>
                <a:spcPts val="0"/>
              </a:spcBef>
              <a:spcAft>
                <a:spcPts val="0"/>
              </a:spcAft>
              <a:buClr>
                <a:srgbClr val="737B40"/>
              </a:buClr>
              <a:buSzPts val="3500"/>
              <a:buFont typeface="UnifrakturMaguntia"/>
              <a:buNone/>
              <a:defRPr sz="3500">
                <a:solidFill>
                  <a:srgbClr val="737B40"/>
                </a:solidFill>
                <a:latin typeface="UnifrakturMaguntia"/>
                <a:ea typeface="UnifrakturMaguntia"/>
                <a:cs typeface="UnifrakturMaguntia"/>
                <a:sym typeface="UnifrakturMaguntia"/>
              </a:defRPr>
            </a:lvl8pPr>
            <a:lvl9pPr lvl="8" rtl="0">
              <a:spcBef>
                <a:spcPts val="0"/>
              </a:spcBef>
              <a:spcAft>
                <a:spcPts val="0"/>
              </a:spcAft>
              <a:buClr>
                <a:srgbClr val="737B40"/>
              </a:buClr>
              <a:buSzPts val="3500"/>
              <a:buFont typeface="UnifrakturMaguntia"/>
              <a:buNone/>
              <a:defRPr sz="3500">
                <a:solidFill>
                  <a:srgbClr val="737B40"/>
                </a:solidFill>
                <a:latin typeface="UnifrakturMaguntia"/>
                <a:ea typeface="UnifrakturMaguntia"/>
                <a:cs typeface="UnifrakturMaguntia"/>
                <a:sym typeface="UnifrakturMagunti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a:effectLst>
            <a:outerShdw blurRad="57150" dist="19050" dir="11940000" algn="bl" rotWithShape="0">
              <a:schemeClr val="dk1">
                <a:alpha val="33000"/>
              </a:schemeClr>
            </a:outerShdw>
          </a:effectLst>
        </p:spPr>
        <p:txBody>
          <a:bodyPr spcFirstLastPara="1" wrap="square" lIns="91425" tIns="91425" rIns="91425" bIns="91425" anchor="t" anchorCtr="0">
            <a:noAutofit/>
          </a:bodyPr>
          <a:lstStyle>
            <a:lvl1pPr marL="457200" lvl="0" indent="-330200">
              <a:lnSpc>
                <a:spcPct val="115000"/>
              </a:lnSpc>
              <a:spcBef>
                <a:spcPts val="0"/>
              </a:spcBef>
              <a:spcAft>
                <a:spcPts val="0"/>
              </a:spcAft>
              <a:buClr>
                <a:srgbClr val="737B40"/>
              </a:buClr>
              <a:buSzPts val="1600"/>
              <a:buFont typeface="Cormorant Infant Medium"/>
              <a:buChar char="●"/>
              <a:defRPr sz="1600" i="1">
                <a:solidFill>
                  <a:srgbClr val="737B40"/>
                </a:solidFill>
                <a:latin typeface="Cormorant Infant Medium"/>
                <a:ea typeface="Cormorant Infant Medium"/>
                <a:cs typeface="Cormorant Infant Medium"/>
                <a:sym typeface="Cormorant Infant Medium"/>
              </a:defRPr>
            </a:lvl1pPr>
            <a:lvl2pPr marL="914400" lvl="1" indent="-330200">
              <a:lnSpc>
                <a:spcPct val="115000"/>
              </a:lnSpc>
              <a:spcBef>
                <a:spcPts val="1600"/>
              </a:spcBef>
              <a:spcAft>
                <a:spcPts val="0"/>
              </a:spcAft>
              <a:buClr>
                <a:srgbClr val="737B40"/>
              </a:buClr>
              <a:buSzPts val="1600"/>
              <a:buFont typeface="Cormorant Infant Medium"/>
              <a:buChar char="○"/>
              <a:defRPr sz="1600" i="1">
                <a:solidFill>
                  <a:srgbClr val="737B40"/>
                </a:solidFill>
                <a:latin typeface="Cormorant Infant Medium"/>
                <a:ea typeface="Cormorant Infant Medium"/>
                <a:cs typeface="Cormorant Infant Medium"/>
                <a:sym typeface="Cormorant Infant Medium"/>
              </a:defRPr>
            </a:lvl2pPr>
            <a:lvl3pPr marL="1371600" lvl="2" indent="-330200">
              <a:lnSpc>
                <a:spcPct val="115000"/>
              </a:lnSpc>
              <a:spcBef>
                <a:spcPts val="1600"/>
              </a:spcBef>
              <a:spcAft>
                <a:spcPts val="0"/>
              </a:spcAft>
              <a:buClr>
                <a:srgbClr val="737B40"/>
              </a:buClr>
              <a:buSzPts val="1600"/>
              <a:buFont typeface="Cormorant Infant Medium"/>
              <a:buChar char="■"/>
              <a:defRPr sz="1600" i="1">
                <a:solidFill>
                  <a:srgbClr val="737B40"/>
                </a:solidFill>
                <a:latin typeface="Cormorant Infant Medium"/>
                <a:ea typeface="Cormorant Infant Medium"/>
                <a:cs typeface="Cormorant Infant Medium"/>
                <a:sym typeface="Cormorant Infant Medium"/>
              </a:defRPr>
            </a:lvl3pPr>
            <a:lvl4pPr marL="1828800" lvl="3" indent="-330200">
              <a:lnSpc>
                <a:spcPct val="115000"/>
              </a:lnSpc>
              <a:spcBef>
                <a:spcPts val="1600"/>
              </a:spcBef>
              <a:spcAft>
                <a:spcPts val="0"/>
              </a:spcAft>
              <a:buClr>
                <a:srgbClr val="737B40"/>
              </a:buClr>
              <a:buSzPts val="1600"/>
              <a:buFont typeface="Cormorant Infant Medium"/>
              <a:buChar char="●"/>
              <a:defRPr sz="1600" i="1">
                <a:solidFill>
                  <a:srgbClr val="737B40"/>
                </a:solidFill>
                <a:latin typeface="Cormorant Infant Medium"/>
                <a:ea typeface="Cormorant Infant Medium"/>
                <a:cs typeface="Cormorant Infant Medium"/>
                <a:sym typeface="Cormorant Infant Medium"/>
              </a:defRPr>
            </a:lvl4pPr>
            <a:lvl5pPr marL="2286000" lvl="4" indent="-330200">
              <a:lnSpc>
                <a:spcPct val="115000"/>
              </a:lnSpc>
              <a:spcBef>
                <a:spcPts val="1600"/>
              </a:spcBef>
              <a:spcAft>
                <a:spcPts val="0"/>
              </a:spcAft>
              <a:buClr>
                <a:srgbClr val="737B40"/>
              </a:buClr>
              <a:buSzPts val="1600"/>
              <a:buFont typeface="Cormorant Infant Medium"/>
              <a:buChar char="○"/>
              <a:defRPr sz="1600" i="1">
                <a:solidFill>
                  <a:srgbClr val="737B40"/>
                </a:solidFill>
                <a:latin typeface="Cormorant Infant Medium"/>
                <a:ea typeface="Cormorant Infant Medium"/>
                <a:cs typeface="Cormorant Infant Medium"/>
                <a:sym typeface="Cormorant Infant Medium"/>
              </a:defRPr>
            </a:lvl5pPr>
            <a:lvl6pPr marL="2743200" lvl="5" indent="-330200">
              <a:lnSpc>
                <a:spcPct val="115000"/>
              </a:lnSpc>
              <a:spcBef>
                <a:spcPts val="1600"/>
              </a:spcBef>
              <a:spcAft>
                <a:spcPts val="0"/>
              </a:spcAft>
              <a:buClr>
                <a:srgbClr val="737B40"/>
              </a:buClr>
              <a:buSzPts val="1600"/>
              <a:buFont typeface="Cormorant Infant Medium"/>
              <a:buChar char="■"/>
              <a:defRPr sz="1600" i="1">
                <a:solidFill>
                  <a:srgbClr val="737B40"/>
                </a:solidFill>
                <a:latin typeface="Cormorant Infant Medium"/>
                <a:ea typeface="Cormorant Infant Medium"/>
                <a:cs typeface="Cormorant Infant Medium"/>
                <a:sym typeface="Cormorant Infant Medium"/>
              </a:defRPr>
            </a:lvl6pPr>
            <a:lvl7pPr marL="3200400" lvl="6" indent="-330200">
              <a:lnSpc>
                <a:spcPct val="115000"/>
              </a:lnSpc>
              <a:spcBef>
                <a:spcPts val="1600"/>
              </a:spcBef>
              <a:spcAft>
                <a:spcPts val="0"/>
              </a:spcAft>
              <a:buClr>
                <a:srgbClr val="737B40"/>
              </a:buClr>
              <a:buSzPts val="1600"/>
              <a:buFont typeface="Cormorant Infant Medium"/>
              <a:buChar char="●"/>
              <a:defRPr sz="1600" i="1">
                <a:solidFill>
                  <a:srgbClr val="737B40"/>
                </a:solidFill>
                <a:latin typeface="Cormorant Infant Medium"/>
                <a:ea typeface="Cormorant Infant Medium"/>
                <a:cs typeface="Cormorant Infant Medium"/>
                <a:sym typeface="Cormorant Infant Medium"/>
              </a:defRPr>
            </a:lvl7pPr>
            <a:lvl8pPr marL="3657600" lvl="7" indent="-330200">
              <a:lnSpc>
                <a:spcPct val="115000"/>
              </a:lnSpc>
              <a:spcBef>
                <a:spcPts val="1600"/>
              </a:spcBef>
              <a:spcAft>
                <a:spcPts val="0"/>
              </a:spcAft>
              <a:buClr>
                <a:srgbClr val="737B40"/>
              </a:buClr>
              <a:buSzPts val="1600"/>
              <a:buFont typeface="Cormorant Infant Medium"/>
              <a:buChar char="○"/>
              <a:defRPr sz="1600" i="1">
                <a:solidFill>
                  <a:srgbClr val="737B40"/>
                </a:solidFill>
                <a:latin typeface="Cormorant Infant Medium"/>
                <a:ea typeface="Cormorant Infant Medium"/>
                <a:cs typeface="Cormorant Infant Medium"/>
                <a:sym typeface="Cormorant Infant Medium"/>
              </a:defRPr>
            </a:lvl8pPr>
            <a:lvl9pPr marL="4114800" lvl="8" indent="-330200">
              <a:lnSpc>
                <a:spcPct val="115000"/>
              </a:lnSpc>
              <a:spcBef>
                <a:spcPts val="1600"/>
              </a:spcBef>
              <a:spcAft>
                <a:spcPts val="1600"/>
              </a:spcAft>
              <a:buClr>
                <a:srgbClr val="737B40"/>
              </a:buClr>
              <a:buSzPts val="1600"/>
              <a:buFont typeface="Cormorant Infant Medium"/>
              <a:buChar char="■"/>
              <a:defRPr sz="1600" i="1">
                <a:solidFill>
                  <a:srgbClr val="737B40"/>
                </a:solidFill>
                <a:latin typeface="Cormorant Infant Medium"/>
                <a:ea typeface="Cormorant Infant Medium"/>
                <a:cs typeface="Cormorant Infant Medium"/>
                <a:sym typeface="Cormorant Infant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www.gpsmycity.com/attractions/lancaster-house-27530.html" TargetMode="Externa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hyperlink" Target="https://www.youtube.com/watch?v=5_lkr1zgv38" TargetMode="External"/><Relationship Id="rId5" Type="http://schemas.openxmlformats.org/officeDocument/2006/relationships/hyperlink" Target="https://www.trcwindows.co.uk/case-studies/manchester-town-hall-2/" TargetMode="External"/><Relationship Id="rId4" Type="http://schemas.openxmlformats.org/officeDocument/2006/relationships/hyperlink" Target="https://www.julietwist.co.uk/developments/the-village-manchester/lancaster-ho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0"/>
        <p:cNvGrpSpPr/>
        <p:nvPr/>
      </p:nvGrpSpPr>
      <p:grpSpPr>
        <a:xfrm>
          <a:off x="0" y="0"/>
          <a:ext cx="0" cy="0"/>
          <a:chOff x="0" y="0"/>
          <a:chExt cx="0" cy="0"/>
        </a:xfrm>
      </p:grpSpPr>
      <p:sp>
        <p:nvSpPr>
          <p:cNvPr id="303" name="Google Shape;303;p28"/>
          <p:cNvSpPr txBox="1">
            <a:spLocks noGrp="1"/>
          </p:cNvSpPr>
          <p:nvPr>
            <p:ph type="subTitle" idx="1"/>
          </p:nvPr>
        </p:nvSpPr>
        <p:spPr>
          <a:xfrm>
            <a:off x="2392450" y="3992550"/>
            <a:ext cx="4359000" cy="409500"/>
          </a:xfrm>
          <a:prstGeom prst="rect">
            <a:avLst/>
          </a:prstGeom>
        </p:spPr>
        <p:txBody>
          <a:bodyPr spcFirstLastPara="1" wrap="square" lIns="91425" tIns="91425" rIns="91425" bIns="91425" anchor="ctr" anchorCtr="0">
            <a:noAutofit/>
          </a:bodyPr>
          <a:lstStyle/>
          <a:p>
            <a:pPr marL="0" indent="0"/>
            <a:r>
              <a:rPr lang="en" i="0"/>
              <a:t>Frankie Snow (2305483)</a:t>
            </a:r>
            <a:endParaRPr lang="en-US"/>
          </a:p>
        </p:txBody>
      </p:sp>
      <p:sp>
        <p:nvSpPr>
          <p:cNvPr id="306" name="Google Shape;306;p28"/>
          <p:cNvSpPr txBox="1">
            <a:spLocks noGrp="1"/>
          </p:cNvSpPr>
          <p:nvPr>
            <p:ph type="ctrTitle"/>
          </p:nvPr>
        </p:nvSpPr>
        <p:spPr>
          <a:xfrm>
            <a:off x="956373" y="2135169"/>
            <a:ext cx="7226661" cy="1208649"/>
          </a:xfrm>
          <a:prstGeom prst="rect">
            <a:avLst/>
          </a:prstGeom>
          <a:effectLst>
            <a:outerShdw blurRad="42863" dist="19050" dir="13320000" algn="bl" rotWithShape="0">
              <a:srgbClr val="737B40">
                <a:alpha val="87000"/>
              </a:srgbClr>
            </a:outerShdw>
          </a:effectLst>
        </p:spPr>
        <p:txBody>
          <a:bodyPr spcFirstLastPara="1" wrap="square" lIns="91425" tIns="91425" rIns="91425" bIns="91425" anchor="ctr" anchorCtr="0">
            <a:noAutofit/>
          </a:bodyPr>
          <a:lstStyle/>
          <a:p>
            <a:r>
              <a:rPr lang="en"/>
              <a:t>Advanced</a:t>
            </a:r>
            <a:endParaRPr lang="en-US"/>
          </a:p>
          <a:p>
            <a:r>
              <a:rPr lang="en"/>
              <a:t>Character</a:t>
            </a:r>
          </a:p>
          <a:p>
            <a:pPr marL="0" lvl="0" indent="0" algn="ctr">
              <a:lnSpc>
                <a:spcPct val="60000"/>
              </a:lnSpc>
              <a:spcBef>
                <a:spcPts val="0"/>
              </a:spcBef>
              <a:spcAft>
                <a:spcPts val="0"/>
              </a:spcAft>
              <a:buNone/>
            </a:pPr>
            <a:r>
              <a:rPr lang="en"/>
              <a:t>Performance</a:t>
            </a:r>
          </a:p>
        </p:txBody>
      </p:sp>
      <p:sp>
        <p:nvSpPr>
          <p:cNvPr id="308" name="Google Shape;308;p28"/>
          <p:cNvSpPr/>
          <p:nvPr/>
        </p:nvSpPr>
        <p:spPr>
          <a:xfrm>
            <a:off x="1691038" y="1711901"/>
            <a:ext cx="432900" cy="432300"/>
          </a:xfrm>
          <a:prstGeom prst="star4">
            <a:avLst>
              <a:gd name="adj" fmla="val 9645"/>
            </a:avLst>
          </a:prstGeom>
          <a:solidFill>
            <a:srgbClr val="737B40"/>
          </a:solidFill>
          <a:ln>
            <a:noFill/>
          </a:ln>
          <a:effectLst>
            <a:outerShdw blurRad="57150" dist="38100" dir="12840000" algn="bl" rotWithShape="0">
              <a:srgbClr val="737B40">
                <a:alpha val="36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28"/>
          <p:cNvSpPr/>
          <p:nvPr/>
        </p:nvSpPr>
        <p:spPr>
          <a:xfrm>
            <a:off x="6933095" y="2742664"/>
            <a:ext cx="240000" cy="239700"/>
          </a:xfrm>
          <a:prstGeom prst="star4">
            <a:avLst>
              <a:gd name="adj" fmla="val 9645"/>
            </a:avLst>
          </a:prstGeom>
          <a:solidFill>
            <a:srgbClr val="737B40"/>
          </a:solidFill>
          <a:ln>
            <a:noFill/>
          </a:ln>
          <a:effectLst>
            <a:outerShdw blurRad="57150" dist="38100" dir="12840000" algn="bl" rotWithShape="0">
              <a:srgbClr val="737B40">
                <a:alpha val="36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10" name="Google Shape;310;p28"/>
          <p:cNvCxnSpPr/>
          <p:nvPr/>
        </p:nvCxnSpPr>
        <p:spPr>
          <a:xfrm>
            <a:off x="3968125" y="3953665"/>
            <a:ext cx="1207800" cy="0"/>
          </a:xfrm>
          <a:prstGeom prst="straightConnector1">
            <a:avLst/>
          </a:prstGeom>
          <a:noFill/>
          <a:ln w="19050" cap="flat" cmpd="sng">
            <a:solidFill>
              <a:srgbClr val="737B40"/>
            </a:solidFill>
            <a:prstDash val="solid"/>
            <a:round/>
            <a:headEnd type="none" w="med" len="med"/>
            <a:tailEnd type="none" w="med" len="med"/>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30"/>
          <p:cNvSpPr txBox="1">
            <a:spLocks noGrp="1"/>
          </p:cNvSpPr>
          <p:nvPr>
            <p:ph type="title"/>
          </p:nvPr>
        </p:nvSpPr>
        <p:spPr>
          <a:xfrm>
            <a:off x="1014041" y="1878885"/>
            <a:ext cx="2336400" cy="527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br>
              <a:rPr lang="en-GB"/>
            </a:br>
            <a:r>
              <a:rPr lang="en-GB"/>
              <a:t>Project Overview</a:t>
            </a:r>
            <a:endParaRPr lang="en"/>
          </a:p>
        </p:txBody>
      </p:sp>
      <p:sp>
        <p:nvSpPr>
          <p:cNvPr id="322" name="Google Shape;322;p30"/>
          <p:cNvSpPr txBox="1">
            <a:spLocks noGrp="1"/>
          </p:cNvSpPr>
          <p:nvPr>
            <p:ph type="title" idx="2"/>
          </p:nvPr>
        </p:nvSpPr>
        <p:spPr>
          <a:xfrm>
            <a:off x="1544591" y="1576105"/>
            <a:ext cx="1275300" cy="299749"/>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sp>
        <p:nvSpPr>
          <p:cNvPr id="324" name="Google Shape;324;p30"/>
          <p:cNvSpPr txBox="1">
            <a:spLocks noGrp="1"/>
          </p:cNvSpPr>
          <p:nvPr>
            <p:ph type="title" idx="3"/>
          </p:nvPr>
        </p:nvSpPr>
        <p:spPr>
          <a:xfrm>
            <a:off x="3454712" y="2042516"/>
            <a:ext cx="2336400" cy="527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Story and Character</a:t>
            </a:r>
            <a:endParaRPr lang="en"/>
          </a:p>
        </p:txBody>
      </p:sp>
      <p:sp>
        <p:nvSpPr>
          <p:cNvPr id="325" name="Google Shape;325;p30"/>
          <p:cNvSpPr txBox="1">
            <a:spLocks noGrp="1"/>
          </p:cNvSpPr>
          <p:nvPr>
            <p:ph type="title" idx="4"/>
          </p:nvPr>
        </p:nvSpPr>
        <p:spPr>
          <a:xfrm>
            <a:off x="3993449" y="1405695"/>
            <a:ext cx="12753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327" name="Google Shape;327;p30"/>
          <p:cNvSpPr txBox="1">
            <a:spLocks noGrp="1"/>
          </p:cNvSpPr>
          <p:nvPr>
            <p:ph type="title" idx="6"/>
          </p:nvPr>
        </p:nvSpPr>
        <p:spPr>
          <a:xfrm>
            <a:off x="5496411" y="2139047"/>
            <a:ext cx="2733332" cy="600991"/>
          </a:xfrm>
          <a:prstGeom prst="rect">
            <a:avLst/>
          </a:prstGeom>
        </p:spPr>
        <p:txBody>
          <a:bodyPr spcFirstLastPara="1" wrap="square" lIns="91425" tIns="91425" rIns="91425" bIns="91425" anchor="ctr" anchorCtr="0">
            <a:noAutofit/>
          </a:bodyPr>
          <a:lstStyle/>
          <a:p>
            <a:r>
              <a:rPr lang="en-GB" dirty="0"/>
              <a:t>Chosen Medium and Research Areas</a:t>
            </a:r>
            <a:endParaRPr lang="en" dirty="0"/>
          </a:p>
        </p:txBody>
      </p:sp>
      <p:sp>
        <p:nvSpPr>
          <p:cNvPr id="328" name="Google Shape;328;p30"/>
          <p:cNvSpPr txBox="1">
            <a:spLocks noGrp="1"/>
          </p:cNvSpPr>
          <p:nvPr>
            <p:ph type="title" idx="7"/>
          </p:nvPr>
        </p:nvSpPr>
        <p:spPr>
          <a:xfrm>
            <a:off x="6228183" y="1392842"/>
            <a:ext cx="12753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sp>
        <p:nvSpPr>
          <p:cNvPr id="330" name="Google Shape;330;p30"/>
          <p:cNvSpPr txBox="1">
            <a:spLocks noGrp="1"/>
          </p:cNvSpPr>
          <p:nvPr>
            <p:ph type="title" idx="9"/>
          </p:nvPr>
        </p:nvSpPr>
        <p:spPr>
          <a:xfrm>
            <a:off x="1107529" y="3751834"/>
            <a:ext cx="2336400" cy="527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Scene Study</a:t>
            </a:r>
            <a:endParaRPr lang="en"/>
          </a:p>
        </p:txBody>
      </p:sp>
      <p:sp>
        <p:nvSpPr>
          <p:cNvPr id="331" name="Google Shape;331;p30"/>
          <p:cNvSpPr txBox="1">
            <a:spLocks noGrp="1"/>
          </p:cNvSpPr>
          <p:nvPr>
            <p:ph type="title" idx="13"/>
          </p:nvPr>
        </p:nvSpPr>
        <p:spPr>
          <a:xfrm>
            <a:off x="1533808" y="3158434"/>
            <a:ext cx="12753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sp>
        <p:nvSpPr>
          <p:cNvPr id="2" name="TextBox 1">
            <a:extLst>
              <a:ext uri="{FF2B5EF4-FFF2-40B4-BE49-F238E27FC236}">
                <a16:creationId xmlns:a16="http://schemas.microsoft.com/office/drawing/2014/main" id="{0530FE14-C8FF-3686-1578-785E373E3B5D}"/>
              </a:ext>
            </a:extLst>
          </p:cNvPr>
          <p:cNvSpPr txBox="1"/>
          <p:nvPr/>
        </p:nvSpPr>
        <p:spPr>
          <a:xfrm>
            <a:off x="3453148" y="583574"/>
            <a:ext cx="457200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aseline="0">
                <a:solidFill>
                  <a:srgbClr val="737B40"/>
                </a:solidFill>
                <a:latin typeface="UnifrakturMaguntia"/>
              </a:rPr>
              <a:t>Contents </a:t>
            </a:r>
            <a:endParaRPr lang="en-US" sz="4400"/>
          </a:p>
          <a:p>
            <a:pPr algn="ctr"/>
            <a:endParaRPr lang="en-US"/>
          </a:p>
        </p:txBody>
      </p:sp>
      <p:sp>
        <p:nvSpPr>
          <p:cNvPr id="5" name="Google Shape;331;p30">
            <a:extLst>
              <a:ext uri="{FF2B5EF4-FFF2-40B4-BE49-F238E27FC236}">
                <a16:creationId xmlns:a16="http://schemas.microsoft.com/office/drawing/2014/main" id="{7C3A5BD2-4974-8EC5-CF30-5263B4B30ECC}"/>
              </a:ext>
            </a:extLst>
          </p:cNvPr>
          <p:cNvSpPr txBox="1">
            <a:spLocks noGrp="1"/>
          </p:cNvSpPr>
          <p:nvPr/>
        </p:nvSpPr>
        <p:spPr>
          <a:xfrm>
            <a:off x="3982666" y="3172577"/>
            <a:ext cx="1275300" cy="593400"/>
          </a:xfrm>
          <a:prstGeom prst="rect">
            <a:avLst/>
          </a:prstGeom>
          <a:no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737B40"/>
              </a:buClr>
              <a:buSzPts val="3000"/>
              <a:buFont typeface="UnifrakturMaguntia"/>
              <a:buNone/>
              <a:defRPr sz="5600" b="0" i="0" u="none" strike="noStrike" cap="none">
                <a:solidFill>
                  <a:srgbClr val="737B40"/>
                </a:solidFill>
                <a:latin typeface="UnifrakturMaguntia"/>
                <a:ea typeface="UnifrakturMaguntia"/>
                <a:cs typeface="UnifrakturMaguntia"/>
                <a:sym typeface="UnifrakturMaguntia"/>
              </a:defRPr>
            </a:lvl1pPr>
            <a:lvl2pPr marR="0" lvl="1"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2pPr>
            <a:lvl3pPr marR="0" lvl="2"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3pPr>
            <a:lvl4pPr marR="0" lvl="3"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4pPr>
            <a:lvl5pPr marR="0" lvl="4"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5pPr>
            <a:lvl6pPr marR="0" lvl="5"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6pPr>
            <a:lvl7pPr marR="0" lvl="6"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7pPr>
            <a:lvl8pPr marR="0" lvl="7"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8pPr>
            <a:lvl9pPr marR="0" lvl="8"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9pPr>
          </a:lstStyle>
          <a:p>
            <a:pPr marL="0" lvl="0" indent="0" algn="ctr" rtl="0">
              <a:spcBef>
                <a:spcPts val="0"/>
              </a:spcBef>
              <a:spcAft>
                <a:spcPts val="0"/>
              </a:spcAft>
              <a:buNone/>
            </a:pPr>
            <a:r>
              <a:rPr lang="en"/>
              <a:t>0</a:t>
            </a:r>
            <a:r>
              <a:rPr lang="en-GB"/>
              <a:t>5</a:t>
            </a:r>
            <a:endParaRPr/>
          </a:p>
        </p:txBody>
      </p:sp>
      <p:sp>
        <p:nvSpPr>
          <p:cNvPr id="8" name="Google Shape;330;p30">
            <a:extLst>
              <a:ext uri="{FF2B5EF4-FFF2-40B4-BE49-F238E27FC236}">
                <a16:creationId xmlns:a16="http://schemas.microsoft.com/office/drawing/2014/main" id="{60534FCE-21DC-A529-1E30-2C2C9EBCD802}"/>
              </a:ext>
            </a:extLst>
          </p:cNvPr>
          <p:cNvSpPr txBox="1">
            <a:spLocks noGrp="1"/>
          </p:cNvSpPr>
          <p:nvPr/>
        </p:nvSpPr>
        <p:spPr>
          <a:xfrm>
            <a:off x="3443929" y="3751834"/>
            <a:ext cx="2336400" cy="527700"/>
          </a:xfrm>
          <a:prstGeom prst="rect">
            <a:avLst/>
          </a:prstGeom>
          <a:no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737B40"/>
              </a:buClr>
              <a:buSzPts val="2400"/>
              <a:buFont typeface="UnifrakturMaguntia"/>
              <a:buNone/>
              <a:defRPr sz="2500" b="0" i="0" u="none" strike="noStrike" cap="none">
                <a:solidFill>
                  <a:srgbClr val="737B40"/>
                </a:solidFill>
                <a:latin typeface="UnifrakturMaguntia"/>
                <a:ea typeface="UnifrakturMaguntia"/>
                <a:cs typeface="UnifrakturMaguntia"/>
                <a:sym typeface="UnifrakturMaguntia"/>
              </a:defRPr>
            </a:lvl1pPr>
            <a:lvl2pPr marR="0" lvl="1"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2pPr>
            <a:lvl3pPr marR="0" lvl="2"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3pPr>
            <a:lvl4pPr marR="0" lvl="3"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4pPr>
            <a:lvl5pPr marR="0" lvl="4"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5pPr>
            <a:lvl6pPr marR="0" lvl="5"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6pPr>
            <a:lvl7pPr marR="0" lvl="6"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7pPr>
            <a:lvl8pPr marR="0" lvl="7"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8pPr>
            <a:lvl9pPr marR="0" lvl="8"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9pPr>
          </a:lstStyle>
          <a:p>
            <a:pPr marL="0" lvl="0" indent="0" algn="ctr" rtl="0">
              <a:spcBef>
                <a:spcPts val="0"/>
              </a:spcBef>
              <a:spcAft>
                <a:spcPts val="0"/>
              </a:spcAft>
              <a:buNone/>
            </a:pPr>
            <a:r>
              <a:rPr lang="en-GB"/>
              <a:t>Title Card</a:t>
            </a:r>
            <a:endParaRPr lang="en"/>
          </a:p>
        </p:txBody>
      </p:sp>
      <p:sp>
        <p:nvSpPr>
          <p:cNvPr id="10" name="Google Shape;331;p30">
            <a:extLst>
              <a:ext uri="{FF2B5EF4-FFF2-40B4-BE49-F238E27FC236}">
                <a16:creationId xmlns:a16="http://schemas.microsoft.com/office/drawing/2014/main" id="{ECDD2D44-5AC3-8CEE-1041-ADB0C511A85D}"/>
              </a:ext>
            </a:extLst>
          </p:cNvPr>
          <p:cNvSpPr txBox="1">
            <a:spLocks noGrp="1"/>
          </p:cNvSpPr>
          <p:nvPr/>
        </p:nvSpPr>
        <p:spPr>
          <a:xfrm>
            <a:off x="6217400" y="3158434"/>
            <a:ext cx="1275300" cy="593400"/>
          </a:xfrm>
          <a:prstGeom prst="rect">
            <a:avLst/>
          </a:prstGeom>
          <a:no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737B40"/>
              </a:buClr>
              <a:buSzPts val="3000"/>
              <a:buFont typeface="UnifrakturMaguntia"/>
              <a:buNone/>
              <a:defRPr sz="5600" b="0" i="0" u="none" strike="noStrike" cap="none">
                <a:solidFill>
                  <a:srgbClr val="737B40"/>
                </a:solidFill>
                <a:latin typeface="UnifrakturMaguntia"/>
                <a:ea typeface="UnifrakturMaguntia"/>
                <a:cs typeface="UnifrakturMaguntia"/>
                <a:sym typeface="UnifrakturMaguntia"/>
              </a:defRPr>
            </a:lvl1pPr>
            <a:lvl2pPr marR="0" lvl="1"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2pPr>
            <a:lvl3pPr marR="0" lvl="2"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3pPr>
            <a:lvl4pPr marR="0" lvl="3"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4pPr>
            <a:lvl5pPr marR="0" lvl="4"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5pPr>
            <a:lvl6pPr marR="0" lvl="5"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6pPr>
            <a:lvl7pPr marR="0" lvl="6"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7pPr>
            <a:lvl8pPr marR="0" lvl="7"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8pPr>
            <a:lvl9pPr marR="0" lvl="8" algn="l" rtl="0">
              <a:lnSpc>
                <a:spcPct val="100000"/>
              </a:lnSpc>
              <a:spcBef>
                <a:spcPts val="0"/>
              </a:spcBef>
              <a:spcAft>
                <a:spcPts val="0"/>
              </a:spcAft>
              <a:buClr>
                <a:srgbClr val="737B40"/>
              </a:buClr>
              <a:buSzPts val="3000"/>
              <a:buFont typeface="UnifrakturMaguntia"/>
              <a:buNone/>
              <a:defRPr sz="3000" b="0" i="0" u="none" strike="noStrike" cap="none">
                <a:solidFill>
                  <a:srgbClr val="737B40"/>
                </a:solidFill>
                <a:latin typeface="UnifrakturMaguntia"/>
                <a:ea typeface="UnifrakturMaguntia"/>
                <a:cs typeface="UnifrakturMaguntia"/>
                <a:sym typeface="UnifrakturMaguntia"/>
              </a:defRPr>
            </a:lvl9pPr>
          </a:lstStyle>
          <a:p>
            <a:pPr marL="0" lvl="0" indent="0" algn="ctr" rtl="0">
              <a:spcBef>
                <a:spcPts val="0"/>
              </a:spcBef>
              <a:spcAft>
                <a:spcPts val="0"/>
              </a:spcAft>
              <a:buNone/>
            </a:pPr>
            <a:r>
              <a:rPr lang="en"/>
              <a:t>0</a:t>
            </a:r>
            <a:r>
              <a:rPr lang="en-GB"/>
              <a:t>6</a:t>
            </a:r>
            <a:endParaRPr/>
          </a:p>
        </p:txBody>
      </p:sp>
      <p:sp>
        <p:nvSpPr>
          <p:cNvPr id="14" name="Google Shape;330;p30">
            <a:extLst>
              <a:ext uri="{FF2B5EF4-FFF2-40B4-BE49-F238E27FC236}">
                <a16:creationId xmlns:a16="http://schemas.microsoft.com/office/drawing/2014/main" id="{4E1C0C98-AE40-3B52-D8C0-4341198797F4}"/>
              </a:ext>
            </a:extLst>
          </p:cNvPr>
          <p:cNvSpPr txBox="1">
            <a:spLocks noGrp="1"/>
          </p:cNvSpPr>
          <p:nvPr/>
        </p:nvSpPr>
        <p:spPr>
          <a:xfrm>
            <a:off x="5678505" y="3716177"/>
            <a:ext cx="2336400" cy="527700"/>
          </a:xfrm>
          <a:prstGeom prst="rect">
            <a:avLst/>
          </a:prstGeom>
          <a:no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737B40"/>
              </a:buClr>
              <a:buSzPts val="2400"/>
              <a:buFont typeface="UnifrakturMaguntia"/>
              <a:buNone/>
              <a:defRPr sz="2500" b="0" i="0" u="none" strike="noStrike" cap="none">
                <a:solidFill>
                  <a:srgbClr val="737B40"/>
                </a:solidFill>
                <a:latin typeface="UnifrakturMaguntia"/>
                <a:ea typeface="UnifrakturMaguntia"/>
                <a:cs typeface="UnifrakturMaguntia"/>
                <a:sym typeface="UnifrakturMaguntia"/>
              </a:defRPr>
            </a:lvl1pPr>
            <a:lvl2pPr marR="0" lvl="1"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2pPr>
            <a:lvl3pPr marR="0" lvl="2"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3pPr>
            <a:lvl4pPr marR="0" lvl="3"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4pPr>
            <a:lvl5pPr marR="0" lvl="4"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5pPr>
            <a:lvl6pPr marR="0" lvl="5"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6pPr>
            <a:lvl7pPr marR="0" lvl="6"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7pPr>
            <a:lvl8pPr marR="0" lvl="7"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8pPr>
            <a:lvl9pPr marR="0" lvl="8" algn="l" rtl="0">
              <a:lnSpc>
                <a:spcPct val="100000"/>
              </a:lnSpc>
              <a:spcBef>
                <a:spcPts val="0"/>
              </a:spcBef>
              <a:spcAft>
                <a:spcPts val="0"/>
              </a:spcAft>
              <a:buClr>
                <a:srgbClr val="737B40"/>
              </a:buClr>
              <a:buSzPts val="2400"/>
              <a:buFont typeface="UnifrakturMaguntia"/>
              <a:buNone/>
              <a:defRPr sz="2400" b="0" i="0" u="none" strike="noStrike" cap="none">
                <a:solidFill>
                  <a:srgbClr val="737B40"/>
                </a:solidFill>
                <a:latin typeface="UnifrakturMaguntia"/>
                <a:ea typeface="UnifrakturMaguntia"/>
                <a:cs typeface="UnifrakturMaguntia"/>
                <a:sym typeface="UnifrakturMaguntia"/>
              </a:defRPr>
            </a:lvl9pPr>
          </a:lstStyle>
          <a:p>
            <a:pPr marL="0" lvl="0" indent="0" algn="ctr" rtl="0">
              <a:spcBef>
                <a:spcPts val="0"/>
              </a:spcBef>
              <a:spcAft>
                <a:spcPts val="0"/>
              </a:spcAft>
              <a:buNone/>
            </a:pPr>
            <a:r>
              <a:rPr lang="en-GB"/>
              <a:t>Storyboard </a:t>
            </a:r>
            <a:endParaRPr lang="en"/>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31"/>
          <p:cNvSpPr txBox="1">
            <a:spLocks noGrp="1"/>
          </p:cNvSpPr>
          <p:nvPr>
            <p:ph type="title" idx="2"/>
          </p:nvPr>
        </p:nvSpPr>
        <p:spPr>
          <a:xfrm>
            <a:off x="3137275" y="740050"/>
            <a:ext cx="2869500" cy="108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sp>
        <p:nvSpPr>
          <p:cNvPr id="339" name="Google Shape;339;p31"/>
          <p:cNvSpPr txBox="1">
            <a:spLocks noGrp="1"/>
          </p:cNvSpPr>
          <p:nvPr>
            <p:ph type="title"/>
          </p:nvPr>
        </p:nvSpPr>
        <p:spPr>
          <a:xfrm>
            <a:off x="1935923" y="2124480"/>
            <a:ext cx="5272154" cy="111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Project Overview</a:t>
            </a:r>
            <a:endParaRPr/>
          </a:p>
        </p:txBody>
      </p:sp>
      <p:sp>
        <p:nvSpPr>
          <p:cNvPr id="342" name="Google Shape;342;p31"/>
          <p:cNvSpPr/>
          <p:nvPr/>
        </p:nvSpPr>
        <p:spPr>
          <a:xfrm rot="-306368">
            <a:off x="3543419" y="436401"/>
            <a:ext cx="1015636" cy="528574"/>
          </a:xfrm>
          <a:custGeom>
            <a:avLst/>
            <a:gdLst/>
            <a:ahLst/>
            <a:cxnLst/>
            <a:rect l="l" t="t" r="r" b="b"/>
            <a:pathLst>
              <a:path w="72026" h="37485" extrusionOk="0">
                <a:moveTo>
                  <a:pt x="4321" y="24707"/>
                </a:moveTo>
                <a:cubicBezTo>
                  <a:pt x="4340" y="24707"/>
                  <a:pt x="4308" y="24733"/>
                  <a:pt x="4310" y="24733"/>
                </a:cubicBezTo>
                <a:cubicBezTo>
                  <a:pt x="4311" y="24733"/>
                  <a:pt x="4321" y="24726"/>
                  <a:pt x="4350" y="24707"/>
                </a:cubicBezTo>
                <a:close/>
                <a:moveTo>
                  <a:pt x="28511" y="1337"/>
                </a:moveTo>
                <a:cubicBezTo>
                  <a:pt x="29157" y="1337"/>
                  <a:pt x="29808" y="1375"/>
                  <a:pt x="30446" y="1453"/>
                </a:cubicBezTo>
                <a:cubicBezTo>
                  <a:pt x="31345" y="1569"/>
                  <a:pt x="32273" y="1772"/>
                  <a:pt x="33171" y="2033"/>
                </a:cubicBezTo>
                <a:lnTo>
                  <a:pt x="33809" y="2236"/>
                </a:lnTo>
                <a:cubicBezTo>
                  <a:pt x="34041" y="2294"/>
                  <a:pt x="34244" y="2381"/>
                  <a:pt x="34447" y="2468"/>
                </a:cubicBezTo>
                <a:cubicBezTo>
                  <a:pt x="34650" y="2555"/>
                  <a:pt x="34853" y="2642"/>
                  <a:pt x="35056" y="2729"/>
                </a:cubicBezTo>
                <a:cubicBezTo>
                  <a:pt x="35230" y="2816"/>
                  <a:pt x="35433" y="2903"/>
                  <a:pt x="35665" y="3019"/>
                </a:cubicBezTo>
                <a:lnTo>
                  <a:pt x="35955" y="3192"/>
                </a:lnTo>
                <a:lnTo>
                  <a:pt x="36129" y="3279"/>
                </a:lnTo>
                <a:lnTo>
                  <a:pt x="36216" y="3308"/>
                </a:lnTo>
                <a:lnTo>
                  <a:pt x="36245" y="3337"/>
                </a:lnTo>
                <a:lnTo>
                  <a:pt x="36796" y="3656"/>
                </a:lnTo>
                <a:lnTo>
                  <a:pt x="37057" y="3830"/>
                </a:lnTo>
                <a:lnTo>
                  <a:pt x="37318" y="4033"/>
                </a:lnTo>
                <a:lnTo>
                  <a:pt x="37811" y="4410"/>
                </a:lnTo>
                <a:cubicBezTo>
                  <a:pt x="38449" y="4932"/>
                  <a:pt x="39029" y="5541"/>
                  <a:pt x="39550" y="6179"/>
                </a:cubicBezTo>
                <a:cubicBezTo>
                  <a:pt x="40043" y="6817"/>
                  <a:pt x="40507" y="7484"/>
                  <a:pt x="40884" y="8180"/>
                </a:cubicBezTo>
                <a:cubicBezTo>
                  <a:pt x="41232" y="8905"/>
                  <a:pt x="41522" y="9629"/>
                  <a:pt x="41783" y="10354"/>
                </a:cubicBezTo>
                <a:cubicBezTo>
                  <a:pt x="42131" y="11485"/>
                  <a:pt x="42305" y="12645"/>
                  <a:pt x="42363" y="13834"/>
                </a:cubicBezTo>
                <a:cubicBezTo>
                  <a:pt x="41406" y="14559"/>
                  <a:pt x="40449" y="15313"/>
                  <a:pt x="39521" y="16095"/>
                </a:cubicBezTo>
                <a:lnTo>
                  <a:pt x="37550" y="17777"/>
                </a:lnTo>
                <a:lnTo>
                  <a:pt x="37028" y="18183"/>
                </a:lnTo>
                <a:lnTo>
                  <a:pt x="36796" y="18386"/>
                </a:lnTo>
                <a:lnTo>
                  <a:pt x="36535" y="18560"/>
                </a:lnTo>
                <a:cubicBezTo>
                  <a:pt x="36187" y="18850"/>
                  <a:pt x="35868" y="19111"/>
                  <a:pt x="35491" y="19372"/>
                </a:cubicBezTo>
                <a:cubicBezTo>
                  <a:pt x="34070" y="20416"/>
                  <a:pt x="32592" y="21402"/>
                  <a:pt x="31026" y="22242"/>
                </a:cubicBezTo>
                <a:cubicBezTo>
                  <a:pt x="29431" y="23112"/>
                  <a:pt x="27749" y="23808"/>
                  <a:pt x="26010" y="24301"/>
                </a:cubicBezTo>
                <a:cubicBezTo>
                  <a:pt x="25575" y="24388"/>
                  <a:pt x="25111" y="24504"/>
                  <a:pt x="24676" y="24591"/>
                </a:cubicBezTo>
                <a:lnTo>
                  <a:pt x="24009" y="24678"/>
                </a:lnTo>
                <a:lnTo>
                  <a:pt x="23313" y="24736"/>
                </a:lnTo>
                <a:cubicBezTo>
                  <a:pt x="22973" y="24779"/>
                  <a:pt x="22649" y="24805"/>
                  <a:pt x="22318" y="24805"/>
                </a:cubicBezTo>
                <a:cubicBezTo>
                  <a:pt x="22197" y="24805"/>
                  <a:pt x="22075" y="24802"/>
                  <a:pt x="21950" y="24794"/>
                </a:cubicBezTo>
                <a:cubicBezTo>
                  <a:pt x="21718" y="24794"/>
                  <a:pt x="21515" y="24794"/>
                  <a:pt x="21283" y="24765"/>
                </a:cubicBezTo>
                <a:lnTo>
                  <a:pt x="20645" y="24736"/>
                </a:lnTo>
                <a:lnTo>
                  <a:pt x="19892" y="24591"/>
                </a:lnTo>
                <a:lnTo>
                  <a:pt x="19515" y="24533"/>
                </a:lnTo>
                <a:lnTo>
                  <a:pt x="19399" y="24533"/>
                </a:lnTo>
                <a:lnTo>
                  <a:pt x="19254" y="24504"/>
                </a:lnTo>
                <a:cubicBezTo>
                  <a:pt x="18819" y="24388"/>
                  <a:pt x="18355" y="24272"/>
                  <a:pt x="17949" y="24098"/>
                </a:cubicBezTo>
                <a:cubicBezTo>
                  <a:pt x="17079" y="23779"/>
                  <a:pt x="16238" y="23373"/>
                  <a:pt x="15484" y="22822"/>
                </a:cubicBezTo>
                <a:cubicBezTo>
                  <a:pt x="13948" y="21808"/>
                  <a:pt x="12730" y="20300"/>
                  <a:pt x="12063" y="18560"/>
                </a:cubicBezTo>
                <a:cubicBezTo>
                  <a:pt x="11367" y="16733"/>
                  <a:pt x="11222" y="14762"/>
                  <a:pt x="11628" y="12848"/>
                </a:cubicBezTo>
                <a:cubicBezTo>
                  <a:pt x="11831" y="11862"/>
                  <a:pt x="12150" y="10905"/>
                  <a:pt x="12585" y="10006"/>
                </a:cubicBezTo>
                <a:cubicBezTo>
                  <a:pt x="12701" y="9803"/>
                  <a:pt x="12788" y="9600"/>
                  <a:pt x="12962" y="9369"/>
                </a:cubicBezTo>
                <a:lnTo>
                  <a:pt x="13165" y="9021"/>
                </a:lnTo>
                <a:lnTo>
                  <a:pt x="13252" y="8876"/>
                </a:lnTo>
                <a:lnTo>
                  <a:pt x="13339" y="8702"/>
                </a:lnTo>
                <a:cubicBezTo>
                  <a:pt x="13629" y="8296"/>
                  <a:pt x="13919" y="7890"/>
                  <a:pt x="14237" y="7484"/>
                </a:cubicBezTo>
                <a:cubicBezTo>
                  <a:pt x="14904" y="6730"/>
                  <a:pt x="15629" y="6005"/>
                  <a:pt x="16412" y="5396"/>
                </a:cubicBezTo>
                <a:cubicBezTo>
                  <a:pt x="17224" y="4758"/>
                  <a:pt x="18065" y="4207"/>
                  <a:pt x="18964" y="3714"/>
                </a:cubicBezTo>
                <a:cubicBezTo>
                  <a:pt x="19863" y="3250"/>
                  <a:pt x="20790" y="2845"/>
                  <a:pt x="21747" y="2497"/>
                </a:cubicBezTo>
                <a:cubicBezTo>
                  <a:pt x="21950" y="2410"/>
                  <a:pt x="22211" y="2352"/>
                  <a:pt x="22472" y="2265"/>
                </a:cubicBezTo>
                <a:cubicBezTo>
                  <a:pt x="22704" y="2178"/>
                  <a:pt x="22936" y="2120"/>
                  <a:pt x="23197" y="2062"/>
                </a:cubicBezTo>
                <a:cubicBezTo>
                  <a:pt x="23429" y="1975"/>
                  <a:pt x="23661" y="1917"/>
                  <a:pt x="23922" y="1888"/>
                </a:cubicBezTo>
                <a:cubicBezTo>
                  <a:pt x="24154" y="1830"/>
                  <a:pt x="24386" y="1772"/>
                  <a:pt x="24647" y="1714"/>
                </a:cubicBezTo>
                <a:cubicBezTo>
                  <a:pt x="25604" y="1511"/>
                  <a:pt x="26560" y="1395"/>
                  <a:pt x="27546" y="1366"/>
                </a:cubicBezTo>
                <a:cubicBezTo>
                  <a:pt x="27865" y="1346"/>
                  <a:pt x="28187" y="1337"/>
                  <a:pt x="28511" y="1337"/>
                </a:cubicBezTo>
                <a:close/>
                <a:moveTo>
                  <a:pt x="41899" y="17574"/>
                </a:moveTo>
                <a:lnTo>
                  <a:pt x="41812" y="17951"/>
                </a:lnTo>
                <a:cubicBezTo>
                  <a:pt x="41725" y="18270"/>
                  <a:pt x="41609" y="18589"/>
                  <a:pt x="41493" y="18908"/>
                </a:cubicBezTo>
                <a:cubicBezTo>
                  <a:pt x="41058" y="20126"/>
                  <a:pt x="40507" y="21257"/>
                  <a:pt x="39811" y="22358"/>
                </a:cubicBezTo>
                <a:cubicBezTo>
                  <a:pt x="38623" y="24156"/>
                  <a:pt x="37231" y="25780"/>
                  <a:pt x="35636" y="27201"/>
                </a:cubicBezTo>
                <a:cubicBezTo>
                  <a:pt x="35375" y="27433"/>
                  <a:pt x="35143" y="27665"/>
                  <a:pt x="34911" y="27868"/>
                </a:cubicBezTo>
                <a:cubicBezTo>
                  <a:pt x="33751" y="28477"/>
                  <a:pt x="32621" y="29085"/>
                  <a:pt x="31490" y="29694"/>
                </a:cubicBezTo>
                <a:lnTo>
                  <a:pt x="29083" y="30970"/>
                </a:lnTo>
                <a:cubicBezTo>
                  <a:pt x="28271" y="31405"/>
                  <a:pt x="27459" y="31782"/>
                  <a:pt x="26647" y="32217"/>
                </a:cubicBezTo>
                <a:cubicBezTo>
                  <a:pt x="24995" y="33058"/>
                  <a:pt x="23313" y="33812"/>
                  <a:pt x="21602" y="34479"/>
                </a:cubicBezTo>
                <a:cubicBezTo>
                  <a:pt x="19892" y="35145"/>
                  <a:pt x="18123" y="35696"/>
                  <a:pt x="16354" y="36102"/>
                </a:cubicBezTo>
                <a:cubicBezTo>
                  <a:pt x="15455" y="36276"/>
                  <a:pt x="14556" y="36421"/>
                  <a:pt x="13629" y="36537"/>
                </a:cubicBezTo>
                <a:cubicBezTo>
                  <a:pt x="13048" y="36593"/>
                  <a:pt x="12468" y="36625"/>
                  <a:pt x="11887" y="36625"/>
                </a:cubicBezTo>
                <a:cubicBezTo>
                  <a:pt x="11569" y="36625"/>
                  <a:pt x="11250" y="36616"/>
                  <a:pt x="10932" y="36595"/>
                </a:cubicBezTo>
                <a:cubicBezTo>
                  <a:pt x="9163" y="36566"/>
                  <a:pt x="7424" y="36102"/>
                  <a:pt x="5858" y="35261"/>
                </a:cubicBezTo>
                <a:cubicBezTo>
                  <a:pt x="5133" y="34856"/>
                  <a:pt x="4466" y="34334"/>
                  <a:pt x="3886" y="33725"/>
                </a:cubicBezTo>
                <a:cubicBezTo>
                  <a:pt x="3770" y="33580"/>
                  <a:pt x="3625" y="33464"/>
                  <a:pt x="3480" y="33261"/>
                </a:cubicBezTo>
                <a:lnTo>
                  <a:pt x="3306" y="33000"/>
                </a:lnTo>
                <a:lnTo>
                  <a:pt x="3190" y="32855"/>
                </a:lnTo>
                <a:lnTo>
                  <a:pt x="3132" y="32797"/>
                </a:lnTo>
                <a:lnTo>
                  <a:pt x="3132" y="32768"/>
                </a:lnTo>
                <a:cubicBezTo>
                  <a:pt x="3016" y="32594"/>
                  <a:pt x="2900" y="32420"/>
                  <a:pt x="2813" y="32246"/>
                </a:cubicBezTo>
                <a:lnTo>
                  <a:pt x="2552" y="31724"/>
                </a:lnTo>
                <a:cubicBezTo>
                  <a:pt x="1972" y="30332"/>
                  <a:pt x="1914" y="28737"/>
                  <a:pt x="2407" y="27317"/>
                </a:cubicBezTo>
                <a:cubicBezTo>
                  <a:pt x="2610" y="26650"/>
                  <a:pt x="2987" y="26041"/>
                  <a:pt x="3451" y="25519"/>
                </a:cubicBezTo>
                <a:cubicBezTo>
                  <a:pt x="3538" y="25403"/>
                  <a:pt x="3654" y="25316"/>
                  <a:pt x="3741" y="25200"/>
                </a:cubicBezTo>
                <a:cubicBezTo>
                  <a:pt x="3828" y="25142"/>
                  <a:pt x="3886" y="25055"/>
                  <a:pt x="3973" y="25026"/>
                </a:cubicBezTo>
                <a:lnTo>
                  <a:pt x="4205" y="24823"/>
                </a:lnTo>
                <a:lnTo>
                  <a:pt x="4321" y="24707"/>
                </a:lnTo>
                <a:lnTo>
                  <a:pt x="4379" y="24678"/>
                </a:lnTo>
                <a:lnTo>
                  <a:pt x="4582" y="24533"/>
                </a:lnTo>
                <a:cubicBezTo>
                  <a:pt x="4727" y="24446"/>
                  <a:pt x="4872" y="24359"/>
                  <a:pt x="5017" y="24301"/>
                </a:cubicBezTo>
                <a:cubicBezTo>
                  <a:pt x="5860" y="23813"/>
                  <a:pt x="6821" y="23563"/>
                  <a:pt x="7797" y="23563"/>
                </a:cubicBezTo>
                <a:cubicBezTo>
                  <a:pt x="8098" y="23563"/>
                  <a:pt x="8399" y="23587"/>
                  <a:pt x="8699" y="23634"/>
                </a:cubicBezTo>
                <a:cubicBezTo>
                  <a:pt x="9279" y="23750"/>
                  <a:pt x="9830" y="23953"/>
                  <a:pt x="10381" y="24243"/>
                </a:cubicBezTo>
                <a:cubicBezTo>
                  <a:pt x="10613" y="24388"/>
                  <a:pt x="10874" y="24533"/>
                  <a:pt x="11106" y="24707"/>
                </a:cubicBezTo>
                <a:cubicBezTo>
                  <a:pt x="11193" y="24794"/>
                  <a:pt x="11280" y="24881"/>
                  <a:pt x="11367" y="24968"/>
                </a:cubicBezTo>
                <a:cubicBezTo>
                  <a:pt x="11425" y="25026"/>
                  <a:pt x="11483" y="25084"/>
                  <a:pt x="11541" y="25142"/>
                </a:cubicBezTo>
                <a:lnTo>
                  <a:pt x="11715" y="25345"/>
                </a:lnTo>
                <a:cubicBezTo>
                  <a:pt x="12063" y="25722"/>
                  <a:pt x="12353" y="26215"/>
                  <a:pt x="12527" y="26708"/>
                </a:cubicBezTo>
                <a:cubicBezTo>
                  <a:pt x="12701" y="27172"/>
                  <a:pt x="12788" y="27694"/>
                  <a:pt x="12759" y="28187"/>
                </a:cubicBezTo>
                <a:cubicBezTo>
                  <a:pt x="12759" y="28332"/>
                  <a:pt x="12730" y="28448"/>
                  <a:pt x="12701" y="28564"/>
                </a:cubicBezTo>
                <a:lnTo>
                  <a:pt x="12701" y="28708"/>
                </a:lnTo>
                <a:lnTo>
                  <a:pt x="12643" y="28940"/>
                </a:lnTo>
                <a:cubicBezTo>
                  <a:pt x="12585" y="29172"/>
                  <a:pt x="12498" y="29404"/>
                  <a:pt x="12382" y="29607"/>
                </a:cubicBezTo>
                <a:cubicBezTo>
                  <a:pt x="12179" y="30042"/>
                  <a:pt x="11918" y="30448"/>
                  <a:pt x="11599" y="30796"/>
                </a:cubicBezTo>
                <a:cubicBezTo>
                  <a:pt x="10990" y="31405"/>
                  <a:pt x="10207" y="31811"/>
                  <a:pt x="9337" y="31869"/>
                </a:cubicBezTo>
                <a:cubicBezTo>
                  <a:pt x="9295" y="31871"/>
                  <a:pt x="9253" y="31871"/>
                  <a:pt x="9211" y="31871"/>
                </a:cubicBezTo>
                <a:cubicBezTo>
                  <a:pt x="8503" y="31871"/>
                  <a:pt x="7825" y="31640"/>
                  <a:pt x="7250" y="31202"/>
                </a:cubicBezTo>
                <a:cubicBezTo>
                  <a:pt x="6728" y="30825"/>
                  <a:pt x="6293" y="30332"/>
                  <a:pt x="6032" y="29752"/>
                </a:cubicBezTo>
                <a:cubicBezTo>
                  <a:pt x="5800" y="29317"/>
                  <a:pt x="5655" y="28824"/>
                  <a:pt x="5655" y="28361"/>
                </a:cubicBezTo>
                <a:cubicBezTo>
                  <a:pt x="5655" y="28158"/>
                  <a:pt x="5655" y="27984"/>
                  <a:pt x="5684" y="27810"/>
                </a:cubicBezTo>
                <a:cubicBezTo>
                  <a:pt x="5684" y="27694"/>
                  <a:pt x="5713" y="27549"/>
                  <a:pt x="5742" y="27433"/>
                </a:cubicBezTo>
                <a:cubicBezTo>
                  <a:pt x="5800" y="27201"/>
                  <a:pt x="5829" y="27085"/>
                  <a:pt x="5829" y="27085"/>
                </a:cubicBezTo>
                <a:lnTo>
                  <a:pt x="5597" y="26998"/>
                </a:lnTo>
                <a:lnTo>
                  <a:pt x="5423" y="27288"/>
                </a:lnTo>
                <a:cubicBezTo>
                  <a:pt x="5365" y="27433"/>
                  <a:pt x="5307" y="27549"/>
                  <a:pt x="5249" y="27694"/>
                </a:cubicBezTo>
                <a:cubicBezTo>
                  <a:pt x="5191" y="27897"/>
                  <a:pt x="5133" y="28071"/>
                  <a:pt x="5104" y="28274"/>
                </a:cubicBezTo>
                <a:cubicBezTo>
                  <a:pt x="5075" y="28390"/>
                  <a:pt x="5075" y="28506"/>
                  <a:pt x="5046" y="28650"/>
                </a:cubicBezTo>
                <a:cubicBezTo>
                  <a:pt x="5046" y="28766"/>
                  <a:pt x="5046" y="28911"/>
                  <a:pt x="5046" y="29056"/>
                </a:cubicBezTo>
                <a:cubicBezTo>
                  <a:pt x="5046" y="29201"/>
                  <a:pt x="5075" y="29375"/>
                  <a:pt x="5104" y="29520"/>
                </a:cubicBezTo>
                <a:cubicBezTo>
                  <a:pt x="5133" y="29694"/>
                  <a:pt x="5162" y="29839"/>
                  <a:pt x="5220" y="30013"/>
                </a:cubicBezTo>
                <a:cubicBezTo>
                  <a:pt x="5452" y="30796"/>
                  <a:pt x="5858" y="31492"/>
                  <a:pt x="6467" y="32072"/>
                </a:cubicBezTo>
                <a:cubicBezTo>
                  <a:pt x="7221" y="32826"/>
                  <a:pt x="8206" y="33290"/>
                  <a:pt x="9279" y="33348"/>
                </a:cubicBezTo>
                <a:cubicBezTo>
                  <a:pt x="9376" y="33348"/>
                  <a:pt x="9485" y="33361"/>
                  <a:pt x="9591" y="33361"/>
                </a:cubicBezTo>
                <a:cubicBezTo>
                  <a:pt x="9643" y="33361"/>
                  <a:pt x="9695" y="33357"/>
                  <a:pt x="9743" y="33348"/>
                </a:cubicBezTo>
                <a:lnTo>
                  <a:pt x="10468" y="33348"/>
                </a:lnTo>
                <a:lnTo>
                  <a:pt x="10642" y="33319"/>
                </a:lnTo>
                <a:cubicBezTo>
                  <a:pt x="10787" y="33290"/>
                  <a:pt x="10961" y="33232"/>
                  <a:pt x="11135" y="33174"/>
                </a:cubicBezTo>
                <a:cubicBezTo>
                  <a:pt x="11744" y="32942"/>
                  <a:pt x="12324" y="32594"/>
                  <a:pt x="12817" y="32188"/>
                </a:cubicBezTo>
                <a:cubicBezTo>
                  <a:pt x="13339" y="31695"/>
                  <a:pt x="13774" y="31144"/>
                  <a:pt x="14121" y="30535"/>
                </a:cubicBezTo>
                <a:cubicBezTo>
                  <a:pt x="14208" y="30390"/>
                  <a:pt x="14295" y="30216"/>
                  <a:pt x="14382" y="30042"/>
                </a:cubicBezTo>
                <a:cubicBezTo>
                  <a:pt x="14411" y="29984"/>
                  <a:pt x="14440" y="29897"/>
                  <a:pt x="14498" y="29810"/>
                </a:cubicBezTo>
                <a:lnTo>
                  <a:pt x="14527" y="29665"/>
                </a:lnTo>
                <a:lnTo>
                  <a:pt x="14527" y="29636"/>
                </a:lnTo>
                <a:cubicBezTo>
                  <a:pt x="14556" y="29607"/>
                  <a:pt x="14556" y="29607"/>
                  <a:pt x="14556" y="29578"/>
                </a:cubicBezTo>
                <a:lnTo>
                  <a:pt x="14585" y="29520"/>
                </a:lnTo>
                <a:lnTo>
                  <a:pt x="14643" y="29288"/>
                </a:lnTo>
                <a:lnTo>
                  <a:pt x="14730" y="28998"/>
                </a:lnTo>
                <a:cubicBezTo>
                  <a:pt x="14759" y="28795"/>
                  <a:pt x="14817" y="28592"/>
                  <a:pt x="14846" y="28390"/>
                </a:cubicBezTo>
                <a:cubicBezTo>
                  <a:pt x="14962" y="27201"/>
                  <a:pt x="14730" y="25954"/>
                  <a:pt x="14150" y="24881"/>
                </a:cubicBezTo>
                <a:lnTo>
                  <a:pt x="14150" y="24881"/>
                </a:lnTo>
                <a:cubicBezTo>
                  <a:pt x="15484" y="25867"/>
                  <a:pt x="16963" y="26563"/>
                  <a:pt x="18558" y="26998"/>
                </a:cubicBezTo>
                <a:lnTo>
                  <a:pt x="18761" y="27056"/>
                </a:lnTo>
                <a:lnTo>
                  <a:pt x="18993" y="27114"/>
                </a:lnTo>
                <a:lnTo>
                  <a:pt x="19370" y="27201"/>
                </a:lnTo>
                <a:lnTo>
                  <a:pt x="20095" y="27346"/>
                </a:lnTo>
                <a:lnTo>
                  <a:pt x="20964" y="27433"/>
                </a:lnTo>
                <a:cubicBezTo>
                  <a:pt x="21254" y="27491"/>
                  <a:pt x="21544" y="27520"/>
                  <a:pt x="21805" y="27520"/>
                </a:cubicBezTo>
                <a:cubicBezTo>
                  <a:pt x="22081" y="27534"/>
                  <a:pt x="22356" y="27541"/>
                  <a:pt x="22632" y="27541"/>
                </a:cubicBezTo>
                <a:cubicBezTo>
                  <a:pt x="22907" y="27541"/>
                  <a:pt x="23183" y="27534"/>
                  <a:pt x="23458" y="27520"/>
                </a:cubicBezTo>
                <a:lnTo>
                  <a:pt x="24270" y="27462"/>
                </a:lnTo>
                <a:lnTo>
                  <a:pt x="25082" y="27346"/>
                </a:lnTo>
                <a:cubicBezTo>
                  <a:pt x="25604" y="27288"/>
                  <a:pt x="26126" y="27172"/>
                  <a:pt x="26647" y="27056"/>
                </a:cubicBezTo>
                <a:cubicBezTo>
                  <a:pt x="28648" y="26592"/>
                  <a:pt x="30591" y="25838"/>
                  <a:pt x="32389" y="24852"/>
                </a:cubicBezTo>
                <a:cubicBezTo>
                  <a:pt x="34099" y="23924"/>
                  <a:pt x="35694" y="22851"/>
                  <a:pt x="37231" y="21663"/>
                </a:cubicBezTo>
                <a:cubicBezTo>
                  <a:pt x="37579" y="21373"/>
                  <a:pt x="37956" y="21083"/>
                  <a:pt x="38304" y="20793"/>
                </a:cubicBezTo>
                <a:lnTo>
                  <a:pt x="38565" y="20561"/>
                </a:lnTo>
                <a:lnTo>
                  <a:pt x="38826" y="20329"/>
                </a:lnTo>
                <a:lnTo>
                  <a:pt x="39347" y="19894"/>
                </a:lnTo>
                <a:lnTo>
                  <a:pt x="40333" y="19024"/>
                </a:lnTo>
                <a:lnTo>
                  <a:pt x="41290" y="18154"/>
                </a:lnTo>
                <a:cubicBezTo>
                  <a:pt x="41493" y="17951"/>
                  <a:pt x="41696" y="17777"/>
                  <a:pt x="41899" y="17574"/>
                </a:cubicBezTo>
                <a:close/>
                <a:moveTo>
                  <a:pt x="30223" y="1"/>
                </a:moveTo>
                <a:cubicBezTo>
                  <a:pt x="28268" y="1"/>
                  <a:pt x="26315" y="261"/>
                  <a:pt x="24415" y="757"/>
                </a:cubicBezTo>
                <a:cubicBezTo>
                  <a:pt x="24154" y="815"/>
                  <a:pt x="23922" y="902"/>
                  <a:pt x="23661" y="960"/>
                </a:cubicBezTo>
                <a:cubicBezTo>
                  <a:pt x="23429" y="1018"/>
                  <a:pt x="23168" y="1105"/>
                  <a:pt x="22907" y="1192"/>
                </a:cubicBezTo>
                <a:cubicBezTo>
                  <a:pt x="22675" y="1279"/>
                  <a:pt x="22414" y="1337"/>
                  <a:pt x="22182" y="1424"/>
                </a:cubicBezTo>
                <a:cubicBezTo>
                  <a:pt x="21979" y="1511"/>
                  <a:pt x="21718" y="1598"/>
                  <a:pt x="21457" y="1685"/>
                </a:cubicBezTo>
                <a:cubicBezTo>
                  <a:pt x="20500" y="2062"/>
                  <a:pt x="19544" y="2497"/>
                  <a:pt x="18587" y="2990"/>
                </a:cubicBezTo>
                <a:cubicBezTo>
                  <a:pt x="17659" y="3482"/>
                  <a:pt x="16760" y="4033"/>
                  <a:pt x="15890" y="4671"/>
                </a:cubicBezTo>
                <a:cubicBezTo>
                  <a:pt x="15020" y="5309"/>
                  <a:pt x="14237" y="6034"/>
                  <a:pt x="13484" y="6817"/>
                </a:cubicBezTo>
                <a:cubicBezTo>
                  <a:pt x="11947" y="8412"/>
                  <a:pt x="10845" y="10354"/>
                  <a:pt x="10178" y="12471"/>
                </a:cubicBezTo>
                <a:cubicBezTo>
                  <a:pt x="9511" y="14646"/>
                  <a:pt x="9482" y="16965"/>
                  <a:pt x="10091" y="19198"/>
                </a:cubicBezTo>
                <a:cubicBezTo>
                  <a:pt x="10178" y="19459"/>
                  <a:pt x="10265" y="19749"/>
                  <a:pt x="10381" y="20010"/>
                </a:cubicBezTo>
                <a:lnTo>
                  <a:pt x="10555" y="20416"/>
                </a:lnTo>
                <a:lnTo>
                  <a:pt x="10555" y="20474"/>
                </a:lnTo>
                <a:cubicBezTo>
                  <a:pt x="10584" y="20503"/>
                  <a:pt x="10584" y="20503"/>
                  <a:pt x="10613" y="20532"/>
                </a:cubicBezTo>
                <a:lnTo>
                  <a:pt x="10642" y="20648"/>
                </a:lnTo>
                <a:lnTo>
                  <a:pt x="10729" y="20822"/>
                </a:lnTo>
                <a:cubicBezTo>
                  <a:pt x="10787" y="20938"/>
                  <a:pt x="10845" y="21025"/>
                  <a:pt x="10903" y="21170"/>
                </a:cubicBezTo>
                <a:lnTo>
                  <a:pt x="11135" y="21576"/>
                </a:lnTo>
                <a:cubicBezTo>
                  <a:pt x="11251" y="21750"/>
                  <a:pt x="11367" y="21924"/>
                  <a:pt x="11454" y="22069"/>
                </a:cubicBezTo>
                <a:cubicBezTo>
                  <a:pt x="10302" y="21408"/>
                  <a:pt x="9021" y="21082"/>
                  <a:pt x="7740" y="21082"/>
                </a:cubicBezTo>
                <a:cubicBezTo>
                  <a:pt x="6375" y="21082"/>
                  <a:pt x="5010" y="21452"/>
                  <a:pt x="3799" y="22185"/>
                </a:cubicBezTo>
                <a:cubicBezTo>
                  <a:pt x="3596" y="22300"/>
                  <a:pt x="3393" y="22445"/>
                  <a:pt x="3219" y="22590"/>
                </a:cubicBezTo>
                <a:lnTo>
                  <a:pt x="2929" y="22793"/>
                </a:lnTo>
                <a:lnTo>
                  <a:pt x="2842" y="22851"/>
                </a:lnTo>
                <a:lnTo>
                  <a:pt x="2784" y="22909"/>
                </a:lnTo>
                <a:lnTo>
                  <a:pt x="2755" y="22938"/>
                </a:lnTo>
                <a:lnTo>
                  <a:pt x="2639" y="23054"/>
                </a:lnTo>
                <a:lnTo>
                  <a:pt x="2407" y="23257"/>
                </a:lnTo>
                <a:cubicBezTo>
                  <a:pt x="2320" y="23344"/>
                  <a:pt x="2262" y="23431"/>
                  <a:pt x="2175" y="23518"/>
                </a:cubicBezTo>
                <a:cubicBezTo>
                  <a:pt x="2001" y="23692"/>
                  <a:pt x="1827" y="23895"/>
                  <a:pt x="1682" y="24098"/>
                </a:cubicBezTo>
                <a:cubicBezTo>
                  <a:pt x="1103" y="24881"/>
                  <a:pt x="697" y="25780"/>
                  <a:pt x="465" y="26737"/>
                </a:cubicBezTo>
                <a:cubicBezTo>
                  <a:pt x="1" y="28650"/>
                  <a:pt x="291" y="30651"/>
                  <a:pt x="1248" y="32362"/>
                </a:cubicBezTo>
                <a:cubicBezTo>
                  <a:pt x="1364" y="32565"/>
                  <a:pt x="1509" y="32768"/>
                  <a:pt x="1653" y="32971"/>
                </a:cubicBezTo>
                <a:cubicBezTo>
                  <a:pt x="1769" y="33174"/>
                  <a:pt x="1943" y="33377"/>
                  <a:pt x="2088" y="33551"/>
                </a:cubicBezTo>
                <a:lnTo>
                  <a:pt x="2088" y="33609"/>
                </a:lnTo>
                <a:cubicBezTo>
                  <a:pt x="2117" y="33609"/>
                  <a:pt x="2146" y="33638"/>
                  <a:pt x="2146" y="33638"/>
                </a:cubicBezTo>
                <a:lnTo>
                  <a:pt x="2204" y="33696"/>
                </a:lnTo>
                <a:lnTo>
                  <a:pt x="2320" y="33841"/>
                </a:lnTo>
                <a:lnTo>
                  <a:pt x="2552" y="34073"/>
                </a:lnTo>
                <a:cubicBezTo>
                  <a:pt x="2697" y="34247"/>
                  <a:pt x="2900" y="34421"/>
                  <a:pt x="3074" y="34566"/>
                </a:cubicBezTo>
                <a:cubicBezTo>
                  <a:pt x="3770" y="35203"/>
                  <a:pt x="4582" y="35725"/>
                  <a:pt x="5423" y="36131"/>
                </a:cubicBezTo>
                <a:cubicBezTo>
                  <a:pt x="7134" y="36943"/>
                  <a:pt x="8989" y="37378"/>
                  <a:pt x="10874" y="37465"/>
                </a:cubicBezTo>
                <a:cubicBezTo>
                  <a:pt x="11270" y="37477"/>
                  <a:pt x="11662" y="37484"/>
                  <a:pt x="12052" y="37484"/>
                </a:cubicBezTo>
                <a:cubicBezTo>
                  <a:pt x="12604" y="37484"/>
                  <a:pt x="13155" y="37470"/>
                  <a:pt x="13716" y="37436"/>
                </a:cubicBezTo>
                <a:cubicBezTo>
                  <a:pt x="14643" y="37378"/>
                  <a:pt x="15600" y="37262"/>
                  <a:pt x="16528" y="37117"/>
                </a:cubicBezTo>
                <a:cubicBezTo>
                  <a:pt x="17456" y="36972"/>
                  <a:pt x="18384" y="36798"/>
                  <a:pt x="19312" y="36595"/>
                </a:cubicBezTo>
                <a:cubicBezTo>
                  <a:pt x="20240" y="36392"/>
                  <a:pt x="21167" y="36189"/>
                  <a:pt x="22066" y="35928"/>
                </a:cubicBezTo>
                <a:cubicBezTo>
                  <a:pt x="23893" y="35406"/>
                  <a:pt x="25691" y="34798"/>
                  <a:pt x="27459" y="34102"/>
                </a:cubicBezTo>
                <a:cubicBezTo>
                  <a:pt x="28300" y="33754"/>
                  <a:pt x="29199" y="33377"/>
                  <a:pt x="30069" y="33029"/>
                </a:cubicBezTo>
                <a:cubicBezTo>
                  <a:pt x="30910" y="32652"/>
                  <a:pt x="31751" y="32246"/>
                  <a:pt x="32592" y="31869"/>
                </a:cubicBezTo>
                <a:cubicBezTo>
                  <a:pt x="35926" y="30274"/>
                  <a:pt x="39144" y="28650"/>
                  <a:pt x="42305" y="27288"/>
                </a:cubicBezTo>
                <a:cubicBezTo>
                  <a:pt x="43900" y="26621"/>
                  <a:pt x="45465" y="25983"/>
                  <a:pt x="47002" y="25461"/>
                </a:cubicBezTo>
                <a:cubicBezTo>
                  <a:pt x="47756" y="25171"/>
                  <a:pt x="48539" y="24939"/>
                  <a:pt x="49293" y="24678"/>
                </a:cubicBezTo>
                <a:lnTo>
                  <a:pt x="50424" y="24359"/>
                </a:lnTo>
                <a:lnTo>
                  <a:pt x="50975" y="24214"/>
                </a:lnTo>
                <a:lnTo>
                  <a:pt x="51554" y="24069"/>
                </a:lnTo>
                <a:cubicBezTo>
                  <a:pt x="53944" y="23422"/>
                  <a:pt x="56398" y="23117"/>
                  <a:pt x="58861" y="23117"/>
                </a:cubicBezTo>
                <a:cubicBezTo>
                  <a:pt x="59267" y="23117"/>
                  <a:pt x="59673" y="23125"/>
                  <a:pt x="60079" y="23141"/>
                </a:cubicBezTo>
                <a:cubicBezTo>
                  <a:pt x="61326" y="23228"/>
                  <a:pt x="62573" y="23431"/>
                  <a:pt x="63791" y="23750"/>
                </a:cubicBezTo>
                <a:cubicBezTo>
                  <a:pt x="64080" y="23837"/>
                  <a:pt x="64370" y="23924"/>
                  <a:pt x="64631" y="24011"/>
                </a:cubicBezTo>
                <a:lnTo>
                  <a:pt x="64747" y="24069"/>
                </a:lnTo>
                <a:lnTo>
                  <a:pt x="64805" y="24069"/>
                </a:lnTo>
                <a:lnTo>
                  <a:pt x="65037" y="24127"/>
                </a:lnTo>
                <a:lnTo>
                  <a:pt x="65443" y="24301"/>
                </a:lnTo>
                <a:cubicBezTo>
                  <a:pt x="65733" y="24417"/>
                  <a:pt x="65936" y="24533"/>
                  <a:pt x="66168" y="24649"/>
                </a:cubicBezTo>
                <a:cubicBezTo>
                  <a:pt x="66429" y="24765"/>
                  <a:pt x="66632" y="24910"/>
                  <a:pt x="66864" y="25026"/>
                </a:cubicBezTo>
                <a:cubicBezTo>
                  <a:pt x="67705" y="25548"/>
                  <a:pt x="68459" y="26186"/>
                  <a:pt x="69126" y="26911"/>
                </a:cubicBezTo>
                <a:cubicBezTo>
                  <a:pt x="69706" y="27549"/>
                  <a:pt x="70170" y="28245"/>
                  <a:pt x="70546" y="28998"/>
                </a:cubicBezTo>
                <a:cubicBezTo>
                  <a:pt x="71039" y="30071"/>
                  <a:pt x="71271" y="31289"/>
                  <a:pt x="71184" y="32478"/>
                </a:cubicBezTo>
                <a:cubicBezTo>
                  <a:pt x="71184" y="32797"/>
                  <a:pt x="71155" y="33116"/>
                  <a:pt x="71068" y="33435"/>
                </a:cubicBezTo>
                <a:lnTo>
                  <a:pt x="71010" y="33783"/>
                </a:lnTo>
                <a:lnTo>
                  <a:pt x="71271" y="33870"/>
                </a:lnTo>
                <a:lnTo>
                  <a:pt x="71387" y="33551"/>
                </a:lnTo>
                <a:cubicBezTo>
                  <a:pt x="71532" y="33232"/>
                  <a:pt x="71648" y="32884"/>
                  <a:pt x="71706" y="32565"/>
                </a:cubicBezTo>
                <a:cubicBezTo>
                  <a:pt x="72025" y="31260"/>
                  <a:pt x="71967" y="29897"/>
                  <a:pt x="71561" y="28650"/>
                </a:cubicBezTo>
                <a:cubicBezTo>
                  <a:pt x="70894" y="26621"/>
                  <a:pt x="69590" y="24852"/>
                  <a:pt x="67908" y="23605"/>
                </a:cubicBezTo>
                <a:cubicBezTo>
                  <a:pt x="67647" y="23402"/>
                  <a:pt x="67415" y="23228"/>
                  <a:pt x="67125" y="23054"/>
                </a:cubicBezTo>
                <a:cubicBezTo>
                  <a:pt x="66864" y="22880"/>
                  <a:pt x="66545" y="22677"/>
                  <a:pt x="66284" y="22532"/>
                </a:cubicBezTo>
                <a:lnTo>
                  <a:pt x="65878" y="22329"/>
                </a:lnTo>
                <a:lnTo>
                  <a:pt x="65675" y="22214"/>
                </a:lnTo>
                <a:lnTo>
                  <a:pt x="65646" y="22214"/>
                </a:lnTo>
                <a:lnTo>
                  <a:pt x="65588" y="22185"/>
                </a:lnTo>
                <a:lnTo>
                  <a:pt x="65530" y="22156"/>
                </a:lnTo>
                <a:lnTo>
                  <a:pt x="65414" y="22127"/>
                </a:lnTo>
                <a:cubicBezTo>
                  <a:pt x="65095" y="21982"/>
                  <a:pt x="64805" y="21837"/>
                  <a:pt x="64486" y="21750"/>
                </a:cubicBezTo>
                <a:cubicBezTo>
                  <a:pt x="63124" y="21257"/>
                  <a:pt x="61732" y="20909"/>
                  <a:pt x="60340" y="20735"/>
                </a:cubicBezTo>
                <a:cubicBezTo>
                  <a:pt x="59296" y="20620"/>
                  <a:pt x="58249" y="20562"/>
                  <a:pt x="57204" y="20562"/>
                </a:cubicBezTo>
                <a:cubicBezTo>
                  <a:pt x="55085" y="20562"/>
                  <a:pt x="52975" y="20800"/>
                  <a:pt x="50917" y="21286"/>
                </a:cubicBezTo>
                <a:lnTo>
                  <a:pt x="50308" y="21402"/>
                </a:lnTo>
                <a:lnTo>
                  <a:pt x="49699" y="21576"/>
                </a:lnTo>
                <a:lnTo>
                  <a:pt x="48481" y="21895"/>
                </a:lnTo>
                <a:cubicBezTo>
                  <a:pt x="47669" y="22156"/>
                  <a:pt x="46828" y="22387"/>
                  <a:pt x="46016" y="22706"/>
                </a:cubicBezTo>
                <a:cubicBezTo>
                  <a:pt x="44364" y="23286"/>
                  <a:pt x="42740" y="23953"/>
                  <a:pt x="41145" y="24736"/>
                </a:cubicBezTo>
                <a:cubicBezTo>
                  <a:pt x="40623" y="24968"/>
                  <a:pt x="40101" y="25229"/>
                  <a:pt x="39550" y="25490"/>
                </a:cubicBezTo>
                <a:lnTo>
                  <a:pt x="40130" y="24910"/>
                </a:lnTo>
                <a:cubicBezTo>
                  <a:pt x="40536" y="24446"/>
                  <a:pt x="40971" y="23982"/>
                  <a:pt x="41348" y="23431"/>
                </a:cubicBezTo>
                <a:cubicBezTo>
                  <a:pt x="42218" y="22271"/>
                  <a:pt x="42943" y="21025"/>
                  <a:pt x="43523" y="19691"/>
                </a:cubicBezTo>
                <a:lnTo>
                  <a:pt x="43929" y="18618"/>
                </a:lnTo>
                <a:lnTo>
                  <a:pt x="44277" y="17458"/>
                </a:lnTo>
                <a:lnTo>
                  <a:pt x="44306" y="17400"/>
                </a:lnTo>
                <a:lnTo>
                  <a:pt x="44306" y="17313"/>
                </a:lnTo>
                <a:lnTo>
                  <a:pt x="44306" y="17284"/>
                </a:lnTo>
                <a:lnTo>
                  <a:pt x="44335" y="17139"/>
                </a:lnTo>
                <a:lnTo>
                  <a:pt x="44393" y="16849"/>
                </a:lnTo>
                <a:lnTo>
                  <a:pt x="44509" y="16298"/>
                </a:lnTo>
                <a:cubicBezTo>
                  <a:pt x="44567" y="15979"/>
                  <a:pt x="44596" y="15632"/>
                  <a:pt x="44654" y="15284"/>
                </a:cubicBezTo>
                <a:cubicBezTo>
                  <a:pt x="44741" y="15197"/>
                  <a:pt x="44828" y="15110"/>
                  <a:pt x="44944" y="15052"/>
                </a:cubicBezTo>
                <a:cubicBezTo>
                  <a:pt x="47292" y="13167"/>
                  <a:pt x="49757" y="11949"/>
                  <a:pt x="52105" y="11717"/>
                </a:cubicBezTo>
                <a:cubicBezTo>
                  <a:pt x="52395" y="11688"/>
                  <a:pt x="52656" y="11688"/>
                  <a:pt x="52946" y="11688"/>
                </a:cubicBezTo>
                <a:lnTo>
                  <a:pt x="53381" y="11688"/>
                </a:lnTo>
                <a:lnTo>
                  <a:pt x="53787" y="11717"/>
                </a:lnTo>
                <a:lnTo>
                  <a:pt x="54599" y="11804"/>
                </a:lnTo>
                <a:lnTo>
                  <a:pt x="54802" y="11804"/>
                </a:lnTo>
                <a:lnTo>
                  <a:pt x="55005" y="11833"/>
                </a:lnTo>
                <a:cubicBezTo>
                  <a:pt x="55121" y="11891"/>
                  <a:pt x="55295" y="11891"/>
                  <a:pt x="55411" y="11949"/>
                </a:cubicBezTo>
                <a:cubicBezTo>
                  <a:pt x="55875" y="12065"/>
                  <a:pt x="56310" y="12239"/>
                  <a:pt x="56745" y="12442"/>
                </a:cubicBezTo>
                <a:cubicBezTo>
                  <a:pt x="56977" y="12529"/>
                  <a:pt x="57151" y="12645"/>
                  <a:pt x="57354" y="12761"/>
                </a:cubicBezTo>
                <a:cubicBezTo>
                  <a:pt x="57557" y="12848"/>
                  <a:pt x="57731" y="12993"/>
                  <a:pt x="57904" y="13109"/>
                </a:cubicBezTo>
                <a:cubicBezTo>
                  <a:pt x="59006" y="13892"/>
                  <a:pt x="59876" y="14994"/>
                  <a:pt x="60369" y="16240"/>
                </a:cubicBezTo>
                <a:cubicBezTo>
                  <a:pt x="60456" y="16443"/>
                  <a:pt x="60514" y="16646"/>
                  <a:pt x="60572" y="16849"/>
                </a:cubicBezTo>
                <a:cubicBezTo>
                  <a:pt x="60601" y="16994"/>
                  <a:pt x="60659" y="17139"/>
                  <a:pt x="60688" y="17284"/>
                </a:cubicBezTo>
                <a:lnTo>
                  <a:pt x="60746" y="17661"/>
                </a:lnTo>
                <a:lnTo>
                  <a:pt x="61036" y="17632"/>
                </a:lnTo>
                <a:lnTo>
                  <a:pt x="61036" y="17226"/>
                </a:lnTo>
                <a:cubicBezTo>
                  <a:pt x="61036" y="17081"/>
                  <a:pt x="61007" y="16907"/>
                  <a:pt x="60978" y="16762"/>
                </a:cubicBezTo>
                <a:cubicBezTo>
                  <a:pt x="60978" y="16530"/>
                  <a:pt x="60920" y="16298"/>
                  <a:pt x="60891" y="16095"/>
                </a:cubicBezTo>
                <a:cubicBezTo>
                  <a:pt x="60543" y="14588"/>
                  <a:pt x="59760" y="13254"/>
                  <a:pt x="58629" y="12239"/>
                </a:cubicBezTo>
                <a:cubicBezTo>
                  <a:pt x="58455" y="12065"/>
                  <a:pt x="58223" y="11920"/>
                  <a:pt x="58049" y="11746"/>
                </a:cubicBezTo>
                <a:cubicBezTo>
                  <a:pt x="57846" y="11601"/>
                  <a:pt x="57615" y="11456"/>
                  <a:pt x="57383" y="11311"/>
                </a:cubicBezTo>
                <a:cubicBezTo>
                  <a:pt x="56890" y="10992"/>
                  <a:pt x="56339" y="10731"/>
                  <a:pt x="55817" y="10528"/>
                </a:cubicBezTo>
                <a:cubicBezTo>
                  <a:pt x="55643" y="10470"/>
                  <a:pt x="55527" y="10412"/>
                  <a:pt x="55411" y="10383"/>
                </a:cubicBezTo>
                <a:lnTo>
                  <a:pt x="55208" y="10296"/>
                </a:lnTo>
                <a:lnTo>
                  <a:pt x="54947" y="10238"/>
                </a:lnTo>
                <a:cubicBezTo>
                  <a:pt x="54628" y="10180"/>
                  <a:pt x="54338" y="10122"/>
                  <a:pt x="54019" y="10035"/>
                </a:cubicBezTo>
                <a:lnTo>
                  <a:pt x="53526" y="9948"/>
                </a:lnTo>
                <a:lnTo>
                  <a:pt x="53033" y="9919"/>
                </a:lnTo>
                <a:cubicBezTo>
                  <a:pt x="52760" y="9919"/>
                  <a:pt x="52465" y="9856"/>
                  <a:pt x="52167" y="9856"/>
                </a:cubicBezTo>
                <a:cubicBezTo>
                  <a:pt x="52118" y="9856"/>
                  <a:pt x="52068" y="9857"/>
                  <a:pt x="52018" y="9861"/>
                </a:cubicBezTo>
                <a:cubicBezTo>
                  <a:pt x="50540" y="9890"/>
                  <a:pt x="49061" y="10180"/>
                  <a:pt x="47698" y="10731"/>
                </a:cubicBezTo>
                <a:cubicBezTo>
                  <a:pt x="46625" y="11137"/>
                  <a:pt x="45610" y="11659"/>
                  <a:pt x="44625" y="12268"/>
                </a:cubicBezTo>
                <a:cubicBezTo>
                  <a:pt x="44538" y="11398"/>
                  <a:pt x="44364" y="10528"/>
                  <a:pt x="44132" y="9658"/>
                </a:cubicBezTo>
                <a:cubicBezTo>
                  <a:pt x="43871" y="8760"/>
                  <a:pt x="43523" y="7890"/>
                  <a:pt x="43088" y="7049"/>
                </a:cubicBezTo>
                <a:cubicBezTo>
                  <a:pt x="42595" y="6179"/>
                  <a:pt x="42044" y="5367"/>
                  <a:pt x="41406" y="4642"/>
                </a:cubicBezTo>
                <a:cubicBezTo>
                  <a:pt x="40739" y="3888"/>
                  <a:pt x="40014" y="3192"/>
                  <a:pt x="39202" y="2613"/>
                </a:cubicBezTo>
                <a:lnTo>
                  <a:pt x="38565" y="2207"/>
                </a:lnTo>
                <a:lnTo>
                  <a:pt x="38246" y="1975"/>
                </a:lnTo>
                <a:lnTo>
                  <a:pt x="37898" y="1830"/>
                </a:lnTo>
                <a:lnTo>
                  <a:pt x="37231" y="1453"/>
                </a:lnTo>
                <a:lnTo>
                  <a:pt x="37173" y="1453"/>
                </a:lnTo>
                <a:lnTo>
                  <a:pt x="37115" y="1424"/>
                </a:lnTo>
                <a:lnTo>
                  <a:pt x="37028" y="1395"/>
                </a:lnTo>
                <a:lnTo>
                  <a:pt x="36854" y="1308"/>
                </a:lnTo>
                <a:lnTo>
                  <a:pt x="36535" y="1192"/>
                </a:lnTo>
                <a:cubicBezTo>
                  <a:pt x="34621" y="409"/>
                  <a:pt x="32592" y="32"/>
                  <a:pt x="30533" y="3"/>
                </a:cubicBezTo>
                <a:cubicBezTo>
                  <a:pt x="30430" y="2"/>
                  <a:pt x="30326" y="1"/>
                  <a:pt x="30223" y="1"/>
                </a:cubicBezTo>
                <a:close/>
              </a:path>
            </a:pathLst>
          </a:custGeom>
          <a:solidFill>
            <a:srgbClr val="737B40"/>
          </a:solidFill>
          <a:ln>
            <a:noFill/>
          </a:ln>
          <a:effectLst>
            <a:outerShdw blurRad="57150" dist="28575" dir="1416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1"/>
          <p:cNvSpPr/>
          <p:nvPr/>
        </p:nvSpPr>
        <p:spPr>
          <a:xfrm>
            <a:off x="6331119" y="2463768"/>
            <a:ext cx="432900" cy="432300"/>
          </a:xfrm>
          <a:prstGeom prst="star4">
            <a:avLst>
              <a:gd name="adj" fmla="val 9645"/>
            </a:avLst>
          </a:prstGeom>
          <a:solidFill>
            <a:srgbClr val="737B40"/>
          </a:solidFill>
          <a:ln>
            <a:noFill/>
          </a:ln>
          <a:effectLst>
            <a:outerShdw blurRad="57150" dist="38100" dir="12840000" algn="bl" rotWithShape="0">
              <a:srgbClr val="737B40">
                <a:alpha val="36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44" name="Google Shape;344;p31"/>
          <p:cNvCxnSpPr/>
          <p:nvPr/>
        </p:nvCxnSpPr>
        <p:spPr>
          <a:xfrm>
            <a:off x="3968125" y="3782563"/>
            <a:ext cx="1207800" cy="0"/>
          </a:xfrm>
          <a:prstGeom prst="straightConnector1">
            <a:avLst/>
          </a:prstGeom>
          <a:noFill/>
          <a:ln w="19050" cap="flat" cmpd="sng">
            <a:solidFill>
              <a:srgbClr val="737B40"/>
            </a:solidFill>
            <a:prstDash val="solid"/>
            <a:round/>
            <a:headEnd type="none" w="med" len="med"/>
            <a:tailEnd type="none" w="med" len="med"/>
          </a:ln>
        </p:spPr>
      </p:cxnSp>
      <p:sp>
        <p:nvSpPr>
          <p:cNvPr id="3" name="Subtitle 2">
            <a:extLst>
              <a:ext uri="{FF2B5EF4-FFF2-40B4-BE49-F238E27FC236}">
                <a16:creationId xmlns:a16="http://schemas.microsoft.com/office/drawing/2014/main" id="{AECD8F93-617B-41CF-55FF-CB01AD1D1C20}"/>
              </a:ext>
            </a:extLst>
          </p:cNvPr>
          <p:cNvSpPr>
            <a:spLocks noGrp="1"/>
          </p:cNvSpPr>
          <p:nvPr>
            <p:ph type="subTitle" idx="1"/>
          </p:nvPr>
        </p:nvSpPr>
        <p:spPr/>
        <p:txBody>
          <a:bodyPr/>
          <a:lstStyle/>
          <a:p>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pic>
        <p:nvPicPr>
          <p:cNvPr id="2" name="Picture 1">
            <a:extLst>
              <a:ext uri="{FF2B5EF4-FFF2-40B4-BE49-F238E27FC236}">
                <a16:creationId xmlns:a16="http://schemas.microsoft.com/office/drawing/2014/main" id="{7CD76B35-C2FF-E6F5-EAE5-1560366EF145}"/>
              </a:ext>
            </a:extLst>
          </p:cNvPr>
          <p:cNvPicPr>
            <a:picLocks noChangeAspect="1"/>
          </p:cNvPicPr>
          <p:nvPr/>
        </p:nvPicPr>
        <p:blipFill>
          <a:blip r:embed="rId3"/>
          <a:stretch>
            <a:fillRect/>
          </a:stretch>
        </p:blipFill>
        <p:spPr>
          <a:xfrm>
            <a:off x="5809793" y="918480"/>
            <a:ext cx="2351459" cy="3468000"/>
          </a:xfrm>
          <a:prstGeom prst="round2SameRect">
            <a:avLst>
              <a:gd name="adj1" fmla="val 50000"/>
              <a:gd name="adj2" fmla="val 0"/>
            </a:avLst>
          </a:prstGeom>
        </p:spPr>
      </p:pic>
      <p:sp>
        <p:nvSpPr>
          <p:cNvPr id="349" name="Google Shape;349;p32"/>
          <p:cNvSpPr/>
          <p:nvPr/>
        </p:nvSpPr>
        <p:spPr>
          <a:xfrm>
            <a:off x="5796950" y="918480"/>
            <a:ext cx="2351100" cy="3468000"/>
          </a:xfrm>
          <a:prstGeom prst="round2SameRect">
            <a:avLst>
              <a:gd name="adj1" fmla="val 50000"/>
              <a:gd name="adj2" fmla="val 0"/>
            </a:avLst>
          </a:prstGeom>
          <a:noFill/>
          <a:ln w="19050" cap="flat" cmpd="sng">
            <a:solidFill>
              <a:schemeClr val="dk1"/>
            </a:solidFill>
            <a:prstDash val="solid"/>
            <a:round/>
            <a:headEnd type="none" w="sm" len="sm"/>
            <a:tailEnd type="none" w="sm" len="sm"/>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32"/>
          <p:cNvSpPr txBox="1">
            <a:spLocks noGrp="1"/>
          </p:cNvSpPr>
          <p:nvPr>
            <p:ph type="title"/>
          </p:nvPr>
        </p:nvSpPr>
        <p:spPr>
          <a:xfrm>
            <a:off x="720000" y="1108665"/>
            <a:ext cx="4830600" cy="841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5400"/>
              <a:t>Project Overview</a:t>
            </a:r>
          </a:p>
        </p:txBody>
      </p:sp>
      <p:sp>
        <p:nvSpPr>
          <p:cNvPr id="351" name="Google Shape;351;p32"/>
          <p:cNvSpPr txBox="1">
            <a:spLocks noGrp="1"/>
          </p:cNvSpPr>
          <p:nvPr>
            <p:ph type="subTitle" idx="1"/>
          </p:nvPr>
        </p:nvSpPr>
        <p:spPr>
          <a:xfrm>
            <a:off x="847114" y="2378775"/>
            <a:ext cx="3692095" cy="1909013"/>
          </a:xfrm>
          <a:prstGeom prst="rect">
            <a:avLst/>
          </a:prstGeom>
        </p:spPr>
        <p:txBody>
          <a:bodyPr spcFirstLastPara="1" wrap="square" lIns="91425" tIns="91425" rIns="91425" bIns="91425" anchor="t" anchorCtr="0">
            <a:noAutofit/>
          </a:bodyPr>
          <a:lstStyle/>
          <a:p>
            <a:pPr marL="0" indent="0">
              <a:spcAft>
                <a:spcPts val="1600"/>
              </a:spcAft>
            </a:pPr>
            <a:r>
              <a:rPr lang="en-US" sz="1600"/>
              <a:t>This project will tie into research conducted for my independent project, exploring the narrative and environmental effects of  architecture.</a:t>
            </a:r>
          </a:p>
          <a:p>
            <a:pPr marL="0" indent="0">
              <a:spcAft>
                <a:spcPts val="1600"/>
              </a:spcAft>
            </a:pPr>
            <a:r>
              <a:rPr lang="en-US" sz="1600"/>
              <a:t>Using an environment inspired by said research, my animation will show how my character interacts with this element of the environment.</a:t>
            </a:r>
          </a:p>
        </p:txBody>
      </p:sp>
      <p:grpSp>
        <p:nvGrpSpPr>
          <p:cNvPr id="353" name="Google Shape;353;p32"/>
          <p:cNvGrpSpPr/>
          <p:nvPr/>
        </p:nvGrpSpPr>
        <p:grpSpPr>
          <a:xfrm rot="5400000">
            <a:off x="7003604" y="812358"/>
            <a:ext cx="1227409" cy="1220330"/>
            <a:chOff x="1166625" y="238200"/>
            <a:chExt cx="4079125" cy="4055600"/>
          </a:xfrm>
        </p:grpSpPr>
        <p:sp>
          <p:nvSpPr>
            <p:cNvPr id="354" name="Google Shape;354;p3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3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6" name="Google Shape;356;p32"/>
          <p:cNvGrpSpPr/>
          <p:nvPr/>
        </p:nvGrpSpPr>
        <p:grpSpPr>
          <a:xfrm rot="-5400000" flipH="1">
            <a:off x="5679641" y="812358"/>
            <a:ext cx="1227409" cy="1220330"/>
            <a:chOff x="1166625" y="238200"/>
            <a:chExt cx="4079125" cy="4055600"/>
          </a:xfrm>
        </p:grpSpPr>
        <p:sp>
          <p:nvSpPr>
            <p:cNvPr id="357" name="Google Shape;357;p3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3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9" name="Google Shape;359;p32"/>
          <p:cNvSpPr/>
          <p:nvPr/>
        </p:nvSpPr>
        <p:spPr>
          <a:xfrm rot="-306368">
            <a:off x="339296" y="345758"/>
            <a:ext cx="1015636" cy="528574"/>
          </a:xfrm>
          <a:custGeom>
            <a:avLst/>
            <a:gdLst/>
            <a:ahLst/>
            <a:cxnLst/>
            <a:rect l="l" t="t" r="r" b="b"/>
            <a:pathLst>
              <a:path w="72026" h="37485" extrusionOk="0">
                <a:moveTo>
                  <a:pt x="4321" y="24707"/>
                </a:moveTo>
                <a:cubicBezTo>
                  <a:pt x="4340" y="24707"/>
                  <a:pt x="4308" y="24733"/>
                  <a:pt x="4310" y="24733"/>
                </a:cubicBezTo>
                <a:cubicBezTo>
                  <a:pt x="4311" y="24733"/>
                  <a:pt x="4321" y="24726"/>
                  <a:pt x="4350" y="24707"/>
                </a:cubicBezTo>
                <a:close/>
                <a:moveTo>
                  <a:pt x="28511" y="1337"/>
                </a:moveTo>
                <a:cubicBezTo>
                  <a:pt x="29157" y="1337"/>
                  <a:pt x="29808" y="1375"/>
                  <a:pt x="30446" y="1453"/>
                </a:cubicBezTo>
                <a:cubicBezTo>
                  <a:pt x="31345" y="1569"/>
                  <a:pt x="32273" y="1772"/>
                  <a:pt x="33171" y="2033"/>
                </a:cubicBezTo>
                <a:lnTo>
                  <a:pt x="33809" y="2236"/>
                </a:lnTo>
                <a:cubicBezTo>
                  <a:pt x="34041" y="2294"/>
                  <a:pt x="34244" y="2381"/>
                  <a:pt x="34447" y="2468"/>
                </a:cubicBezTo>
                <a:cubicBezTo>
                  <a:pt x="34650" y="2555"/>
                  <a:pt x="34853" y="2642"/>
                  <a:pt x="35056" y="2729"/>
                </a:cubicBezTo>
                <a:cubicBezTo>
                  <a:pt x="35230" y="2816"/>
                  <a:pt x="35433" y="2903"/>
                  <a:pt x="35665" y="3019"/>
                </a:cubicBezTo>
                <a:lnTo>
                  <a:pt x="35955" y="3192"/>
                </a:lnTo>
                <a:lnTo>
                  <a:pt x="36129" y="3279"/>
                </a:lnTo>
                <a:lnTo>
                  <a:pt x="36216" y="3308"/>
                </a:lnTo>
                <a:lnTo>
                  <a:pt x="36245" y="3337"/>
                </a:lnTo>
                <a:lnTo>
                  <a:pt x="36796" y="3656"/>
                </a:lnTo>
                <a:lnTo>
                  <a:pt x="37057" y="3830"/>
                </a:lnTo>
                <a:lnTo>
                  <a:pt x="37318" y="4033"/>
                </a:lnTo>
                <a:lnTo>
                  <a:pt x="37811" y="4410"/>
                </a:lnTo>
                <a:cubicBezTo>
                  <a:pt x="38449" y="4932"/>
                  <a:pt x="39029" y="5541"/>
                  <a:pt x="39550" y="6179"/>
                </a:cubicBezTo>
                <a:cubicBezTo>
                  <a:pt x="40043" y="6817"/>
                  <a:pt x="40507" y="7484"/>
                  <a:pt x="40884" y="8180"/>
                </a:cubicBezTo>
                <a:cubicBezTo>
                  <a:pt x="41232" y="8905"/>
                  <a:pt x="41522" y="9629"/>
                  <a:pt x="41783" y="10354"/>
                </a:cubicBezTo>
                <a:cubicBezTo>
                  <a:pt x="42131" y="11485"/>
                  <a:pt x="42305" y="12645"/>
                  <a:pt x="42363" y="13834"/>
                </a:cubicBezTo>
                <a:cubicBezTo>
                  <a:pt x="41406" y="14559"/>
                  <a:pt x="40449" y="15313"/>
                  <a:pt x="39521" y="16095"/>
                </a:cubicBezTo>
                <a:lnTo>
                  <a:pt x="37550" y="17777"/>
                </a:lnTo>
                <a:lnTo>
                  <a:pt x="37028" y="18183"/>
                </a:lnTo>
                <a:lnTo>
                  <a:pt x="36796" y="18386"/>
                </a:lnTo>
                <a:lnTo>
                  <a:pt x="36535" y="18560"/>
                </a:lnTo>
                <a:cubicBezTo>
                  <a:pt x="36187" y="18850"/>
                  <a:pt x="35868" y="19111"/>
                  <a:pt x="35491" y="19372"/>
                </a:cubicBezTo>
                <a:cubicBezTo>
                  <a:pt x="34070" y="20416"/>
                  <a:pt x="32592" y="21402"/>
                  <a:pt x="31026" y="22242"/>
                </a:cubicBezTo>
                <a:cubicBezTo>
                  <a:pt x="29431" y="23112"/>
                  <a:pt x="27749" y="23808"/>
                  <a:pt x="26010" y="24301"/>
                </a:cubicBezTo>
                <a:cubicBezTo>
                  <a:pt x="25575" y="24388"/>
                  <a:pt x="25111" y="24504"/>
                  <a:pt x="24676" y="24591"/>
                </a:cubicBezTo>
                <a:lnTo>
                  <a:pt x="24009" y="24678"/>
                </a:lnTo>
                <a:lnTo>
                  <a:pt x="23313" y="24736"/>
                </a:lnTo>
                <a:cubicBezTo>
                  <a:pt x="22973" y="24779"/>
                  <a:pt x="22649" y="24805"/>
                  <a:pt x="22318" y="24805"/>
                </a:cubicBezTo>
                <a:cubicBezTo>
                  <a:pt x="22197" y="24805"/>
                  <a:pt x="22075" y="24802"/>
                  <a:pt x="21950" y="24794"/>
                </a:cubicBezTo>
                <a:cubicBezTo>
                  <a:pt x="21718" y="24794"/>
                  <a:pt x="21515" y="24794"/>
                  <a:pt x="21283" y="24765"/>
                </a:cubicBezTo>
                <a:lnTo>
                  <a:pt x="20645" y="24736"/>
                </a:lnTo>
                <a:lnTo>
                  <a:pt x="19892" y="24591"/>
                </a:lnTo>
                <a:lnTo>
                  <a:pt x="19515" y="24533"/>
                </a:lnTo>
                <a:lnTo>
                  <a:pt x="19399" y="24533"/>
                </a:lnTo>
                <a:lnTo>
                  <a:pt x="19254" y="24504"/>
                </a:lnTo>
                <a:cubicBezTo>
                  <a:pt x="18819" y="24388"/>
                  <a:pt x="18355" y="24272"/>
                  <a:pt x="17949" y="24098"/>
                </a:cubicBezTo>
                <a:cubicBezTo>
                  <a:pt x="17079" y="23779"/>
                  <a:pt x="16238" y="23373"/>
                  <a:pt x="15484" y="22822"/>
                </a:cubicBezTo>
                <a:cubicBezTo>
                  <a:pt x="13948" y="21808"/>
                  <a:pt x="12730" y="20300"/>
                  <a:pt x="12063" y="18560"/>
                </a:cubicBezTo>
                <a:cubicBezTo>
                  <a:pt x="11367" y="16733"/>
                  <a:pt x="11222" y="14762"/>
                  <a:pt x="11628" y="12848"/>
                </a:cubicBezTo>
                <a:cubicBezTo>
                  <a:pt x="11831" y="11862"/>
                  <a:pt x="12150" y="10905"/>
                  <a:pt x="12585" y="10006"/>
                </a:cubicBezTo>
                <a:cubicBezTo>
                  <a:pt x="12701" y="9803"/>
                  <a:pt x="12788" y="9600"/>
                  <a:pt x="12962" y="9369"/>
                </a:cubicBezTo>
                <a:lnTo>
                  <a:pt x="13165" y="9021"/>
                </a:lnTo>
                <a:lnTo>
                  <a:pt x="13252" y="8876"/>
                </a:lnTo>
                <a:lnTo>
                  <a:pt x="13339" y="8702"/>
                </a:lnTo>
                <a:cubicBezTo>
                  <a:pt x="13629" y="8296"/>
                  <a:pt x="13919" y="7890"/>
                  <a:pt x="14237" y="7484"/>
                </a:cubicBezTo>
                <a:cubicBezTo>
                  <a:pt x="14904" y="6730"/>
                  <a:pt x="15629" y="6005"/>
                  <a:pt x="16412" y="5396"/>
                </a:cubicBezTo>
                <a:cubicBezTo>
                  <a:pt x="17224" y="4758"/>
                  <a:pt x="18065" y="4207"/>
                  <a:pt x="18964" y="3714"/>
                </a:cubicBezTo>
                <a:cubicBezTo>
                  <a:pt x="19863" y="3250"/>
                  <a:pt x="20790" y="2845"/>
                  <a:pt x="21747" y="2497"/>
                </a:cubicBezTo>
                <a:cubicBezTo>
                  <a:pt x="21950" y="2410"/>
                  <a:pt x="22211" y="2352"/>
                  <a:pt x="22472" y="2265"/>
                </a:cubicBezTo>
                <a:cubicBezTo>
                  <a:pt x="22704" y="2178"/>
                  <a:pt x="22936" y="2120"/>
                  <a:pt x="23197" y="2062"/>
                </a:cubicBezTo>
                <a:cubicBezTo>
                  <a:pt x="23429" y="1975"/>
                  <a:pt x="23661" y="1917"/>
                  <a:pt x="23922" y="1888"/>
                </a:cubicBezTo>
                <a:cubicBezTo>
                  <a:pt x="24154" y="1830"/>
                  <a:pt x="24386" y="1772"/>
                  <a:pt x="24647" y="1714"/>
                </a:cubicBezTo>
                <a:cubicBezTo>
                  <a:pt x="25604" y="1511"/>
                  <a:pt x="26560" y="1395"/>
                  <a:pt x="27546" y="1366"/>
                </a:cubicBezTo>
                <a:cubicBezTo>
                  <a:pt x="27865" y="1346"/>
                  <a:pt x="28187" y="1337"/>
                  <a:pt x="28511" y="1337"/>
                </a:cubicBezTo>
                <a:close/>
                <a:moveTo>
                  <a:pt x="41899" y="17574"/>
                </a:moveTo>
                <a:lnTo>
                  <a:pt x="41812" y="17951"/>
                </a:lnTo>
                <a:cubicBezTo>
                  <a:pt x="41725" y="18270"/>
                  <a:pt x="41609" y="18589"/>
                  <a:pt x="41493" y="18908"/>
                </a:cubicBezTo>
                <a:cubicBezTo>
                  <a:pt x="41058" y="20126"/>
                  <a:pt x="40507" y="21257"/>
                  <a:pt x="39811" y="22358"/>
                </a:cubicBezTo>
                <a:cubicBezTo>
                  <a:pt x="38623" y="24156"/>
                  <a:pt x="37231" y="25780"/>
                  <a:pt x="35636" y="27201"/>
                </a:cubicBezTo>
                <a:cubicBezTo>
                  <a:pt x="35375" y="27433"/>
                  <a:pt x="35143" y="27665"/>
                  <a:pt x="34911" y="27868"/>
                </a:cubicBezTo>
                <a:cubicBezTo>
                  <a:pt x="33751" y="28477"/>
                  <a:pt x="32621" y="29085"/>
                  <a:pt x="31490" y="29694"/>
                </a:cubicBezTo>
                <a:lnTo>
                  <a:pt x="29083" y="30970"/>
                </a:lnTo>
                <a:cubicBezTo>
                  <a:pt x="28271" y="31405"/>
                  <a:pt x="27459" y="31782"/>
                  <a:pt x="26647" y="32217"/>
                </a:cubicBezTo>
                <a:cubicBezTo>
                  <a:pt x="24995" y="33058"/>
                  <a:pt x="23313" y="33812"/>
                  <a:pt x="21602" y="34479"/>
                </a:cubicBezTo>
                <a:cubicBezTo>
                  <a:pt x="19892" y="35145"/>
                  <a:pt x="18123" y="35696"/>
                  <a:pt x="16354" y="36102"/>
                </a:cubicBezTo>
                <a:cubicBezTo>
                  <a:pt x="15455" y="36276"/>
                  <a:pt x="14556" y="36421"/>
                  <a:pt x="13629" y="36537"/>
                </a:cubicBezTo>
                <a:cubicBezTo>
                  <a:pt x="13048" y="36593"/>
                  <a:pt x="12468" y="36625"/>
                  <a:pt x="11887" y="36625"/>
                </a:cubicBezTo>
                <a:cubicBezTo>
                  <a:pt x="11569" y="36625"/>
                  <a:pt x="11250" y="36616"/>
                  <a:pt x="10932" y="36595"/>
                </a:cubicBezTo>
                <a:cubicBezTo>
                  <a:pt x="9163" y="36566"/>
                  <a:pt x="7424" y="36102"/>
                  <a:pt x="5858" y="35261"/>
                </a:cubicBezTo>
                <a:cubicBezTo>
                  <a:pt x="5133" y="34856"/>
                  <a:pt x="4466" y="34334"/>
                  <a:pt x="3886" y="33725"/>
                </a:cubicBezTo>
                <a:cubicBezTo>
                  <a:pt x="3770" y="33580"/>
                  <a:pt x="3625" y="33464"/>
                  <a:pt x="3480" y="33261"/>
                </a:cubicBezTo>
                <a:lnTo>
                  <a:pt x="3306" y="33000"/>
                </a:lnTo>
                <a:lnTo>
                  <a:pt x="3190" y="32855"/>
                </a:lnTo>
                <a:lnTo>
                  <a:pt x="3132" y="32797"/>
                </a:lnTo>
                <a:lnTo>
                  <a:pt x="3132" y="32768"/>
                </a:lnTo>
                <a:cubicBezTo>
                  <a:pt x="3016" y="32594"/>
                  <a:pt x="2900" y="32420"/>
                  <a:pt x="2813" y="32246"/>
                </a:cubicBezTo>
                <a:lnTo>
                  <a:pt x="2552" y="31724"/>
                </a:lnTo>
                <a:cubicBezTo>
                  <a:pt x="1972" y="30332"/>
                  <a:pt x="1914" y="28737"/>
                  <a:pt x="2407" y="27317"/>
                </a:cubicBezTo>
                <a:cubicBezTo>
                  <a:pt x="2610" y="26650"/>
                  <a:pt x="2987" y="26041"/>
                  <a:pt x="3451" y="25519"/>
                </a:cubicBezTo>
                <a:cubicBezTo>
                  <a:pt x="3538" y="25403"/>
                  <a:pt x="3654" y="25316"/>
                  <a:pt x="3741" y="25200"/>
                </a:cubicBezTo>
                <a:cubicBezTo>
                  <a:pt x="3828" y="25142"/>
                  <a:pt x="3886" y="25055"/>
                  <a:pt x="3973" y="25026"/>
                </a:cubicBezTo>
                <a:lnTo>
                  <a:pt x="4205" y="24823"/>
                </a:lnTo>
                <a:lnTo>
                  <a:pt x="4321" y="24707"/>
                </a:lnTo>
                <a:lnTo>
                  <a:pt x="4379" y="24678"/>
                </a:lnTo>
                <a:lnTo>
                  <a:pt x="4582" y="24533"/>
                </a:lnTo>
                <a:cubicBezTo>
                  <a:pt x="4727" y="24446"/>
                  <a:pt x="4872" y="24359"/>
                  <a:pt x="5017" y="24301"/>
                </a:cubicBezTo>
                <a:cubicBezTo>
                  <a:pt x="5860" y="23813"/>
                  <a:pt x="6821" y="23563"/>
                  <a:pt x="7797" y="23563"/>
                </a:cubicBezTo>
                <a:cubicBezTo>
                  <a:pt x="8098" y="23563"/>
                  <a:pt x="8399" y="23587"/>
                  <a:pt x="8699" y="23634"/>
                </a:cubicBezTo>
                <a:cubicBezTo>
                  <a:pt x="9279" y="23750"/>
                  <a:pt x="9830" y="23953"/>
                  <a:pt x="10381" y="24243"/>
                </a:cubicBezTo>
                <a:cubicBezTo>
                  <a:pt x="10613" y="24388"/>
                  <a:pt x="10874" y="24533"/>
                  <a:pt x="11106" y="24707"/>
                </a:cubicBezTo>
                <a:cubicBezTo>
                  <a:pt x="11193" y="24794"/>
                  <a:pt x="11280" y="24881"/>
                  <a:pt x="11367" y="24968"/>
                </a:cubicBezTo>
                <a:cubicBezTo>
                  <a:pt x="11425" y="25026"/>
                  <a:pt x="11483" y="25084"/>
                  <a:pt x="11541" y="25142"/>
                </a:cubicBezTo>
                <a:lnTo>
                  <a:pt x="11715" y="25345"/>
                </a:lnTo>
                <a:cubicBezTo>
                  <a:pt x="12063" y="25722"/>
                  <a:pt x="12353" y="26215"/>
                  <a:pt x="12527" y="26708"/>
                </a:cubicBezTo>
                <a:cubicBezTo>
                  <a:pt x="12701" y="27172"/>
                  <a:pt x="12788" y="27694"/>
                  <a:pt x="12759" y="28187"/>
                </a:cubicBezTo>
                <a:cubicBezTo>
                  <a:pt x="12759" y="28332"/>
                  <a:pt x="12730" y="28448"/>
                  <a:pt x="12701" y="28564"/>
                </a:cubicBezTo>
                <a:lnTo>
                  <a:pt x="12701" y="28708"/>
                </a:lnTo>
                <a:lnTo>
                  <a:pt x="12643" y="28940"/>
                </a:lnTo>
                <a:cubicBezTo>
                  <a:pt x="12585" y="29172"/>
                  <a:pt x="12498" y="29404"/>
                  <a:pt x="12382" y="29607"/>
                </a:cubicBezTo>
                <a:cubicBezTo>
                  <a:pt x="12179" y="30042"/>
                  <a:pt x="11918" y="30448"/>
                  <a:pt x="11599" y="30796"/>
                </a:cubicBezTo>
                <a:cubicBezTo>
                  <a:pt x="10990" y="31405"/>
                  <a:pt x="10207" y="31811"/>
                  <a:pt x="9337" y="31869"/>
                </a:cubicBezTo>
                <a:cubicBezTo>
                  <a:pt x="9295" y="31871"/>
                  <a:pt x="9253" y="31871"/>
                  <a:pt x="9211" y="31871"/>
                </a:cubicBezTo>
                <a:cubicBezTo>
                  <a:pt x="8503" y="31871"/>
                  <a:pt x="7825" y="31640"/>
                  <a:pt x="7250" y="31202"/>
                </a:cubicBezTo>
                <a:cubicBezTo>
                  <a:pt x="6728" y="30825"/>
                  <a:pt x="6293" y="30332"/>
                  <a:pt x="6032" y="29752"/>
                </a:cubicBezTo>
                <a:cubicBezTo>
                  <a:pt x="5800" y="29317"/>
                  <a:pt x="5655" y="28824"/>
                  <a:pt x="5655" y="28361"/>
                </a:cubicBezTo>
                <a:cubicBezTo>
                  <a:pt x="5655" y="28158"/>
                  <a:pt x="5655" y="27984"/>
                  <a:pt x="5684" y="27810"/>
                </a:cubicBezTo>
                <a:cubicBezTo>
                  <a:pt x="5684" y="27694"/>
                  <a:pt x="5713" y="27549"/>
                  <a:pt x="5742" y="27433"/>
                </a:cubicBezTo>
                <a:cubicBezTo>
                  <a:pt x="5800" y="27201"/>
                  <a:pt x="5829" y="27085"/>
                  <a:pt x="5829" y="27085"/>
                </a:cubicBezTo>
                <a:lnTo>
                  <a:pt x="5597" y="26998"/>
                </a:lnTo>
                <a:lnTo>
                  <a:pt x="5423" y="27288"/>
                </a:lnTo>
                <a:cubicBezTo>
                  <a:pt x="5365" y="27433"/>
                  <a:pt x="5307" y="27549"/>
                  <a:pt x="5249" y="27694"/>
                </a:cubicBezTo>
                <a:cubicBezTo>
                  <a:pt x="5191" y="27897"/>
                  <a:pt x="5133" y="28071"/>
                  <a:pt x="5104" y="28274"/>
                </a:cubicBezTo>
                <a:cubicBezTo>
                  <a:pt x="5075" y="28390"/>
                  <a:pt x="5075" y="28506"/>
                  <a:pt x="5046" y="28650"/>
                </a:cubicBezTo>
                <a:cubicBezTo>
                  <a:pt x="5046" y="28766"/>
                  <a:pt x="5046" y="28911"/>
                  <a:pt x="5046" y="29056"/>
                </a:cubicBezTo>
                <a:cubicBezTo>
                  <a:pt x="5046" y="29201"/>
                  <a:pt x="5075" y="29375"/>
                  <a:pt x="5104" y="29520"/>
                </a:cubicBezTo>
                <a:cubicBezTo>
                  <a:pt x="5133" y="29694"/>
                  <a:pt x="5162" y="29839"/>
                  <a:pt x="5220" y="30013"/>
                </a:cubicBezTo>
                <a:cubicBezTo>
                  <a:pt x="5452" y="30796"/>
                  <a:pt x="5858" y="31492"/>
                  <a:pt x="6467" y="32072"/>
                </a:cubicBezTo>
                <a:cubicBezTo>
                  <a:pt x="7221" y="32826"/>
                  <a:pt x="8206" y="33290"/>
                  <a:pt x="9279" y="33348"/>
                </a:cubicBezTo>
                <a:cubicBezTo>
                  <a:pt x="9376" y="33348"/>
                  <a:pt x="9485" y="33361"/>
                  <a:pt x="9591" y="33361"/>
                </a:cubicBezTo>
                <a:cubicBezTo>
                  <a:pt x="9643" y="33361"/>
                  <a:pt x="9695" y="33357"/>
                  <a:pt x="9743" y="33348"/>
                </a:cubicBezTo>
                <a:lnTo>
                  <a:pt x="10468" y="33348"/>
                </a:lnTo>
                <a:lnTo>
                  <a:pt x="10642" y="33319"/>
                </a:lnTo>
                <a:cubicBezTo>
                  <a:pt x="10787" y="33290"/>
                  <a:pt x="10961" y="33232"/>
                  <a:pt x="11135" y="33174"/>
                </a:cubicBezTo>
                <a:cubicBezTo>
                  <a:pt x="11744" y="32942"/>
                  <a:pt x="12324" y="32594"/>
                  <a:pt x="12817" y="32188"/>
                </a:cubicBezTo>
                <a:cubicBezTo>
                  <a:pt x="13339" y="31695"/>
                  <a:pt x="13774" y="31144"/>
                  <a:pt x="14121" y="30535"/>
                </a:cubicBezTo>
                <a:cubicBezTo>
                  <a:pt x="14208" y="30390"/>
                  <a:pt x="14295" y="30216"/>
                  <a:pt x="14382" y="30042"/>
                </a:cubicBezTo>
                <a:cubicBezTo>
                  <a:pt x="14411" y="29984"/>
                  <a:pt x="14440" y="29897"/>
                  <a:pt x="14498" y="29810"/>
                </a:cubicBezTo>
                <a:lnTo>
                  <a:pt x="14527" y="29665"/>
                </a:lnTo>
                <a:lnTo>
                  <a:pt x="14527" y="29636"/>
                </a:lnTo>
                <a:cubicBezTo>
                  <a:pt x="14556" y="29607"/>
                  <a:pt x="14556" y="29607"/>
                  <a:pt x="14556" y="29578"/>
                </a:cubicBezTo>
                <a:lnTo>
                  <a:pt x="14585" y="29520"/>
                </a:lnTo>
                <a:lnTo>
                  <a:pt x="14643" y="29288"/>
                </a:lnTo>
                <a:lnTo>
                  <a:pt x="14730" y="28998"/>
                </a:lnTo>
                <a:cubicBezTo>
                  <a:pt x="14759" y="28795"/>
                  <a:pt x="14817" y="28592"/>
                  <a:pt x="14846" y="28390"/>
                </a:cubicBezTo>
                <a:cubicBezTo>
                  <a:pt x="14962" y="27201"/>
                  <a:pt x="14730" y="25954"/>
                  <a:pt x="14150" y="24881"/>
                </a:cubicBezTo>
                <a:lnTo>
                  <a:pt x="14150" y="24881"/>
                </a:lnTo>
                <a:cubicBezTo>
                  <a:pt x="15484" y="25867"/>
                  <a:pt x="16963" y="26563"/>
                  <a:pt x="18558" y="26998"/>
                </a:cubicBezTo>
                <a:lnTo>
                  <a:pt x="18761" y="27056"/>
                </a:lnTo>
                <a:lnTo>
                  <a:pt x="18993" y="27114"/>
                </a:lnTo>
                <a:lnTo>
                  <a:pt x="19370" y="27201"/>
                </a:lnTo>
                <a:lnTo>
                  <a:pt x="20095" y="27346"/>
                </a:lnTo>
                <a:lnTo>
                  <a:pt x="20964" y="27433"/>
                </a:lnTo>
                <a:cubicBezTo>
                  <a:pt x="21254" y="27491"/>
                  <a:pt x="21544" y="27520"/>
                  <a:pt x="21805" y="27520"/>
                </a:cubicBezTo>
                <a:cubicBezTo>
                  <a:pt x="22081" y="27534"/>
                  <a:pt x="22356" y="27541"/>
                  <a:pt x="22632" y="27541"/>
                </a:cubicBezTo>
                <a:cubicBezTo>
                  <a:pt x="22907" y="27541"/>
                  <a:pt x="23183" y="27534"/>
                  <a:pt x="23458" y="27520"/>
                </a:cubicBezTo>
                <a:lnTo>
                  <a:pt x="24270" y="27462"/>
                </a:lnTo>
                <a:lnTo>
                  <a:pt x="25082" y="27346"/>
                </a:lnTo>
                <a:cubicBezTo>
                  <a:pt x="25604" y="27288"/>
                  <a:pt x="26126" y="27172"/>
                  <a:pt x="26647" y="27056"/>
                </a:cubicBezTo>
                <a:cubicBezTo>
                  <a:pt x="28648" y="26592"/>
                  <a:pt x="30591" y="25838"/>
                  <a:pt x="32389" y="24852"/>
                </a:cubicBezTo>
                <a:cubicBezTo>
                  <a:pt x="34099" y="23924"/>
                  <a:pt x="35694" y="22851"/>
                  <a:pt x="37231" y="21663"/>
                </a:cubicBezTo>
                <a:cubicBezTo>
                  <a:pt x="37579" y="21373"/>
                  <a:pt x="37956" y="21083"/>
                  <a:pt x="38304" y="20793"/>
                </a:cubicBezTo>
                <a:lnTo>
                  <a:pt x="38565" y="20561"/>
                </a:lnTo>
                <a:lnTo>
                  <a:pt x="38826" y="20329"/>
                </a:lnTo>
                <a:lnTo>
                  <a:pt x="39347" y="19894"/>
                </a:lnTo>
                <a:lnTo>
                  <a:pt x="40333" y="19024"/>
                </a:lnTo>
                <a:lnTo>
                  <a:pt x="41290" y="18154"/>
                </a:lnTo>
                <a:cubicBezTo>
                  <a:pt x="41493" y="17951"/>
                  <a:pt x="41696" y="17777"/>
                  <a:pt x="41899" y="17574"/>
                </a:cubicBezTo>
                <a:close/>
                <a:moveTo>
                  <a:pt x="30223" y="1"/>
                </a:moveTo>
                <a:cubicBezTo>
                  <a:pt x="28268" y="1"/>
                  <a:pt x="26315" y="261"/>
                  <a:pt x="24415" y="757"/>
                </a:cubicBezTo>
                <a:cubicBezTo>
                  <a:pt x="24154" y="815"/>
                  <a:pt x="23922" y="902"/>
                  <a:pt x="23661" y="960"/>
                </a:cubicBezTo>
                <a:cubicBezTo>
                  <a:pt x="23429" y="1018"/>
                  <a:pt x="23168" y="1105"/>
                  <a:pt x="22907" y="1192"/>
                </a:cubicBezTo>
                <a:cubicBezTo>
                  <a:pt x="22675" y="1279"/>
                  <a:pt x="22414" y="1337"/>
                  <a:pt x="22182" y="1424"/>
                </a:cubicBezTo>
                <a:cubicBezTo>
                  <a:pt x="21979" y="1511"/>
                  <a:pt x="21718" y="1598"/>
                  <a:pt x="21457" y="1685"/>
                </a:cubicBezTo>
                <a:cubicBezTo>
                  <a:pt x="20500" y="2062"/>
                  <a:pt x="19544" y="2497"/>
                  <a:pt x="18587" y="2990"/>
                </a:cubicBezTo>
                <a:cubicBezTo>
                  <a:pt x="17659" y="3482"/>
                  <a:pt x="16760" y="4033"/>
                  <a:pt x="15890" y="4671"/>
                </a:cubicBezTo>
                <a:cubicBezTo>
                  <a:pt x="15020" y="5309"/>
                  <a:pt x="14237" y="6034"/>
                  <a:pt x="13484" y="6817"/>
                </a:cubicBezTo>
                <a:cubicBezTo>
                  <a:pt x="11947" y="8412"/>
                  <a:pt x="10845" y="10354"/>
                  <a:pt x="10178" y="12471"/>
                </a:cubicBezTo>
                <a:cubicBezTo>
                  <a:pt x="9511" y="14646"/>
                  <a:pt x="9482" y="16965"/>
                  <a:pt x="10091" y="19198"/>
                </a:cubicBezTo>
                <a:cubicBezTo>
                  <a:pt x="10178" y="19459"/>
                  <a:pt x="10265" y="19749"/>
                  <a:pt x="10381" y="20010"/>
                </a:cubicBezTo>
                <a:lnTo>
                  <a:pt x="10555" y="20416"/>
                </a:lnTo>
                <a:lnTo>
                  <a:pt x="10555" y="20474"/>
                </a:lnTo>
                <a:cubicBezTo>
                  <a:pt x="10584" y="20503"/>
                  <a:pt x="10584" y="20503"/>
                  <a:pt x="10613" y="20532"/>
                </a:cubicBezTo>
                <a:lnTo>
                  <a:pt x="10642" y="20648"/>
                </a:lnTo>
                <a:lnTo>
                  <a:pt x="10729" y="20822"/>
                </a:lnTo>
                <a:cubicBezTo>
                  <a:pt x="10787" y="20938"/>
                  <a:pt x="10845" y="21025"/>
                  <a:pt x="10903" y="21170"/>
                </a:cubicBezTo>
                <a:lnTo>
                  <a:pt x="11135" y="21576"/>
                </a:lnTo>
                <a:cubicBezTo>
                  <a:pt x="11251" y="21750"/>
                  <a:pt x="11367" y="21924"/>
                  <a:pt x="11454" y="22069"/>
                </a:cubicBezTo>
                <a:cubicBezTo>
                  <a:pt x="10302" y="21408"/>
                  <a:pt x="9021" y="21082"/>
                  <a:pt x="7740" y="21082"/>
                </a:cubicBezTo>
                <a:cubicBezTo>
                  <a:pt x="6375" y="21082"/>
                  <a:pt x="5010" y="21452"/>
                  <a:pt x="3799" y="22185"/>
                </a:cubicBezTo>
                <a:cubicBezTo>
                  <a:pt x="3596" y="22300"/>
                  <a:pt x="3393" y="22445"/>
                  <a:pt x="3219" y="22590"/>
                </a:cubicBezTo>
                <a:lnTo>
                  <a:pt x="2929" y="22793"/>
                </a:lnTo>
                <a:lnTo>
                  <a:pt x="2842" y="22851"/>
                </a:lnTo>
                <a:lnTo>
                  <a:pt x="2784" y="22909"/>
                </a:lnTo>
                <a:lnTo>
                  <a:pt x="2755" y="22938"/>
                </a:lnTo>
                <a:lnTo>
                  <a:pt x="2639" y="23054"/>
                </a:lnTo>
                <a:lnTo>
                  <a:pt x="2407" y="23257"/>
                </a:lnTo>
                <a:cubicBezTo>
                  <a:pt x="2320" y="23344"/>
                  <a:pt x="2262" y="23431"/>
                  <a:pt x="2175" y="23518"/>
                </a:cubicBezTo>
                <a:cubicBezTo>
                  <a:pt x="2001" y="23692"/>
                  <a:pt x="1827" y="23895"/>
                  <a:pt x="1682" y="24098"/>
                </a:cubicBezTo>
                <a:cubicBezTo>
                  <a:pt x="1103" y="24881"/>
                  <a:pt x="697" y="25780"/>
                  <a:pt x="465" y="26737"/>
                </a:cubicBezTo>
                <a:cubicBezTo>
                  <a:pt x="1" y="28650"/>
                  <a:pt x="291" y="30651"/>
                  <a:pt x="1248" y="32362"/>
                </a:cubicBezTo>
                <a:cubicBezTo>
                  <a:pt x="1364" y="32565"/>
                  <a:pt x="1509" y="32768"/>
                  <a:pt x="1653" y="32971"/>
                </a:cubicBezTo>
                <a:cubicBezTo>
                  <a:pt x="1769" y="33174"/>
                  <a:pt x="1943" y="33377"/>
                  <a:pt x="2088" y="33551"/>
                </a:cubicBezTo>
                <a:lnTo>
                  <a:pt x="2088" y="33609"/>
                </a:lnTo>
                <a:cubicBezTo>
                  <a:pt x="2117" y="33609"/>
                  <a:pt x="2146" y="33638"/>
                  <a:pt x="2146" y="33638"/>
                </a:cubicBezTo>
                <a:lnTo>
                  <a:pt x="2204" y="33696"/>
                </a:lnTo>
                <a:lnTo>
                  <a:pt x="2320" y="33841"/>
                </a:lnTo>
                <a:lnTo>
                  <a:pt x="2552" y="34073"/>
                </a:lnTo>
                <a:cubicBezTo>
                  <a:pt x="2697" y="34247"/>
                  <a:pt x="2900" y="34421"/>
                  <a:pt x="3074" y="34566"/>
                </a:cubicBezTo>
                <a:cubicBezTo>
                  <a:pt x="3770" y="35203"/>
                  <a:pt x="4582" y="35725"/>
                  <a:pt x="5423" y="36131"/>
                </a:cubicBezTo>
                <a:cubicBezTo>
                  <a:pt x="7134" y="36943"/>
                  <a:pt x="8989" y="37378"/>
                  <a:pt x="10874" y="37465"/>
                </a:cubicBezTo>
                <a:cubicBezTo>
                  <a:pt x="11270" y="37477"/>
                  <a:pt x="11662" y="37484"/>
                  <a:pt x="12052" y="37484"/>
                </a:cubicBezTo>
                <a:cubicBezTo>
                  <a:pt x="12604" y="37484"/>
                  <a:pt x="13155" y="37470"/>
                  <a:pt x="13716" y="37436"/>
                </a:cubicBezTo>
                <a:cubicBezTo>
                  <a:pt x="14643" y="37378"/>
                  <a:pt x="15600" y="37262"/>
                  <a:pt x="16528" y="37117"/>
                </a:cubicBezTo>
                <a:cubicBezTo>
                  <a:pt x="17456" y="36972"/>
                  <a:pt x="18384" y="36798"/>
                  <a:pt x="19312" y="36595"/>
                </a:cubicBezTo>
                <a:cubicBezTo>
                  <a:pt x="20240" y="36392"/>
                  <a:pt x="21167" y="36189"/>
                  <a:pt x="22066" y="35928"/>
                </a:cubicBezTo>
                <a:cubicBezTo>
                  <a:pt x="23893" y="35406"/>
                  <a:pt x="25691" y="34798"/>
                  <a:pt x="27459" y="34102"/>
                </a:cubicBezTo>
                <a:cubicBezTo>
                  <a:pt x="28300" y="33754"/>
                  <a:pt x="29199" y="33377"/>
                  <a:pt x="30069" y="33029"/>
                </a:cubicBezTo>
                <a:cubicBezTo>
                  <a:pt x="30910" y="32652"/>
                  <a:pt x="31751" y="32246"/>
                  <a:pt x="32592" y="31869"/>
                </a:cubicBezTo>
                <a:cubicBezTo>
                  <a:pt x="35926" y="30274"/>
                  <a:pt x="39144" y="28650"/>
                  <a:pt x="42305" y="27288"/>
                </a:cubicBezTo>
                <a:cubicBezTo>
                  <a:pt x="43900" y="26621"/>
                  <a:pt x="45465" y="25983"/>
                  <a:pt x="47002" y="25461"/>
                </a:cubicBezTo>
                <a:cubicBezTo>
                  <a:pt x="47756" y="25171"/>
                  <a:pt x="48539" y="24939"/>
                  <a:pt x="49293" y="24678"/>
                </a:cubicBezTo>
                <a:lnTo>
                  <a:pt x="50424" y="24359"/>
                </a:lnTo>
                <a:lnTo>
                  <a:pt x="50975" y="24214"/>
                </a:lnTo>
                <a:lnTo>
                  <a:pt x="51554" y="24069"/>
                </a:lnTo>
                <a:cubicBezTo>
                  <a:pt x="53944" y="23422"/>
                  <a:pt x="56398" y="23117"/>
                  <a:pt x="58861" y="23117"/>
                </a:cubicBezTo>
                <a:cubicBezTo>
                  <a:pt x="59267" y="23117"/>
                  <a:pt x="59673" y="23125"/>
                  <a:pt x="60079" y="23141"/>
                </a:cubicBezTo>
                <a:cubicBezTo>
                  <a:pt x="61326" y="23228"/>
                  <a:pt x="62573" y="23431"/>
                  <a:pt x="63791" y="23750"/>
                </a:cubicBezTo>
                <a:cubicBezTo>
                  <a:pt x="64080" y="23837"/>
                  <a:pt x="64370" y="23924"/>
                  <a:pt x="64631" y="24011"/>
                </a:cubicBezTo>
                <a:lnTo>
                  <a:pt x="64747" y="24069"/>
                </a:lnTo>
                <a:lnTo>
                  <a:pt x="64805" y="24069"/>
                </a:lnTo>
                <a:lnTo>
                  <a:pt x="65037" y="24127"/>
                </a:lnTo>
                <a:lnTo>
                  <a:pt x="65443" y="24301"/>
                </a:lnTo>
                <a:cubicBezTo>
                  <a:pt x="65733" y="24417"/>
                  <a:pt x="65936" y="24533"/>
                  <a:pt x="66168" y="24649"/>
                </a:cubicBezTo>
                <a:cubicBezTo>
                  <a:pt x="66429" y="24765"/>
                  <a:pt x="66632" y="24910"/>
                  <a:pt x="66864" y="25026"/>
                </a:cubicBezTo>
                <a:cubicBezTo>
                  <a:pt x="67705" y="25548"/>
                  <a:pt x="68459" y="26186"/>
                  <a:pt x="69126" y="26911"/>
                </a:cubicBezTo>
                <a:cubicBezTo>
                  <a:pt x="69706" y="27549"/>
                  <a:pt x="70170" y="28245"/>
                  <a:pt x="70546" y="28998"/>
                </a:cubicBezTo>
                <a:cubicBezTo>
                  <a:pt x="71039" y="30071"/>
                  <a:pt x="71271" y="31289"/>
                  <a:pt x="71184" y="32478"/>
                </a:cubicBezTo>
                <a:cubicBezTo>
                  <a:pt x="71184" y="32797"/>
                  <a:pt x="71155" y="33116"/>
                  <a:pt x="71068" y="33435"/>
                </a:cubicBezTo>
                <a:lnTo>
                  <a:pt x="71010" y="33783"/>
                </a:lnTo>
                <a:lnTo>
                  <a:pt x="71271" y="33870"/>
                </a:lnTo>
                <a:lnTo>
                  <a:pt x="71387" y="33551"/>
                </a:lnTo>
                <a:cubicBezTo>
                  <a:pt x="71532" y="33232"/>
                  <a:pt x="71648" y="32884"/>
                  <a:pt x="71706" y="32565"/>
                </a:cubicBezTo>
                <a:cubicBezTo>
                  <a:pt x="72025" y="31260"/>
                  <a:pt x="71967" y="29897"/>
                  <a:pt x="71561" y="28650"/>
                </a:cubicBezTo>
                <a:cubicBezTo>
                  <a:pt x="70894" y="26621"/>
                  <a:pt x="69590" y="24852"/>
                  <a:pt x="67908" y="23605"/>
                </a:cubicBezTo>
                <a:cubicBezTo>
                  <a:pt x="67647" y="23402"/>
                  <a:pt x="67415" y="23228"/>
                  <a:pt x="67125" y="23054"/>
                </a:cubicBezTo>
                <a:cubicBezTo>
                  <a:pt x="66864" y="22880"/>
                  <a:pt x="66545" y="22677"/>
                  <a:pt x="66284" y="22532"/>
                </a:cubicBezTo>
                <a:lnTo>
                  <a:pt x="65878" y="22329"/>
                </a:lnTo>
                <a:lnTo>
                  <a:pt x="65675" y="22214"/>
                </a:lnTo>
                <a:lnTo>
                  <a:pt x="65646" y="22214"/>
                </a:lnTo>
                <a:lnTo>
                  <a:pt x="65588" y="22185"/>
                </a:lnTo>
                <a:lnTo>
                  <a:pt x="65530" y="22156"/>
                </a:lnTo>
                <a:lnTo>
                  <a:pt x="65414" y="22127"/>
                </a:lnTo>
                <a:cubicBezTo>
                  <a:pt x="65095" y="21982"/>
                  <a:pt x="64805" y="21837"/>
                  <a:pt x="64486" y="21750"/>
                </a:cubicBezTo>
                <a:cubicBezTo>
                  <a:pt x="63124" y="21257"/>
                  <a:pt x="61732" y="20909"/>
                  <a:pt x="60340" y="20735"/>
                </a:cubicBezTo>
                <a:cubicBezTo>
                  <a:pt x="59296" y="20620"/>
                  <a:pt x="58249" y="20562"/>
                  <a:pt x="57204" y="20562"/>
                </a:cubicBezTo>
                <a:cubicBezTo>
                  <a:pt x="55085" y="20562"/>
                  <a:pt x="52975" y="20800"/>
                  <a:pt x="50917" y="21286"/>
                </a:cubicBezTo>
                <a:lnTo>
                  <a:pt x="50308" y="21402"/>
                </a:lnTo>
                <a:lnTo>
                  <a:pt x="49699" y="21576"/>
                </a:lnTo>
                <a:lnTo>
                  <a:pt x="48481" y="21895"/>
                </a:lnTo>
                <a:cubicBezTo>
                  <a:pt x="47669" y="22156"/>
                  <a:pt x="46828" y="22387"/>
                  <a:pt x="46016" y="22706"/>
                </a:cubicBezTo>
                <a:cubicBezTo>
                  <a:pt x="44364" y="23286"/>
                  <a:pt x="42740" y="23953"/>
                  <a:pt x="41145" y="24736"/>
                </a:cubicBezTo>
                <a:cubicBezTo>
                  <a:pt x="40623" y="24968"/>
                  <a:pt x="40101" y="25229"/>
                  <a:pt x="39550" y="25490"/>
                </a:cubicBezTo>
                <a:lnTo>
                  <a:pt x="40130" y="24910"/>
                </a:lnTo>
                <a:cubicBezTo>
                  <a:pt x="40536" y="24446"/>
                  <a:pt x="40971" y="23982"/>
                  <a:pt x="41348" y="23431"/>
                </a:cubicBezTo>
                <a:cubicBezTo>
                  <a:pt x="42218" y="22271"/>
                  <a:pt x="42943" y="21025"/>
                  <a:pt x="43523" y="19691"/>
                </a:cubicBezTo>
                <a:lnTo>
                  <a:pt x="43929" y="18618"/>
                </a:lnTo>
                <a:lnTo>
                  <a:pt x="44277" y="17458"/>
                </a:lnTo>
                <a:lnTo>
                  <a:pt x="44306" y="17400"/>
                </a:lnTo>
                <a:lnTo>
                  <a:pt x="44306" y="17313"/>
                </a:lnTo>
                <a:lnTo>
                  <a:pt x="44306" y="17284"/>
                </a:lnTo>
                <a:lnTo>
                  <a:pt x="44335" y="17139"/>
                </a:lnTo>
                <a:lnTo>
                  <a:pt x="44393" y="16849"/>
                </a:lnTo>
                <a:lnTo>
                  <a:pt x="44509" y="16298"/>
                </a:lnTo>
                <a:cubicBezTo>
                  <a:pt x="44567" y="15979"/>
                  <a:pt x="44596" y="15632"/>
                  <a:pt x="44654" y="15284"/>
                </a:cubicBezTo>
                <a:cubicBezTo>
                  <a:pt x="44741" y="15197"/>
                  <a:pt x="44828" y="15110"/>
                  <a:pt x="44944" y="15052"/>
                </a:cubicBezTo>
                <a:cubicBezTo>
                  <a:pt x="47292" y="13167"/>
                  <a:pt x="49757" y="11949"/>
                  <a:pt x="52105" y="11717"/>
                </a:cubicBezTo>
                <a:cubicBezTo>
                  <a:pt x="52395" y="11688"/>
                  <a:pt x="52656" y="11688"/>
                  <a:pt x="52946" y="11688"/>
                </a:cubicBezTo>
                <a:lnTo>
                  <a:pt x="53381" y="11688"/>
                </a:lnTo>
                <a:lnTo>
                  <a:pt x="53787" y="11717"/>
                </a:lnTo>
                <a:lnTo>
                  <a:pt x="54599" y="11804"/>
                </a:lnTo>
                <a:lnTo>
                  <a:pt x="54802" y="11804"/>
                </a:lnTo>
                <a:lnTo>
                  <a:pt x="55005" y="11833"/>
                </a:lnTo>
                <a:cubicBezTo>
                  <a:pt x="55121" y="11891"/>
                  <a:pt x="55295" y="11891"/>
                  <a:pt x="55411" y="11949"/>
                </a:cubicBezTo>
                <a:cubicBezTo>
                  <a:pt x="55875" y="12065"/>
                  <a:pt x="56310" y="12239"/>
                  <a:pt x="56745" y="12442"/>
                </a:cubicBezTo>
                <a:cubicBezTo>
                  <a:pt x="56977" y="12529"/>
                  <a:pt x="57151" y="12645"/>
                  <a:pt x="57354" y="12761"/>
                </a:cubicBezTo>
                <a:cubicBezTo>
                  <a:pt x="57557" y="12848"/>
                  <a:pt x="57731" y="12993"/>
                  <a:pt x="57904" y="13109"/>
                </a:cubicBezTo>
                <a:cubicBezTo>
                  <a:pt x="59006" y="13892"/>
                  <a:pt x="59876" y="14994"/>
                  <a:pt x="60369" y="16240"/>
                </a:cubicBezTo>
                <a:cubicBezTo>
                  <a:pt x="60456" y="16443"/>
                  <a:pt x="60514" y="16646"/>
                  <a:pt x="60572" y="16849"/>
                </a:cubicBezTo>
                <a:cubicBezTo>
                  <a:pt x="60601" y="16994"/>
                  <a:pt x="60659" y="17139"/>
                  <a:pt x="60688" y="17284"/>
                </a:cubicBezTo>
                <a:lnTo>
                  <a:pt x="60746" y="17661"/>
                </a:lnTo>
                <a:lnTo>
                  <a:pt x="61036" y="17632"/>
                </a:lnTo>
                <a:lnTo>
                  <a:pt x="61036" y="17226"/>
                </a:lnTo>
                <a:cubicBezTo>
                  <a:pt x="61036" y="17081"/>
                  <a:pt x="61007" y="16907"/>
                  <a:pt x="60978" y="16762"/>
                </a:cubicBezTo>
                <a:cubicBezTo>
                  <a:pt x="60978" y="16530"/>
                  <a:pt x="60920" y="16298"/>
                  <a:pt x="60891" y="16095"/>
                </a:cubicBezTo>
                <a:cubicBezTo>
                  <a:pt x="60543" y="14588"/>
                  <a:pt x="59760" y="13254"/>
                  <a:pt x="58629" y="12239"/>
                </a:cubicBezTo>
                <a:cubicBezTo>
                  <a:pt x="58455" y="12065"/>
                  <a:pt x="58223" y="11920"/>
                  <a:pt x="58049" y="11746"/>
                </a:cubicBezTo>
                <a:cubicBezTo>
                  <a:pt x="57846" y="11601"/>
                  <a:pt x="57615" y="11456"/>
                  <a:pt x="57383" y="11311"/>
                </a:cubicBezTo>
                <a:cubicBezTo>
                  <a:pt x="56890" y="10992"/>
                  <a:pt x="56339" y="10731"/>
                  <a:pt x="55817" y="10528"/>
                </a:cubicBezTo>
                <a:cubicBezTo>
                  <a:pt x="55643" y="10470"/>
                  <a:pt x="55527" y="10412"/>
                  <a:pt x="55411" y="10383"/>
                </a:cubicBezTo>
                <a:lnTo>
                  <a:pt x="55208" y="10296"/>
                </a:lnTo>
                <a:lnTo>
                  <a:pt x="54947" y="10238"/>
                </a:lnTo>
                <a:cubicBezTo>
                  <a:pt x="54628" y="10180"/>
                  <a:pt x="54338" y="10122"/>
                  <a:pt x="54019" y="10035"/>
                </a:cubicBezTo>
                <a:lnTo>
                  <a:pt x="53526" y="9948"/>
                </a:lnTo>
                <a:lnTo>
                  <a:pt x="53033" y="9919"/>
                </a:lnTo>
                <a:cubicBezTo>
                  <a:pt x="52760" y="9919"/>
                  <a:pt x="52465" y="9856"/>
                  <a:pt x="52167" y="9856"/>
                </a:cubicBezTo>
                <a:cubicBezTo>
                  <a:pt x="52118" y="9856"/>
                  <a:pt x="52068" y="9857"/>
                  <a:pt x="52018" y="9861"/>
                </a:cubicBezTo>
                <a:cubicBezTo>
                  <a:pt x="50540" y="9890"/>
                  <a:pt x="49061" y="10180"/>
                  <a:pt x="47698" y="10731"/>
                </a:cubicBezTo>
                <a:cubicBezTo>
                  <a:pt x="46625" y="11137"/>
                  <a:pt x="45610" y="11659"/>
                  <a:pt x="44625" y="12268"/>
                </a:cubicBezTo>
                <a:cubicBezTo>
                  <a:pt x="44538" y="11398"/>
                  <a:pt x="44364" y="10528"/>
                  <a:pt x="44132" y="9658"/>
                </a:cubicBezTo>
                <a:cubicBezTo>
                  <a:pt x="43871" y="8760"/>
                  <a:pt x="43523" y="7890"/>
                  <a:pt x="43088" y="7049"/>
                </a:cubicBezTo>
                <a:cubicBezTo>
                  <a:pt x="42595" y="6179"/>
                  <a:pt x="42044" y="5367"/>
                  <a:pt x="41406" y="4642"/>
                </a:cubicBezTo>
                <a:cubicBezTo>
                  <a:pt x="40739" y="3888"/>
                  <a:pt x="40014" y="3192"/>
                  <a:pt x="39202" y="2613"/>
                </a:cubicBezTo>
                <a:lnTo>
                  <a:pt x="38565" y="2207"/>
                </a:lnTo>
                <a:lnTo>
                  <a:pt x="38246" y="1975"/>
                </a:lnTo>
                <a:lnTo>
                  <a:pt x="37898" y="1830"/>
                </a:lnTo>
                <a:lnTo>
                  <a:pt x="37231" y="1453"/>
                </a:lnTo>
                <a:lnTo>
                  <a:pt x="37173" y="1453"/>
                </a:lnTo>
                <a:lnTo>
                  <a:pt x="37115" y="1424"/>
                </a:lnTo>
                <a:lnTo>
                  <a:pt x="37028" y="1395"/>
                </a:lnTo>
                <a:lnTo>
                  <a:pt x="36854" y="1308"/>
                </a:lnTo>
                <a:lnTo>
                  <a:pt x="36535" y="1192"/>
                </a:lnTo>
                <a:cubicBezTo>
                  <a:pt x="34621" y="409"/>
                  <a:pt x="32592" y="32"/>
                  <a:pt x="30533" y="3"/>
                </a:cubicBezTo>
                <a:cubicBezTo>
                  <a:pt x="30430" y="2"/>
                  <a:pt x="30326" y="1"/>
                  <a:pt x="30223" y="1"/>
                </a:cubicBezTo>
                <a:close/>
              </a:path>
            </a:pathLst>
          </a:custGeom>
          <a:solidFill>
            <a:srgbClr val="737B40"/>
          </a:solidFill>
          <a:ln>
            <a:noFill/>
          </a:ln>
          <a:effectLst>
            <a:outerShdw blurRad="57150" dist="28575" dir="1416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31"/>
          <p:cNvSpPr txBox="1">
            <a:spLocks noGrp="1"/>
          </p:cNvSpPr>
          <p:nvPr>
            <p:ph type="title" idx="2"/>
          </p:nvPr>
        </p:nvSpPr>
        <p:spPr>
          <a:xfrm>
            <a:off x="3137275" y="740050"/>
            <a:ext cx="2869500" cy="108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a:t>
            </a:r>
            <a:r>
              <a:rPr lang="en-GB"/>
              <a:t>2</a:t>
            </a:r>
            <a:r>
              <a:rPr lang="en"/>
              <a:t>.</a:t>
            </a:r>
            <a:endParaRPr/>
          </a:p>
        </p:txBody>
      </p:sp>
      <p:sp>
        <p:nvSpPr>
          <p:cNvPr id="339" name="Google Shape;339;p31"/>
          <p:cNvSpPr txBox="1">
            <a:spLocks noGrp="1"/>
          </p:cNvSpPr>
          <p:nvPr>
            <p:ph type="title"/>
          </p:nvPr>
        </p:nvSpPr>
        <p:spPr>
          <a:xfrm>
            <a:off x="1935923" y="2124480"/>
            <a:ext cx="5272154" cy="111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Story and Character</a:t>
            </a:r>
            <a:endParaRPr/>
          </a:p>
        </p:txBody>
      </p:sp>
      <p:sp>
        <p:nvSpPr>
          <p:cNvPr id="342" name="Google Shape;342;p31"/>
          <p:cNvSpPr/>
          <p:nvPr/>
        </p:nvSpPr>
        <p:spPr>
          <a:xfrm rot="-306368">
            <a:off x="3543419" y="436401"/>
            <a:ext cx="1015636" cy="528574"/>
          </a:xfrm>
          <a:custGeom>
            <a:avLst/>
            <a:gdLst/>
            <a:ahLst/>
            <a:cxnLst/>
            <a:rect l="l" t="t" r="r" b="b"/>
            <a:pathLst>
              <a:path w="72026" h="37485" extrusionOk="0">
                <a:moveTo>
                  <a:pt x="4321" y="24707"/>
                </a:moveTo>
                <a:cubicBezTo>
                  <a:pt x="4340" y="24707"/>
                  <a:pt x="4308" y="24733"/>
                  <a:pt x="4310" y="24733"/>
                </a:cubicBezTo>
                <a:cubicBezTo>
                  <a:pt x="4311" y="24733"/>
                  <a:pt x="4321" y="24726"/>
                  <a:pt x="4350" y="24707"/>
                </a:cubicBezTo>
                <a:close/>
                <a:moveTo>
                  <a:pt x="28511" y="1337"/>
                </a:moveTo>
                <a:cubicBezTo>
                  <a:pt x="29157" y="1337"/>
                  <a:pt x="29808" y="1375"/>
                  <a:pt x="30446" y="1453"/>
                </a:cubicBezTo>
                <a:cubicBezTo>
                  <a:pt x="31345" y="1569"/>
                  <a:pt x="32273" y="1772"/>
                  <a:pt x="33171" y="2033"/>
                </a:cubicBezTo>
                <a:lnTo>
                  <a:pt x="33809" y="2236"/>
                </a:lnTo>
                <a:cubicBezTo>
                  <a:pt x="34041" y="2294"/>
                  <a:pt x="34244" y="2381"/>
                  <a:pt x="34447" y="2468"/>
                </a:cubicBezTo>
                <a:cubicBezTo>
                  <a:pt x="34650" y="2555"/>
                  <a:pt x="34853" y="2642"/>
                  <a:pt x="35056" y="2729"/>
                </a:cubicBezTo>
                <a:cubicBezTo>
                  <a:pt x="35230" y="2816"/>
                  <a:pt x="35433" y="2903"/>
                  <a:pt x="35665" y="3019"/>
                </a:cubicBezTo>
                <a:lnTo>
                  <a:pt x="35955" y="3192"/>
                </a:lnTo>
                <a:lnTo>
                  <a:pt x="36129" y="3279"/>
                </a:lnTo>
                <a:lnTo>
                  <a:pt x="36216" y="3308"/>
                </a:lnTo>
                <a:lnTo>
                  <a:pt x="36245" y="3337"/>
                </a:lnTo>
                <a:lnTo>
                  <a:pt x="36796" y="3656"/>
                </a:lnTo>
                <a:lnTo>
                  <a:pt x="37057" y="3830"/>
                </a:lnTo>
                <a:lnTo>
                  <a:pt x="37318" y="4033"/>
                </a:lnTo>
                <a:lnTo>
                  <a:pt x="37811" y="4410"/>
                </a:lnTo>
                <a:cubicBezTo>
                  <a:pt x="38449" y="4932"/>
                  <a:pt x="39029" y="5541"/>
                  <a:pt x="39550" y="6179"/>
                </a:cubicBezTo>
                <a:cubicBezTo>
                  <a:pt x="40043" y="6817"/>
                  <a:pt x="40507" y="7484"/>
                  <a:pt x="40884" y="8180"/>
                </a:cubicBezTo>
                <a:cubicBezTo>
                  <a:pt x="41232" y="8905"/>
                  <a:pt x="41522" y="9629"/>
                  <a:pt x="41783" y="10354"/>
                </a:cubicBezTo>
                <a:cubicBezTo>
                  <a:pt x="42131" y="11485"/>
                  <a:pt x="42305" y="12645"/>
                  <a:pt x="42363" y="13834"/>
                </a:cubicBezTo>
                <a:cubicBezTo>
                  <a:pt x="41406" y="14559"/>
                  <a:pt x="40449" y="15313"/>
                  <a:pt x="39521" y="16095"/>
                </a:cubicBezTo>
                <a:lnTo>
                  <a:pt x="37550" y="17777"/>
                </a:lnTo>
                <a:lnTo>
                  <a:pt x="37028" y="18183"/>
                </a:lnTo>
                <a:lnTo>
                  <a:pt x="36796" y="18386"/>
                </a:lnTo>
                <a:lnTo>
                  <a:pt x="36535" y="18560"/>
                </a:lnTo>
                <a:cubicBezTo>
                  <a:pt x="36187" y="18850"/>
                  <a:pt x="35868" y="19111"/>
                  <a:pt x="35491" y="19372"/>
                </a:cubicBezTo>
                <a:cubicBezTo>
                  <a:pt x="34070" y="20416"/>
                  <a:pt x="32592" y="21402"/>
                  <a:pt x="31026" y="22242"/>
                </a:cubicBezTo>
                <a:cubicBezTo>
                  <a:pt x="29431" y="23112"/>
                  <a:pt x="27749" y="23808"/>
                  <a:pt x="26010" y="24301"/>
                </a:cubicBezTo>
                <a:cubicBezTo>
                  <a:pt x="25575" y="24388"/>
                  <a:pt x="25111" y="24504"/>
                  <a:pt x="24676" y="24591"/>
                </a:cubicBezTo>
                <a:lnTo>
                  <a:pt x="24009" y="24678"/>
                </a:lnTo>
                <a:lnTo>
                  <a:pt x="23313" y="24736"/>
                </a:lnTo>
                <a:cubicBezTo>
                  <a:pt x="22973" y="24779"/>
                  <a:pt x="22649" y="24805"/>
                  <a:pt x="22318" y="24805"/>
                </a:cubicBezTo>
                <a:cubicBezTo>
                  <a:pt x="22197" y="24805"/>
                  <a:pt x="22075" y="24802"/>
                  <a:pt x="21950" y="24794"/>
                </a:cubicBezTo>
                <a:cubicBezTo>
                  <a:pt x="21718" y="24794"/>
                  <a:pt x="21515" y="24794"/>
                  <a:pt x="21283" y="24765"/>
                </a:cubicBezTo>
                <a:lnTo>
                  <a:pt x="20645" y="24736"/>
                </a:lnTo>
                <a:lnTo>
                  <a:pt x="19892" y="24591"/>
                </a:lnTo>
                <a:lnTo>
                  <a:pt x="19515" y="24533"/>
                </a:lnTo>
                <a:lnTo>
                  <a:pt x="19399" y="24533"/>
                </a:lnTo>
                <a:lnTo>
                  <a:pt x="19254" y="24504"/>
                </a:lnTo>
                <a:cubicBezTo>
                  <a:pt x="18819" y="24388"/>
                  <a:pt x="18355" y="24272"/>
                  <a:pt x="17949" y="24098"/>
                </a:cubicBezTo>
                <a:cubicBezTo>
                  <a:pt x="17079" y="23779"/>
                  <a:pt x="16238" y="23373"/>
                  <a:pt x="15484" y="22822"/>
                </a:cubicBezTo>
                <a:cubicBezTo>
                  <a:pt x="13948" y="21808"/>
                  <a:pt x="12730" y="20300"/>
                  <a:pt x="12063" y="18560"/>
                </a:cubicBezTo>
                <a:cubicBezTo>
                  <a:pt x="11367" y="16733"/>
                  <a:pt x="11222" y="14762"/>
                  <a:pt x="11628" y="12848"/>
                </a:cubicBezTo>
                <a:cubicBezTo>
                  <a:pt x="11831" y="11862"/>
                  <a:pt x="12150" y="10905"/>
                  <a:pt x="12585" y="10006"/>
                </a:cubicBezTo>
                <a:cubicBezTo>
                  <a:pt x="12701" y="9803"/>
                  <a:pt x="12788" y="9600"/>
                  <a:pt x="12962" y="9369"/>
                </a:cubicBezTo>
                <a:lnTo>
                  <a:pt x="13165" y="9021"/>
                </a:lnTo>
                <a:lnTo>
                  <a:pt x="13252" y="8876"/>
                </a:lnTo>
                <a:lnTo>
                  <a:pt x="13339" y="8702"/>
                </a:lnTo>
                <a:cubicBezTo>
                  <a:pt x="13629" y="8296"/>
                  <a:pt x="13919" y="7890"/>
                  <a:pt x="14237" y="7484"/>
                </a:cubicBezTo>
                <a:cubicBezTo>
                  <a:pt x="14904" y="6730"/>
                  <a:pt x="15629" y="6005"/>
                  <a:pt x="16412" y="5396"/>
                </a:cubicBezTo>
                <a:cubicBezTo>
                  <a:pt x="17224" y="4758"/>
                  <a:pt x="18065" y="4207"/>
                  <a:pt x="18964" y="3714"/>
                </a:cubicBezTo>
                <a:cubicBezTo>
                  <a:pt x="19863" y="3250"/>
                  <a:pt x="20790" y="2845"/>
                  <a:pt x="21747" y="2497"/>
                </a:cubicBezTo>
                <a:cubicBezTo>
                  <a:pt x="21950" y="2410"/>
                  <a:pt x="22211" y="2352"/>
                  <a:pt x="22472" y="2265"/>
                </a:cubicBezTo>
                <a:cubicBezTo>
                  <a:pt x="22704" y="2178"/>
                  <a:pt x="22936" y="2120"/>
                  <a:pt x="23197" y="2062"/>
                </a:cubicBezTo>
                <a:cubicBezTo>
                  <a:pt x="23429" y="1975"/>
                  <a:pt x="23661" y="1917"/>
                  <a:pt x="23922" y="1888"/>
                </a:cubicBezTo>
                <a:cubicBezTo>
                  <a:pt x="24154" y="1830"/>
                  <a:pt x="24386" y="1772"/>
                  <a:pt x="24647" y="1714"/>
                </a:cubicBezTo>
                <a:cubicBezTo>
                  <a:pt x="25604" y="1511"/>
                  <a:pt x="26560" y="1395"/>
                  <a:pt x="27546" y="1366"/>
                </a:cubicBezTo>
                <a:cubicBezTo>
                  <a:pt x="27865" y="1346"/>
                  <a:pt x="28187" y="1337"/>
                  <a:pt x="28511" y="1337"/>
                </a:cubicBezTo>
                <a:close/>
                <a:moveTo>
                  <a:pt x="41899" y="17574"/>
                </a:moveTo>
                <a:lnTo>
                  <a:pt x="41812" y="17951"/>
                </a:lnTo>
                <a:cubicBezTo>
                  <a:pt x="41725" y="18270"/>
                  <a:pt x="41609" y="18589"/>
                  <a:pt x="41493" y="18908"/>
                </a:cubicBezTo>
                <a:cubicBezTo>
                  <a:pt x="41058" y="20126"/>
                  <a:pt x="40507" y="21257"/>
                  <a:pt x="39811" y="22358"/>
                </a:cubicBezTo>
                <a:cubicBezTo>
                  <a:pt x="38623" y="24156"/>
                  <a:pt x="37231" y="25780"/>
                  <a:pt x="35636" y="27201"/>
                </a:cubicBezTo>
                <a:cubicBezTo>
                  <a:pt x="35375" y="27433"/>
                  <a:pt x="35143" y="27665"/>
                  <a:pt x="34911" y="27868"/>
                </a:cubicBezTo>
                <a:cubicBezTo>
                  <a:pt x="33751" y="28477"/>
                  <a:pt x="32621" y="29085"/>
                  <a:pt x="31490" y="29694"/>
                </a:cubicBezTo>
                <a:lnTo>
                  <a:pt x="29083" y="30970"/>
                </a:lnTo>
                <a:cubicBezTo>
                  <a:pt x="28271" y="31405"/>
                  <a:pt x="27459" y="31782"/>
                  <a:pt x="26647" y="32217"/>
                </a:cubicBezTo>
                <a:cubicBezTo>
                  <a:pt x="24995" y="33058"/>
                  <a:pt x="23313" y="33812"/>
                  <a:pt x="21602" y="34479"/>
                </a:cubicBezTo>
                <a:cubicBezTo>
                  <a:pt x="19892" y="35145"/>
                  <a:pt x="18123" y="35696"/>
                  <a:pt x="16354" y="36102"/>
                </a:cubicBezTo>
                <a:cubicBezTo>
                  <a:pt x="15455" y="36276"/>
                  <a:pt x="14556" y="36421"/>
                  <a:pt x="13629" y="36537"/>
                </a:cubicBezTo>
                <a:cubicBezTo>
                  <a:pt x="13048" y="36593"/>
                  <a:pt x="12468" y="36625"/>
                  <a:pt x="11887" y="36625"/>
                </a:cubicBezTo>
                <a:cubicBezTo>
                  <a:pt x="11569" y="36625"/>
                  <a:pt x="11250" y="36616"/>
                  <a:pt x="10932" y="36595"/>
                </a:cubicBezTo>
                <a:cubicBezTo>
                  <a:pt x="9163" y="36566"/>
                  <a:pt x="7424" y="36102"/>
                  <a:pt x="5858" y="35261"/>
                </a:cubicBezTo>
                <a:cubicBezTo>
                  <a:pt x="5133" y="34856"/>
                  <a:pt x="4466" y="34334"/>
                  <a:pt x="3886" y="33725"/>
                </a:cubicBezTo>
                <a:cubicBezTo>
                  <a:pt x="3770" y="33580"/>
                  <a:pt x="3625" y="33464"/>
                  <a:pt x="3480" y="33261"/>
                </a:cubicBezTo>
                <a:lnTo>
                  <a:pt x="3306" y="33000"/>
                </a:lnTo>
                <a:lnTo>
                  <a:pt x="3190" y="32855"/>
                </a:lnTo>
                <a:lnTo>
                  <a:pt x="3132" y="32797"/>
                </a:lnTo>
                <a:lnTo>
                  <a:pt x="3132" y="32768"/>
                </a:lnTo>
                <a:cubicBezTo>
                  <a:pt x="3016" y="32594"/>
                  <a:pt x="2900" y="32420"/>
                  <a:pt x="2813" y="32246"/>
                </a:cubicBezTo>
                <a:lnTo>
                  <a:pt x="2552" y="31724"/>
                </a:lnTo>
                <a:cubicBezTo>
                  <a:pt x="1972" y="30332"/>
                  <a:pt x="1914" y="28737"/>
                  <a:pt x="2407" y="27317"/>
                </a:cubicBezTo>
                <a:cubicBezTo>
                  <a:pt x="2610" y="26650"/>
                  <a:pt x="2987" y="26041"/>
                  <a:pt x="3451" y="25519"/>
                </a:cubicBezTo>
                <a:cubicBezTo>
                  <a:pt x="3538" y="25403"/>
                  <a:pt x="3654" y="25316"/>
                  <a:pt x="3741" y="25200"/>
                </a:cubicBezTo>
                <a:cubicBezTo>
                  <a:pt x="3828" y="25142"/>
                  <a:pt x="3886" y="25055"/>
                  <a:pt x="3973" y="25026"/>
                </a:cubicBezTo>
                <a:lnTo>
                  <a:pt x="4205" y="24823"/>
                </a:lnTo>
                <a:lnTo>
                  <a:pt x="4321" y="24707"/>
                </a:lnTo>
                <a:lnTo>
                  <a:pt x="4379" y="24678"/>
                </a:lnTo>
                <a:lnTo>
                  <a:pt x="4582" y="24533"/>
                </a:lnTo>
                <a:cubicBezTo>
                  <a:pt x="4727" y="24446"/>
                  <a:pt x="4872" y="24359"/>
                  <a:pt x="5017" y="24301"/>
                </a:cubicBezTo>
                <a:cubicBezTo>
                  <a:pt x="5860" y="23813"/>
                  <a:pt x="6821" y="23563"/>
                  <a:pt x="7797" y="23563"/>
                </a:cubicBezTo>
                <a:cubicBezTo>
                  <a:pt x="8098" y="23563"/>
                  <a:pt x="8399" y="23587"/>
                  <a:pt x="8699" y="23634"/>
                </a:cubicBezTo>
                <a:cubicBezTo>
                  <a:pt x="9279" y="23750"/>
                  <a:pt x="9830" y="23953"/>
                  <a:pt x="10381" y="24243"/>
                </a:cubicBezTo>
                <a:cubicBezTo>
                  <a:pt x="10613" y="24388"/>
                  <a:pt x="10874" y="24533"/>
                  <a:pt x="11106" y="24707"/>
                </a:cubicBezTo>
                <a:cubicBezTo>
                  <a:pt x="11193" y="24794"/>
                  <a:pt x="11280" y="24881"/>
                  <a:pt x="11367" y="24968"/>
                </a:cubicBezTo>
                <a:cubicBezTo>
                  <a:pt x="11425" y="25026"/>
                  <a:pt x="11483" y="25084"/>
                  <a:pt x="11541" y="25142"/>
                </a:cubicBezTo>
                <a:lnTo>
                  <a:pt x="11715" y="25345"/>
                </a:lnTo>
                <a:cubicBezTo>
                  <a:pt x="12063" y="25722"/>
                  <a:pt x="12353" y="26215"/>
                  <a:pt x="12527" y="26708"/>
                </a:cubicBezTo>
                <a:cubicBezTo>
                  <a:pt x="12701" y="27172"/>
                  <a:pt x="12788" y="27694"/>
                  <a:pt x="12759" y="28187"/>
                </a:cubicBezTo>
                <a:cubicBezTo>
                  <a:pt x="12759" y="28332"/>
                  <a:pt x="12730" y="28448"/>
                  <a:pt x="12701" y="28564"/>
                </a:cubicBezTo>
                <a:lnTo>
                  <a:pt x="12701" y="28708"/>
                </a:lnTo>
                <a:lnTo>
                  <a:pt x="12643" y="28940"/>
                </a:lnTo>
                <a:cubicBezTo>
                  <a:pt x="12585" y="29172"/>
                  <a:pt x="12498" y="29404"/>
                  <a:pt x="12382" y="29607"/>
                </a:cubicBezTo>
                <a:cubicBezTo>
                  <a:pt x="12179" y="30042"/>
                  <a:pt x="11918" y="30448"/>
                  <a:pt x="11599" y="30796"/>
                </a:cubicBezTo>
                <a:cubicBezTo>
                  <a:pt x="10990" y="31405"/>
                  <a:pt x="10207" y="31811"/>
                  <a:pt x="9337" y="31869"/>
                </a:cubicBezTo>
                <a:cubicBezTo>
                  <a:pt x="9295" y="31871"/>
                  <a:pt x="9253" y="31871"/>
                  <a:pt x="9211" y="31871"/>
                </a:cubicBezTo>
                <a:cubicBezTo>
                  <a:pt x="8503" y="31871"/>
                  <a:pt x="7825" y="31640"/>
                  <a:pt x="7250" y="31202"/>
                </a:cubicBezTo>
                <a:cubicBezTo>
                  <a:pt x="6728" y="30825"/>
                  <a:pt x="6293" y="30332"/>
                  <a:pt x="6032" y="29752"/>
                </a:cubicBezTo>
                <a:cubicBezTo>
                  <a:pt x="5800" y="29317"/>
                  <a:pt x="5655" y="28824"/>
                  <a:pt x="5655" y="28361"/>
                </a:cubicBezTo>
                <a:cubicBezTo>
                  <a:pt x="5655" y="28158"/>
                  <a:pt x="5655" y="27984"/>
                  <a:pt x="5684" y="27810"/>
                </a:cubicBezTo>
                <a:cubicBezTo>
                  <a:pt x="5684" y="27694"/>
                  <a:pt x="5713" y="27549"/>
                  <a:pt x="5742" y="27433"/>
                </a:cubicBezTo>
                <a:cubicBezTo>
                  <a:pt x="5800" y="27201"/>
                  <a:pt x="5829" y="27085"/>
                  <a:pt x="5829" y="27085"/>
                </a:cubicBezTo>
                <a:lnTo>
                  <a:pt x="5597" y="26998"/>
                </a:lnTo>
                <a:lnTo>
                  <a:pt x="5423" y="27288"/>
                </a:lnTo>
                <a:cubicBezTo>
                  <a:pt x="5365" y="27433"/>
                  <a:pt x="5307" y="27549"/>
                  <a:pt x="5249" y="27694"/>
                </a:cubicBezTo>
                <a:cubicBezTo>
                  <a:pt x="5191" y="27897"/>
                  <a:pt x="5133" y="28071"/>
                  <a:pt x="5104" y="28274"/>
                </a:cubicBezTo>
                <a:cubicBezTo>
                  <a:pt x="5075" y="28390"/>
                  <a:pt x="5075" y="28506"/>
                  <a:pt x="5046" y="28650"/>
                </a:cubicBezTo>
                <a:cubicBezTo>
                  <a:pt x="5046" y="28766"/>
                  <a:pt x="5046" y="28911"/>
                  <a:pt x="5046" y="29056"/>
                </a:cubicBezTo>
                <a:cubicBezTo>
                  <a:pt x="5046" y="29201"/>
                  <a:pt x="5075" y="29375"/>
                  <a:pt x="5104" y="29520"/>
                </a:cubicBezTo>
                <a:cubicBezTo>
                  <a:pt x="5133" y="29694"/>
                  <a:pt x="5162" y="29839"/>
                  <a:pt x="5220" y="30013"/>
                </a:cubicBezTo>
                <a:cubicBezTo>
                  <a:pt x="5452" y="30796"/>
                  <a:pt x="5858" y="31492"/>
                  <a:pt x="6467" y="32072"/>
                </a:cubicBezTo>
                <a:cubicBezTo>
                  <a:pt x="7221" y="32826"/>
                  <a:pt x="8206" y="33290"/>
                  <a:pt x="9279" y="33348"/>
                </a:cubicBezTo>
                <a:cubicBezTo>
                  <a:pt x="9376" y="33348"/>
                  <a:pt x="9485" y="33361"/>
                  <a:pt x="9591" y="33361"/>
                </a:cubicBezTo>
                <a:cubicBezTo>
                  <a:pt x="9643" y="33361"/>
                  <a:pt x="9695" y="33357"/>
                  <a:pt x="9743" y="33348"/>
                </a:cubicBezTo>
                <a:lnTo>
                  <a:pt x="10468" y="33348"/>
                </a:lnTo>
                <a:lnTo>
                  <a:pt x="10642" y="33319"/>
                </a:lnTo>
                <a:cubicBezTo>
                  <a:pt x="10787" y="33290"/>
                  <a:pt x="10961" y="33232"/>
                  <a:pt x="11135" y="33174"/>
                </a:cubicBezTo>
                <a:cubicBezTo>
                  <a:pt x="11744" y="32942"/>
                  <a:pt x="12324" y="32594"/>
                  <a:pt x="12817" y="32188"/>
                </a:cubicBezTo>
                <a:cubicBezTo>
                  <a:pt x="13339" y="31695"/>
                  <a:pt x="13774" y="31144"/>
                  <a:pt x="14121" y="30535"/>
                </a:cubicBezTo>
                <a:cubicBezTo>
                  <a:pt x="14208" y="30390"/>
                  <a:pt x="14295" y="30216"/>
                  <a:pt x="14382" y="30042"/>
                </a:cubicBezTo>
                <a:cubicBezTo>
                  <a:pt x="14411" y="29984"/>
                  <a:pt x="14440" y="29897"/>
                  <a:pt x="14498" y="29810"/>
                </a:cubicBezTo>
                <a:lnTo>
                  <a:pt x="14527" y="29665"/>
                </a:lnTo>
                <a:lnTo>
                  <a:pt x="14527" y="29636"/>
                </a:lnTo>
                <a:cubicBezTo>
                  <a:pt x="14556" y="29607"/>
                  <a:pt x="14556" y="29607"/>
                  <a:pt x="14556" y="29578"/>
                </a:cubicBezTo>
                <a:lnTo>
                  <a:pt x="14585" y="29520"/>
                </a:lnTo>
                <a:lnTo>
                  <a:pt x="14643" y="29288"/>
                </a:lnTo>
                <a:lnTo>
                  <a:pt x="14730" y="28998"/>
                </a:lnTo>
                <a:cubicBezTo>
                  <a:pt x="14759" y="28795"/>
                  <a:pt x="14817" y="28592"/>
                  <a:pt x="14846" y="28390"/>
                </a:cubicBezTo>
                <a:cubicBezTo>
                  <a:pt x="14962" y="27201"/>
                  <a:pt x="14730" y="25954"/>
                  <a:pt x="14150" y="24881"/>
                </a:cubicBezTo>
                <a:lnTo>
                  <a:pt x="14150" y="24881"/>
                </a:lnTo>
                <a:cubicBezTo>
                  <a:pt x="15484" y="25867"/>
                  <a:pt x="16963" y="26563"/>
                  <a:pt x="18558" y="26998"/>
                </a:cubicBezTo>
                <a:lnTo>
                  <a:pt x="18761" y="27056"/>
                </a:lnTo>
                <a:lnTo>
                  <a:pt x="18993" y="27114"/>
                </a:lnTo>
                <a:lnTo>
                  <a:pt x="19370" y="27201"/>
                </a:lnTo>
                <a:lnTo>
                  <a:pt x="20095" y="27346"/>
                </a:lnTo>
                <a:lnTo>
                  <a:pt x="20964" y="27433"/>
                </a:lnTo>
                <a:cubicBezTo>
                  <a:pt x="21254" y="27491"/>
                  <a:pt x="21544" y="27520"/>
                  <a:pt x="21805" y="27520"/>
                </a:cubicBezTo>
                <a:cubicBezTo>
                  <a:pt x="22081" y="27534"/>
                  <a:pt x="22356" y="27541"/>
                  <a:pt x="22632" y="27541"/>
                </a:cubicBezTo>
                <a:cubicBezTo>
                  <a:pt x="22907" y="27541"/>
                  <a:pt x="23183" y="27534"/>
                  <a:pt x="23458" y="27520"/>
                </a:cubicBezTo>
                <a:lnTo>
                  <a:pt x="24270" y="27462"/>
                </a:lnTo>
                <a:lnTo>
                  <a:pt x="25082" y="27346"/>
                </a:lnTo>
                <a:cubicBezTo>
                  <a:pt x="25604" y="27288"/>
                  <a:pt x="26126" y="27172"/>
                  <a:pt x="26647" y="27056"/>
                </a:cubicBezTo>
                <a:cubicBezTo>
                  <a:pt x="28648" y="26592"/>
                  <a:pt x="30591" y="25838"/>
                  <a:pt x="32389" y="24852"/>
                </a:cubicBezTo>
                <a:cubicBezTo>
                  <a:pt x="34099" y="23924"/>
                  <a:pt x="35694" y="22851"/>
                  <a:pt x="37231" y="21663"/>
                </a:cubicBezTo>
                <a:cubicBezTo>
                  <a:pt x="37579" y="21373"/>
                  <a:pt x="37956" y="21083"/>
                  <a:pt x="38304" y="20793"/>
                </a:cubicBezTo>
                <a:lnTo>
                  <a:pt x="38565" y="20561"/>
                </a:lnTo>
                <a:lnTo>
                  <a:pt x="38826" y="20329"/>
                </a:lnTo>
                <a:lnTo>
                  <a:pt x="39347" y="19894"/>
                </a:lnTo>
                <a:lnTo>
                  <a:pt x="40333" y="19024"/>
                </a:lnTo>
                <a:lnTo>
                  <a:pt x="41290" y="18154"/>
                </a:lnTo>
                <a:cubicBezTo>
                  <a:pt x="41493" y="17951"/>
                  <a:pt x="41696" y="17777"/>
                  <a:pt x="41899" y="17574"/>
                </a:cubicBezTo>
                <a:close/>
                <a:moveTo>
                  <a:pt x="30223" y="1"/>
                </a:moveTo>
                <a:cubicBezTo>
                  <a:pt x="28268" y="1"/>
                  <a:pt x="26315" y="261"/>
                  <a:pt x="24415" y="757"/>
                </a:cubicBezTo>
                <a:cubicBezTo>
                  <a:pt x="24154" y="815"/>
                  <a:pt x="23922" y="902"/>
                  <a:pt x="23661" y="960"/>
                </a:cubicBezTo>
                <a:cubicBezTo>
                  <a:pt x="23429" y="1018"/>
                  <a:pt x="23168" y="1105"/>
                  <a:pt x="22907" y="1192"/>
                </a:cubicBezTo>
                <a:cubicBezTo>
                  <a:pt x="22675" y="1279"/>
                  <a:pt x="22414" y="1337"/>
                  <a:pt x="22182" y="1424"/>
                </a:cubicBezTo>
                <a:cubicBezTo>
                  <a:pt x="21979" y="1511"/>
                  <a:pt x="21718" y="1598"/>
                  <a:pt x="21457" y="1685"/>
                </a:cubicBezTo>
                <a:cubicBezTo>
                  <a:pt x="20500" y="2062"/>
                  <a:pt x="19544" y="2497"/>
                  <a:pt x="18587" y="2990"/>
                </a:cubicBezTo>
                <a:cubicBezTo>
                  <a:pt x="17659" y="3482"/>
                  <a:pt x="16760" y="4033"/>
                  <a:pt x="15890" y="4671"/>
                </a:cubicBezTo>
                <a:cubicBezTo>
                  <a:pt x="15020" y="5309"/>
                  <a:pt x="14237" y="6034"/>
                  <a:pt x="13484" y="6817"/>
                </a:cubicBezTo>
                <a:cubicBezTo>
                  <a:pt x="11947" y="8412"/>
                  <a:pt x="10845" y="10354"/>
                  <a:pt x="10178" y="12471"/>
                </a:cubicBezTo>
                <a:cubicBezTo>
                  <a:pt x="9511" y="14646"/>
                  <a:pt x="9482" y="16965"/>
                  <a:pt x="10091" y="19198"/>
                </a:cubicBezTo>
                <a:cubicBezTo>
                  <a:pt x="10178" y="19459"/>
                  <a:pt x="10265" y="19749"/>
                  <a:pt x="10381" y="20010"/>
                </a:cubicBezTo>
                <a:lnTo>
                  <a:pt x="10555" y="20416"/>
                </a:lnTo>
                <a:lnTo>
                  <a:pt x="10555" y="20474"/>
                </a:lnTo>
                <a:cubicBezTo>
                  <a:pt x="10584" y="20503"/>
                  <a:pt x="10584" y="20503"/>
                  <a:pt x="10613" y="20532"/>
                </a:cubicBezTo>
                <a:lnTo>
                  <a:pt x="10642" y="20648"/>
                </a:lnTo>
                <a:lnTo>
                  <a:pt x="10729" y="20822"/>
                </a:lnTo>
                <a:cubicBezTo>
                  <a:pt x="10787" y="20938"/>
                  <a:pt x="10845" y="21025"/>
                  <a:pt x="10903" y="21170"/>
                </a:cubicBezTo>
                <a:lnTo>
                  <a:pt x="11135" y="21576"/>
                </a:lnTo>
                <a:cubicBezTo>
                  <a:pt x="11251" y="21750"/>
                  <a:pt x="11367" y="21924"/>
                  <a:pt x="11454" y="22069"/>
                </a:cubicBezTo>
                <a:cubicBezTo>
                  <a:pt x="10302" y="21408"/>
                  <a:pt x="9021" y="21082"/>
                  <a:pt x="7740" y="21082"/>
                </a:cubicBezTo>
                <a:cubicBezTo>
                  <a:pt x="6375" y="21082"/>
                  <a:pt x="5010" y="21452"/>
                  <a:pt x="3799" y="22185"/>
                </a:cubicBezTo>
                <a:cubicBezTo>
                  <a:pt x="3596" y="22300"/>
                  <a:pt x="3393" y="22445"/>
                  <a:pt x="3219" y="22590"/>
                </a:cubicBezTo>
                <a:lnTo>
                  <a:pt x="2929" y="22793"/>
                </a:lnTo>
                <a:lnTo>
                  <a:pt x="2842" y="22851"/>
                </a:lnTo>
                <a:lnTo>
                  <a:pt x="2784" y="22909"/>
                </a:lnTo>
                <a:lnTo>
                  <a:pt x="2755" y="22938"/>
                </a:lnTo>
                <a:lnTo>
                  <a:pt x="2639" y="23054"/>
                </a:lnTo>
                <a:lnTo>
                  <a:pt x="2407" y="23257"/>
                </a:lnTo>
                <a:cubicBezTo>
                  <a:pt x="2320" y="23344"/>
                  <a:pt x="2262" y="23431"/>
                  <a:pt x="2175" y="23518"/>
                </a:cubicBezTo>
                <a:cubicBezTo>
                  <a:pt x="2001" y="23692"/>
                  <a:pt x="1827" y="23895"/>
                  <a:pt x="1682" y="24098"/>
                </a:cubicBezTo>
                <a:cubicBezTo>
                  <a:pt x="1103" y="24881"/>
                  <a:pt x="697" y="25780"/>
                  <a:pt x="465" y="26737"/>
                </a:cubicBezTo>
                <a:cubicBezTo>
                  <a:pt x="1" y="28650"/>
                  <a:pt x="291" y="30651"/>
                  <a:pt x="1248" y="32362"/>
                </a:cubicBezTo>
                <a:cubicBezTo>
                  <a:pt x="1364" y="32565"/>
                  <a:pt x="1509" y="32768"/>
                  <a:pt x="1653" y="32971"/>
                </a:cubicBezTo>
                <a:cubicBezTo>
                  <a:pt x="1769" y="33174"/>
                  <a:pt x="1943" y="33377"/>
                  <a:pt x="2088" y="33551"/>
                </a:cubicBezTo>
                <a:lnTo>
                  <a:pt x="2088" y="33609"/>
                </a:lnTo>
                <a:cubicBezTo>
                  <a:pt x="2117" y="33609"/>
                  <a:pt x="2146" y="33638"/>
                  <a:pt x="2146" y="33638"/>
                </a:cubicBezTo>
                <a:lnTo>
                  <a:pt x="2204" y="33696"/>
                </a:lnTo>
                <a:lnTo>
                  <a:pt x="2320" y="33841"/>
                </a:lnTo>
                <a:lnTo>
                  <a:pt x="2552" y="34073"/>
                </a:lnTo>
                <a:cubicBezTo>
                  <a:pt x="2697" y="34247"/>
                  <a:pt x="2900" y="34421"/>
                  <a:pt x="3074" y="34566"/>
                </a:cubicBezTo>
                <a:cubicBezTo>
                  <a:pt x="3770" y="35203"/>
                  <a:pt x="4582" y="35725"/>
                  <a:pt x="5423" y="36131"/>
                </a:cubicBezTo>
                <a:cubicBezTo>
                  <a:pt x="7134" y="36943"/>
                  <a:pt x="8989" y="37378"/>
                  <a:pt x="10874" y="37465"/>
                </a:cubicBezTo>
                <a:cubicBezTo>
                  <a:pt x="11270" y="37477"/>
                  <a:pt x="11662" y="37484"/>
                  <a:pt x="12052" y="37484"/>
                </a:cubicBezTo>
                <a:cubicBezTo>
                  <a:pt x="12604" y="37484"/>
                  <a:pt x="13155" y="37470"/>
                  <a:pt x="13716" y="37436"/>
                </a:cubicBezTo>
                <a:cubicBezTo>
                  <a:pt x="14643" y="37378"/>
                  <a:pt x="15600" y="37262"/>
                  <a:pt x="16528" y="37117"/>
                </a:cubicBezTo>
                <a:cubicBezTo>
                  <a:pt x="17456" y="36972"/>
                  <a:pt x="18384" y="36798"/>
                  <a:pt x="19312" y="36595"/>
                </a:cubicBezTo>
                <a:cubicBezTo>
                  <a:pt x="20240" y="36392"/>
                  <a:pt x="21167" y="36189"/>
                  <a:pt x="22066" y="35928"/>
                </a:cubicBezTo>
                <a:cubicBezTo>
                  <a:pt x="23893" y="35406"/>
                  <a:pt x="25691" y="34798"/>
                  <a:pt x="27459" y="34102"/>
                </a:cubicBezTo>
                <a:cubicBezTo>
                  <a:pt x="28300" y="33754"/>
                  <a:pt x="29199" y="33377"/>
                  <a:pt x="30069" y="33029"/>
                </a:cubicBezTo>
                <a:cubicBezTo>
                  <a:pt x="30910" y="32652"/>
                  <a:pt x="31751" y="32246"/>
                  <a:pt x="32592" y="31869"/>
                </a:cubicBezTo>
                <a:cubicBezTo>
                  <a:pt x="35926" y="30274"/>
                  <a:pt x="39144" y="28650"/>
                  <a:pt x="42305" y="27288"/>
                </a:cubicBezTo>
                <a:cubicBezTo>
                  <a:pt x="43900" y="26621"/>
                  <a:pt x="45465" y="25983"/>
                  <a:pt x="47002" y="25461"/>
                </a:cubicBezTo>
                <a:cubicBezTo>
                  <a:pt x="47756" y="25171"/>
                  <a:pt x="48539" y="24939"/>
                  <a:pt x="49293" y="24678"/>
                </a:cubicBezTo>
                <a:lnTo>
                  <a:pt x="50424" y="24359"/>
                </a:lnTo>
                <a:lnTo>
                  <a:pt x="50975" y="24214"/>
                </a:lnTo>
                <a:lnTo>
                  <a:pt x="51554" y="24069"/>
                </a:lnTo>
                <a:cubicBezTo>
                  <a:pt x="53944" y="23422"/>
                  <a:pt x="56398" y="23117"/>
                  <a:pt x="58861" y="23117"/>
                </a:cubicBezTo>
                <a:cubicBezTo>
                  <a:pt x="59267" y="23117"/>
                  <a:pt x="59673" y="23125"/>
                  <a:pt x="60079" y="23141"/>
                </a:cubicBezTo>
                <a:cubicBezTo>
                  <a:pt x="61326" y="23228"/>
                  <a:pt x="62573" y="23431"/>
                  <a:pt x="63791" y="23750"/>
                </a:cubicBezTo>
                <a:cubicBezTo>
                  <a:pt x="64080" y="23837"/>
                  <a:pt x="64370" y="23924"/>
                  <a:pt x="64631" y="24011"/>
                </a:cubicBezTo>
                <a:lnTo>
                  <a:pt x="64747" y="24069"/>
                </a:lnTo>
                <a:lnTo>
                  <a:pt x="64805" y="24069"/>
                </a:lnTo>
                <a:lnTo>
                  <a:pt x="65037" y="24127"/>
                </a:lnTo>
                <a:lnTo>
                  <a:pt x="65443" y="24301"/>
                </a:lnTo>
                <a:cubicBezTo>
                  <a:pt x="65733" y="24417"/>
                  <a:pt x="65936" y="24533"/>
                  <a:pt x="66168" y="24649"/>
                </a:cubicBezTo>
                <a:cubicBezTo>
                  <a:pt x="66429" y="24765"/>
                  <a:pt x="66632" y="24910"/>
                  <a:pt x="66864" y="25026"/>
                </a:cubicBezTo>
                <a:cubicBezTo>
                  <a:pt x="67705" y="25548"/>
                  <a:pt x="68459" y="26186"/>
                  <a:pt x="69126" y="26911"/>
                </a:cubicBezTo>
                <a:cubicBezTo>
                  <a:pt x="69706" y="27549"/>
                  <a:pt x="70170" y="28245"/>
                  <a:pt x="70546" y="28998"/>
                </a:cubicBezTo>
                <a:cubicBezTo>
                  <a:pt x="71039" y="30071"/>
                  <a:pt x="71271" y="31289"/>
                  <a:pt x="71184" y="32478"/>
                </a:cubicBezTo>
                <a:cubicBezTo>
                  <a:pt x="71184" y="32797"/>
                  <a:pt x="71155" y="33116"/>
                  <a:pt x="71068" y="33435"/>
                </a:cubicBezTo>
                <a:lnTo>
                  <a:pt x="71010" y="33783"/>
                </a:lnTo>
                <a:lnTo>
                  <a:pt x="71271" y="33870"/>
                </a:lnTo>
                <a:lnTo>
                  <a:pt x="71387" y="33551"/>
                </a:lnTo>
                <a:cubicBezTo>
                  <a:pt x="71532" y="33232"/>
                  <a:pt x="71648" y="32884"/>
                  <a:pt x="71706" y="32565"/>
                </a:cubicBezTo>
                <a:cubicBezTo>
                  <a:pt x="72025" y="31260"/>
                  <a:pt x="71967" y="29897"/>
                  <a:pt x="71561" y="28650"/>
                </a:cubicBezTo>
                <a:cubicBezTo>
                  <a:pt x="70894" y="26621"/>
                  <a:pt x="69590" y="24852"/>
                  <a:pt x="67908" y="23605"/>
                </a:cubicBezTo>
                <a:cubicBezTo>
                  <a:pt x="67647" y="23402"/>
                  <a:pt x="67415" y="23228"/>
                  <a:pt x="67125" y="23054"/>
                </a:cubicBezTo>
                <a:cubicBezTo>
                  <a:pt x="66864" y="22880"/>
                  <a:pt x="66545" y="22677"/>
                  <a:pt x="66284" y="22532"/>
                </a:cubicBezTo>
                <a:lnTo>
                  <a:pt x="65878" y="22329"/>
                </a:lnTo>
                <a:lnTo>
                  <a:pt x="65675" y="22214"/>
                </a:lnTo>
                <a:lnTo>
                  <a:pt x="65646" y="22214"/>
                </a:lnTo>
                <a:lnTo>
                  <a:pt x="65588" y="22185"/>
                </a:lnTo>
                <a:lnTo>
                  <a:pt x="65530" y="22156"/>
                </a:lnTo>
                <a:lnTo>
                  <a:pt x="65414" y="22127"/>
                </a:lnTo>
                <a:cubicBezTo>
                  <a:pt x="65095" y="21982"/>
                  <a:pt x="64805" y="21837"/>
                  <a:pt x="64486" y="21750"/>
                </a:cubicBezTo>
                <a:cubicBezTo>
                  <a:pt x="63124" y="21257"/>
                  <a:pt x="61732" y="20909"/>
                  <a:pt x="60340" y="20735"/>
                </a:cubicBezTo>
                <a:cubicBezTo>
                  <a:pt x="59296" y="20620"/>
                  <a:pt x="58249" y="20562"/>
                  <a:pt x="57204" y="20562"/>
                </a:cubicBezTo>
                <a:cubicBezTo>
                  <a:pt x="55085" y="20562"/>
                  <a:pt x="52975" y="20800"/>
                  <a:pt x="50917" y="21286"/>
                </a:cubicBezTo>
                <a:lnTo>
                  <a:pt x="50308" y="21402"/>
                </a:lnTo>
                <a:lnTo>
                  <a:pt x="49699" y="21576"/>
                </a:lnTo>
                <a:lnTo>
                  <a:pt x="48481" y="21895"/>
                </a:lnTo>
                <a:cubicBezTo>
                  <a:pt x="47669" y="22156"/>
                  <a:pt x="46828" y="22387"/>
                  <a:pt x="46016" y="22706"/>
                </a:cubicBezTo>
                <a:cubicBezTo>
                  <a:pt x="44364" y="23286"/>
                  <a:pt x="42740" y="23953"/>
                  <a:pt x="41145" y="24736"/>
                </a:cubicBezTo>
                <a:cubicBezTo>
                  <a:pt x="40623" y="24968"/>
                  <a:pt x="40101" y="25229"/>
                  <a:pt x="39550" y="25490"/>
                </a:cubicBezTo>
                <a:lnTo>
                  <a:pt x="40130" y="24910"/>
                </a:lnTo>
                <a:cubicBezTo>
                  <a:pt x="40536" y="24446"/>
                  <a:pt x="40971" y="23982"/>
                  <a:pt x="41348" y="23431"/>
                </a:cubicBezTo>
                <a:cubicBezTo>
                  <a:pt x="42218" y="22271"/>
                  <a:pt x="42943" y="21025"/>
                  <a:pt x="43523" y="19691"/>
                </a:cubicBezTo>
                <a:lnTo>
                  <a:pt x="43929" y="18618"/>
                </a:lnTo>
                <a:lnTo>
                  <a:pt x="44277" y="17458"/>
                </a:lnTo>
                <a:lnTo>
                  <a:pt x="44306" y="17400"/>
                </a:lnTo>
                <a:lnTo>
                  <a:pt x="44306" y="17313"/>
                </a:lnTo>
                <a:lnTo>
                  <a:pt x="44306" y="17284"/>
                </a:lnTo>
                <a:lnTo>
                  <a:pt x="44335" y="17139"/>
                </a:lnTo>
                <a:lnTo>
                  <a:pt x="44393" y="16849"/>
                </a:lnTo>
                <a:lnTo>
                  <a:pt x="44509" y="16298"/>
                </a:lnTo>
                <a:cubicBezTo>
                  <a:pt x="44567" y="15979"/>
                  <a:pt x="44596" y="15632"/>
                  <a:pt x="44654" y="15284"/>
                </a:cubicBezTo>
                <a:cubicBezTo>
                  <a:pt x="44741" y="15197"/>
                  <a:pt x="44828" y="15110"/>
                  <a:pt x="44944" y="15052"/>
                </a:cubicBezTo>
                <a:cubicBezTo>
                  <a:pt x="47292" y="13167"/>
                  <a:pt x="49757" y="11949"/>
                  <a:pt x="52105" y="11717"/>
                </a:cubicBezTo>
                <a:cubicBezTo>
                  <a:pt x="52395" y="11688"/>
                  <a:pt x="52656" y="11688"/>
                  <a:pt x="52946" y="11688"/>
                </a:cubicBezTo>
                <a:lnTo>
                  <a:pt x="53381" y="11688"/>
                </a:lnTo>
                <a:lnTo>
                  <a:pt x="53787" y="11717"/>
                </a:lnTo>
                <a:lnTo>
                  <a:pt x="54599" y="11804"/>
                </a:lnTo>
                <a:lnTo>
                  <a:pt x="54802" y="11804"/>
                </a:lnTo>
                <a:lnTo>
                  <a:pt x="55005" y="11833"/>
                </a:lnTo>
                <a:cubicBezTo>
                  <a:pt x="55121" y="11891"/>
                  <a:pt x="55295" y="11891"/>
                  <a:pt x="55411" y="11949"/>
                </a:cubicBezTo>
                <a:cubicBezTo>
                  <a:pt x="55875" y="12065"/>
                  <a:pt x="56310" y="12239"/>
                  <a:pt x="56745" y="12442"/>
                </a:cubicBezTo>
                <a:cubicBezTo>
                  <a:pt x="56977" y="12529"/>
                  <a:pt x="57151" y="12645"/>
                  <a:pt x="57354" y="12761"/>
                </a:cubicBezTo>
                <a:cubicBezTo>
                  <a:pt x="57557" y="12848"/>
                  <a:pt x="57731" y="12993"/>
                  <a:pt x="57904" y="13109"/>
                </a:cubicBezTo>
                <a:cubicBezTo>
                  <a:pt x="59006" y="13892"/>
                  <a:pt x="59876" y="14994"/>
                  <a:pt x="60369" y="16240"/>
                </a:cubicBezTo>
                <a:cubicBezTo>
                  <a:pt x="60456" y="16443"/>
                  <a:pt x="60514" y="16646"/>
                  <a:pt x="60572" y="16849"/>
                </a:cubicBezTo>
                <a:cubicBezTo>
                  <a:pt x="60601" y="16994"/>
                  <a:pt x="60659" y="17139"/>
                  <a:pt x="60688" y="17284"/>
                </a:cubicBezTo>
                <a:lnTo>
                  <a:pt x="60746" y="17661"/>
                </a:lnTo>
                <a:lnTo>
                  <a:pt x="61036" y="17632"/>
                </a:lnTo>
                <a:lnTo>
                  <a:pt x="61036" y="17226"/>
                </a:lnTo>
                <a:cubicBezTo>
                  <a:pt x="61036" y="17081"/>
                  <a:pt x="61007" y="16907"/>
                  <a:pt x="60978" y="16762"/>
                </a:cubicBezTo>
                <a:cubicBezTo>
                  <a:pt x="60978" y="16530"/>
                  <a:pt x="60920" y="16298"/>
                  <a:pt x="60891" y="16095"/>
                </a:cubicBezTo>
                <a:cubicBezTo>
                  <a:pt x="60543" y="14588"/>
                  <a:pt x="59760" y="13254"/>
                  <a:pt x="58629" y="12239"/>
                </a:cubicBezTo>
                <a:cubicBezTo>
                  <a:pt x="58455" y="12065"/>
                  <a:pt x="58223" y="11920"/>
                  <a:pt x="58049" y="11746"/>
                </a:cubicBezTo>
                <a:cubicBezTo>
                  <a:pt x="57846" y="11601"/>
                  <a:pt x="57615" y="11456"/>
                  <a:pt x="57383" y="11311"/>
                </a:cubicBezTo>
                <a:cubicBezTo>
                  <a:pt x="56890" y="10992"/>
                  <a:pt x="56339" y="10731"/>
                  <a:pt x="55817" y="10528"/>
                </a:cubicBezTo>
                <a:cubicBezTo>
                  <a:pt x="55643" y="10470"/>
                  <a:pt x="55527" y="10412"/>
                  <a:pt x="55411" y="10383"/>
                </a:cubicBezTo>
                <a:lnTo>
                  <a:pt x="55208" y="10296"/>
                </a:lnTo>
                <a:lnTo>
                  <a:pt x="54947" y="10238"/>
                </a:lnTo>
                <a:cubicBezTo>
                  <a:pt x="54628" y="10180"/>
                  <a:pt x="54338" y="10122"/>
                  <a:pt x="54019" y="10035"/>
                </a:cubicBezTo>
                <a:lnTo>
                  <a:pt x="53526" y="9948"/>
                </a:lnTo>
                <a:lnTo>
                  <a:pt x="53033" y="9919"/>
                </a:lnTo>
                <a:cubicBezTo>
                  <a:pt x="52760" y="9919"/>
                  <a:pt x="52465" y="9856"/>
                  <a:pt x="52167" y="9856"/>
                </a:cubicBezTo>
                <a:cubicBezTo>
                  <a:pt x="52118" y="9856"/>
                  <a:pt x="52068" y="9857"/>
                  <a:pt x="52018" y="9861"/>
                </a:cubicBezTo>
                <a:cubicBezTo>
                  <a:pt x="50540" y="9890"/>
                  <a:pt x="49061" y="10180"/>
                  <a:pt x="47698" y="10731"/>
                </a:cubicBezTo>
                <a:cubicBezTo>
                  <a:pt x="46625" y="11137"/>
                  <a:pt x="45610" y="11659"/>
                  <a:pt x="44625" y="12268"/>
                </a:cubicBezTo>
                <a:cubicBezTo>
                  <a:pt x="44538" y="11398"/>
                  <a:pt x="44364" y="10528"/>
                  <a:pt x="44132" y="9658"/>
                </a:cubicBezTo>
                <a:cubicBezTo>
                  <a:pt x="43871" y="8760"/>
                  <a:pt x="43523" y="7890"/>
                  <a:pt x="43088" y="7049"/>
                </a:cubicBezTo>
                <a:cubicBezTo>
                  <a:pt x="42595" y="6179"/>
                  <a:pt x="42044" y="5367"/>
                  <a:pt x="41406" y="4642"/>
                </a:cubicBezTo>
                <a:cubicBezTo>
                  <a:pt x="40739" y="3888"/>
                  <a:pt x="40014" y="3192"/>
                  <a:pt x="39202" y="2613"/>
                </a:cubicBezTo>
                <a:lnTo>
                  <a:pt x="38565" y="2207"/>
                </a:lnTo>
                <a:lnTo>
                  <a:pt x="38246" y="1975"/>
                </a:lnTo>
                <a:lnTo>
                  <a:pt x="37898" y="1830"/>
                </a:lnTo>
                <a:lnTo>
                  <a:pt x="37231" y="1453"/>
                </a:lnTo>
                <a:lnTo>
                  <a:pt x="37173" y="1453"/>
                </a:lnTo>
                <a:lnTo>
                  <a:pt x="37115" y="1424"/>
                </a:lnTo>
                <a:lnTo>
                  <a:pt x="37028" y="1395"/>
                </a:lnTo>
                <a:lnTo>
                  <a:pt x="36854" y="1308"/>
                </a:lnTo>
                <a:lnTo>
                  <a:pt x="36535" y="1192"/>
                </a:lnTo>
                <a:cubicBezTo>
                  <a:pt x="34621" y="409"/>
                  <a:pt x="32592" y="32"/>
                  <a:pt x="30533" y="3"/>
                </a:cubicBezTo>
                <a:cubicBezTo>
                  <a:pt x="30430" y="2"/>
                  <a:pt x="30326" y="1"/>
                  <a:pt x="30223" y="1"/>
                </a:cubicBezTo>
                <a:close/>
              </a:path>
            </a:pathLst>
          </a:custGeom>
          <a:solidFill>
            <a:srgbClr val="737B40"/>
          </a:solidFill>
          <a:ln>
            <a:noFill/>
          </a:ln>
          <a:effectLst>
            <a:outerShdw blurRad="57150" dist="28575" dir="1416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1"/>
          <p:cNvSpPr/>
          <p:nvPr/>
        </p:nvSpPr>
        <p:spPr>
          <a:xfrm>
            <a:off x="6540401" y="1497853"/>
            <a:ext cx="432900" cy="432300"/>
          </a:xfrm>
          <a:prstGeom prst="star4">
            <a:avLst>
              <a:gd name="adj" fmla="val 9645"/>
            </a:avLst>
          </a:prstGeom>
          <a:solidFill>
            <a:srgbClr val="737B40"/>
          </a:solidFill>
          <a:ln>
            <a:noFill/>
          </a:ln>
          <a:effectLst>
            <a:outerShdw blurRad="57150" dist="38100" dir="12840000" algn="bl" rotWithShape="0">
              <a:srgbClr val="737B40">
                <a:alpha val="36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44" name="Google Shape;344;p31"/>
          <p:cNvCxnSpPr/>
          <p:nvPr/>
        </p:nvCxnSpPr>
        <p:spPr>
          <a:xfrm>
            <a:off x="3968125" y="3782563"/>
            <a:ext cx="1207800" cy="0"/>
          </a:xfrm>
          <a:prstGeom prst="straightConnector1">
            <a:avLst/>
          </a:prstGeom>
          <a:noFill/>
          <a:ln w="19050" cap="flat" cmpd="sng">
            <a:solidFill>
              <a:srgbClr val="737B40"/>
            </a:solidFill>
            <a:prstDash val="solid"/>
            <a:round/>
            <a:headEnd type="none" w="med" len="med"/>
            <a:tailEnd type="none" w="med" len="med"/>
          </a:ln>
        </p:spPr>
      </p:cxnSp>
      <p:sp>
        <p:nvSpPr>
          <p:cNvPr id="3" name="Subtitle 2">
            <a:extLst>
              <a:ext uri="{FF2B5EF4-FFF2-40B4-BE49-F238E27FC236}">
                <a16:creationId xmlns:a16="http://schemas.microsoft.com/office/drawing/2014/main" id="{7B70917C-E5F4-332D-978C-DEFB447A14DD}"/>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909018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sp>
        <p:nvSpPr>
          <p:cNvPr id="508" name="Google Shape;508;p39"/>
          <p:cNvSpPr txBox="1">
            <a:spLocks noGrp="1"/>
          </p:cNvSpPr>
          <p:nvPr>
            <p:ph type="subTitle" idx="1"/>
          </p:nvPr>
        </p:nvSpPr>
        <p:spPr>
          <a:xfrm>
            <a:off x="1458150" y="2570900"/>
            <a:ext cx="6227700" cy="1887000"/>
          </a:xfrm>
          <a:prstGeom prst="rect">
            <a:avLst/>
          </a:prstGeom>
        </p:spPr>
        <p:txBody>
          <a:bodyPr spcFirstLastPara="1" wrap="square" lIns="91425" tIns="91425" rIns="91425" bIns="91425" anchor="b" anchorCtr="0">
            <a:noAutofit/>
          </a:bodyPr>
          <a:lstStyle/>
          <a:p>
            <a:pPr marL="0" indent="0"/>
            <a:r>
              <a:rPr lang="en" sz="2000" dirty="0"/>
              <a:t>The proposed story for this animation is as follows; the character is scaling the side of an old building, grasping at the ledges and window frames. The edges of these frames and window sills crumble away in parts and fall, causing the character to scramble and slip.</a:t>
            </a:r>
          </a:p>
          <a:p>
            <a:pPr marL="0" indent="0"/>
            <a:endParaRPr lang="en" sz="2000"/>
          </a:p>
          <a:p>
            <a:pPr marL="0" indent="0"/>
            <a:r>
              <a:rPr lang="en" sz="2000" dirty="0"/>
              <a:t>The character will be a masculine figure, however as the animation is more focused on the characters movement and interaction with the environment, he will have minimal detail in his design.</a:t>
            </a:r>
          </a:p>
        </p:txBody>
      </p:sp>
      <p:sp>
        <p:nvSpPr>
          <p:cNvPr id="510" name="Google Shape;510;p39"/>
          <p:cNvSpPr txBox="1"/>
          <p:nvPr/>
        </p:nvSpPr>
        <p:spPr>
          <a:xfrm>
            <a:off x="3375563" y="3712175"/>
            <a:ext cx="3000000" cy="646500"/>
          </a:xfrm>
          <a:prstGeom prst="rect">
            <a:avLst/>
          </a:prstGeom>
          <a:noFill/>
          <a:ln>
            <a:noFill/>
          </a:ln>
          <a:effectLst>
            <a:outerShdw blurRad="42863" dist="19050" dir="12840000" algn="bl" rotWithShape="0">
              <a:schemeClr val="dk1">
                <a:alpha val="86000"/>
              </a:schemeClr>
            </a:outerShdw>
          </a:effectLst>
        </p:spPr>
        <p:txBody>
          <a:bodyPr spcFirstLastPara="1" wrap="square" lIns="91425" tIns="91425" rIns="91425" bIns="91425" anchor="t" anchorCtr="0">
            <a:noAutofit/>
          </a:bodyPr>
          <a:lstStyle/>
          <a:p>
            <a:pPr marL="0" lvl="0" indent="0" algn="ctr" rtl="0">
              <a:spcBef>
                <a:spcPts val="0"/>
              </a:spcBef>
              <a:spcAft>
                <a:spcPts val="0"/>
              </a:spcAft>
              <a:buNone/>
            </a:pPr>
            <a:endParaRPr lang="en" sz="3000">
              <a:solidFill>
                <a:srgbClr val="737B40"/>
              </a:solidFill>
              <a:latin typeface="UnifrakturMaguntia"/>
              <a:ea typeface="UnifrakturMaguntia"/>
              <a:cs typeface="UnifrakturMaguntia"/>
            </a:endParaRPr>
          </a:p>
        </p:txBody>
      </p:sp>
      <p:sp>
        <p:nvSpPr>
          <p:cNvPr id="3" name="Title 2">
            <a:extLst>
              <a:ext uri="{FF2B5EF4-FFF2-40B4-BE49-F238E27FC236}">
                <a16:creationId xmlns:a16="http://schemas.microsoft.com/office/drawing/2014/main" id="{482064B9-335D-5A42-03A8-CE9D41F45D81}"/>
              </a:ext>
            </a:extLst>
          </p:cNvPr>
          <p:cNvSpPr>
            <a:spLocks noGrp="1"/>
          </p:cNvSpPr>
          <p:nvPr>
            <p:ph type="title"/>
          </p:nvPr>
        </p:nvSpPr>
        <p:spPr>
          <a:xfrm>
            <a:off x="2290456" y="741961"/>
            <a:ext cx="4722708" cy="531900"/>
          </a:xfrm>
        </p:spPr>
        <p:txBody>
          <a:bodyPr/>
          <a:lstStyle/>
          <a:p>
            <a:r>
              <a:rPr lang="en-US" sz="4000"/>
              <a:t>Story and Character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07">
          <a:extLst>
            <a:ext uri="{FF2B5EF4-FFF2-40B4-BE49-F238E27FC236}">
              <a16:creationId xmlns:a16="http://schemas.microsoft.com/office/drawing/2014/main" id="{CD2C4CDB-6A7B-E657-34F0-88E8A7401474}"/>
            </a:ext>
          </a:extLst>
        </p:cNvPr>
        <p:cNvGrpSpPr/>
        <p:nvPr/>
      </p:nvGrpSpPr>
      <p:grpSpPr>
        <a:xfrm>
          <a:off x="0" y="0"/>
          <a:ext cx="0" cy="0"/>
          <a:chOff x="0" y="0"/>
          <a:chExt cx="0" cy="0"/>
        </a:xfrm>
      </p:grpSpPr>
      <p:sp>
        <p:nvSpPr>
          <p:cNvPr id="508" name="Google Shape;508;p39">
            <a:extLst>
              <a:ext uri="{FF2B5EF4-FFF2-40B4-BE49-F238E27FC236}">
                <a16:creationId xmlns:a16="http://schemas.microsoft.com/office/drawing/2014/main" id="{9227B950-5D2C-C22A-7E4D-36CB51BBC270}"/>
              </a:ext>
            </a:extLst>
          </p:cNvPr>
          <p:cNvSpPr txBox="1">
            <a:spLocks noGrp="1"/>
          </p:cNvSpPr>
          <p:nvPr>
            <p:ph type="subTitle" idx="1"/>
          </p:nvPr>
        </p:nvSpPr>
        <p:spPr>
          <a:xfrm>
            <a:off x="1458150" y="58457"/>
            <a:ext cx="6227700" cy="1887000"/>
          </a:xfrm>
          <a:prstGeom prst="rect">
            <a:avLst/>
          </a:prstGeom>
        </p:spPr>
        <p:txBody>
          <a:bodyPr spcFirstLastPara="1" wrap="square" lIns="91425" tIns="91425" rIns="91425" bIns="91425" anchor="b" anchorCtr="0">
            <a:noAutofit/>
          </a:bodyPr>
          <a:lstStyle/>
          <a:p>
            <a:pPr marL="0" indent="0"/>
            <a:r>
              <a:rPr lang="en" sz="2000" dirty="0"/>
              <a:t>The following images are inspiration for the environment, based on classical Edwardian </a:t>
            </a:r>
            <a:r>
              <a:rPr lang="en" sz="2000"/>
              <a:t>architecture</a:t>
            </a:r>
            <a:r>
              <a:rPr lang="en" sz="2000" dirty="0"/>
              <a:t>.</a:t>
            </a:r>
            <a:endParaRPr lang="en-US" dirty="0"/>
          </a:p>
        </p:txBody>
      </p:sp>
      <p:sp>
        <p:nvSpPr>
          <p:cNvPr id="510" name="Google Shape;510;p39">
            <a:extLst>
              <a:ext uri="{FF2B5EF4-FFF2-40B4-BE49-F238E27FC236}">
                <a16:creationId xmlns:a16="http://schemas.microsoft.com/office/drawing/2014/main" id="{C51593E6-D485-CB1B-C904-16AE59775A90}"/>
              </a:ext>
            </a:extLst>
          </p:cNvPr>
          <p:cNvSpPr txBox="1"/>
          <p:nvPr/>
        </p:nvSpPr>
        <p:spPr>
          <a:xfrm>
            <a:off x="3375563" y="3712175"/>
            <a:ext cx="3000000" cy="646500"/>
          </a:xfrm>
          <a:prstGeom prst="rect">
            <a:avLst/>
          </a:prstGeom>
          <a:noFill/>
          <a:ln>
            <a:noFill/>
          </a:ln>
          <a:effectLst>
            <a:outerShdw blurRad="42863" dist="19050" dir="12840000" algn="bl" rotWithShape="0">
              <a:schemeClr val="dk1">
                <a:alpha val="86000"/>
              </a:schemeClr>
            </a:outerShdw>
          </a:effectLst>
        </p:spPr>
        <p:txBody>
          <a:bodyPr spcFirstLastPara="1" wrap="square" lIns="91425" tIns="91425" rIns="91425" bIns="91425" anchor="t" anchorCtr="0">
            <a:noAutofit/>
          </a:bodyPr>
          <a:lstStyle/>
          <a:p>
            <a:pPr marL="0" lvl="0" indent="0" algn="ctr" rtl="0">
              <a:spcBef>
                <a:spcPts val="0"/>
              </a:spcBef>
              <a:spcAft>
                <a:spcPts val="0"/>
              </a:spcAft>
              <a:buNone/>
            </a:pPr>
            <a:endParaRPr lang="en" sz="3000">
              <a:solidFill>
                <a:srgbClr val="737B40"/>
              </a:solidFill>
              <a:latin typeface="UnifrakturMaguntia"/>
              <a:ea typeface="UnifrakturMaguntia"/>
              <a:cs typeface="UnifrakturMaguntia"/>
            </a:endParaRPr>
          </a:p>
        </p:txBody>
      </p:sp>
      <p:sp>
        <p:nvSpPr>
          <p:cNvPr id="3" name="Title 2">
            <a:extLst>
              <a:ext uri="{FF2B5EF4-FFF2-40B4-BE49-F238E27FC236}">
                <a16:creationId xmlns:a16="http://schemas.microsoft.com/office/drawing/2014/main" id="{DD0714B5-3C5F-1F62-DF42-06A503A5197F}"/>
              </a:ext>
            </a:extLst>
          </p:cNvPr>
          <p:cNvSpPr>
            <a:spLocks noGrp="1"/>
          </p:cNvSpPr>
          <p:nvPr>
            <p:ph type="title"/>
          </p:nvPr>
        </p:nvSpPr>
        <p:spPr>
          <a:xfrm>
            <a:off x="2290456" y="741961"/>
            <a:ext cx="4722708" cy="531900"/>
          </a:xfrm>
        </p:spPr>
        <p:txBody>
          <a:bodyPr/>
          <a:lstStyle/>
          <a:p>
            <a:r>
              <a:rPr lang="en-US" sz="4000"/>
              <a:t>Story and Character</a:t>
            </a:r>
          </a:p>
        </p:txBody>
      </p:sp>
      <p:pic>
        <p:nvPicPr>
          <p:cNvPr id="2" name="Picture 1" descr="Lancaster House, Manchester">
            <a:extLst>
              <a:ext uri="{FF2B5EF4-FFF2-40B4-BE49-F238E27FC236}">
                <a16:creationId xmlns:a16="http://schemas.microsoft.com/office/drawing/2014/main" id="{C53A8F05-C3E0-9739-CD60-74E3AF3D9FAE}"/>
              </a:ext>
            </a:extLst>
          </p:cNvPr>
          <p:cNvPicPr>
            <a:picLocks noChangeAspect="1"/>
          </p:cNvPicPr>
          <p:nvPr/>
        </p:nvPicPr>
        <p:blipFill>
          <a:blip r:embed="rId3"/>
          <a:stretch>
            <a:fillRect/>
          </a:stretch>
        </p:blipFill>
        <p:spPr>
          <a:xfrm>
            <a:off x="655608" y="1944709"/>
            <a:ext cx="1643333" cy="1512875"/>
          </a:xfrm>
          <a:prstGeom prst="rect">
            <a:avLst/>
          </a:prstGeom>
        </p:spPr>
      </p:pic>
      <p:sp>
        <p:nvSpPr>
          <p:cNvPr id="5" name="Google Shape;508;p39">
            <a:extLst>
              <a:ext uri="{FF2B5EF4-FFF2-40B4-BE49-F238E27FC236}">
                <a16:creationId xmlns:a16="http://schemas.microsoft.com/office/drawing/2014/main" id="{E7B7DECB-AD4C-A2AF-267A-3D5D59ECF233}"/>
              </a:ext>
            </a:extLst>
          </p:cNvPr>
          <p:cNvSpPr txBox="1">
            <a:spLocks/>
          </p:cNvSpPr>
          <p:nvPr/>
        </p:nvSpPr>
        <p:spPr>
          <a:xfrm>
            <a:off x="3880" y="3262451"/>
            <a:ext cx="1655701" cy="625387"/>
          </a:xfrm>
          <a:prstGeom prst="rect">
            <a:avLst/>
          </a:prstGeom>
          <a:noFill/>
          <a:ln>
            <a:noFill/>
          </a:ln>
          <a:effectLst>
            <a:outerShdw blurRad="57150" dist="19050" dir="11940000" algn="bl" rotWithShape="0">
              <a:schemeClr val="dk1">
                <a:alpha val="33000"/>
              </a:schemeClr>
            </a:outerShdw>
          </a:effectLst>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rgbClr val="737B40"/>
              </a:buClr>
              <a:buSzPts val="2500"/>
              <a:buFont typeface="Cormorant Infant Medium"/>
              <a:buNone/>
              <a:defRPr sz="3300" b="0" i="1" u="none" strike="noStrike" cap="none">
                <a:solidFill>
                  <a:srgbClr val="737B40"/>
                </a:solidFill>
                <a:latin typeface="Cormorant Infant Medium"/>
                <a:ea typeface="Cormorant Infant Medium"/>
                <a:cs typeface="Cormorant Infant Medium"/>
                <a:sym typeface="Cormorant Infant Medium"/>
              </a:defRPr>
            </a:lvl1pPr>
            <a:lvl2pPr marL="914400" marR="0" lvl="1" indent="-330200" algn="ctr" rtl="0">
              <a:lnSpc>
                <a:spcPct val="100000"/>
              </a:lnSpc>
              <a:spcBef>
                <a:spcPts val="0"/>
              </a:spcBef>
              <a:spcAft>
                <a:spcPts val="0"/>
              </a:spcAft>
              <a:buClr>
                <a:srgbClr val="737B40"/>
              </a:buClr>
              <a:buSzPts val="2500"/>
              <a:buFont typeface="Cormorant Infant Medium"/>
              <a:buNone/>
              <a:defRPr sz="2500" b="0" i="1" u="none" strike="noStrike" cap="none">
                <a:solidFill>
                  <a:srgbClr val="737B40"/>
                </a:solidFill>
                <a:latin typeface="Cormorant Infant Medium"/>
                <a:ea typeface="Cormorant Infant Medium"/>
                <a:cs typeface="Cormorant Infant Medium"/>
                <a:sym typeface="Cormorant Infant Medium"/>
              </a:defRPr>
            </a:lvl2pPr>
            <a:lvl3pPr marL="1371600" marR="0" lvl="2" indent="-330200" algn="ctr" rtl="0">
              <a:lnSpc>
                <a:spcPct val="100000"/>
              </a:lnSpc>
              <a:spcBef>
                <a:spcPts val="0"/>
              </a:spcBef>
              <a:spcAft>
                <a:spcPts val="0"/>
              </a:spcAft>
              <a:buClr>
                <a:srgbClr val="737B40"/>
              </a:buClr>
              <a:buSzPts val="2500"/>
              <a:buFont typeface="Cormorant Infant Medium"/>
              <a:buNone/>
              <a:defRPr sz="2500" b="0" i="1" u="none" strike="noStrike" cap="none">
                <a:solidFill>
                  <a:srgbClr val="737B40"/>
                </a:solidFill>
                <a:latin typeface="Cormorant Infant Medium"/>
                <a:ea typeface="Cormorant Infant Medium"/>
                <a:cs typeface="Cormorant Infant Medium"/>
                <a:sym typeface="Cormorant Infant Medium"/>
              </a:defRPr>
            </a:lvl3pPr>
            <a:lvl4pPr marL="1828800" marR="0" lvl="3" indent="-330200" algn="ctr" rtl="0">
              <a:lnSpc>
                <a:spcPct val="100000"/>
              </a:lnSpc>
              <a:spcBef>
                <a:spcPts val="0"/>
              </a:spcBef>
              <a:spcAft>
                <a:spcPts val="0"/>
              </a:spcAft>
              <a:buClr>
                <a:srgbClr val="737B40"/>
              </a:buClr>
              <a:buSzPts val="2500"/>
              <a:buFont typeface="Cormorant Infant Medium"/>
              <a:buNone/>
              <a:defRPr sz="2500" b="0" i="1" u="none" strike="noStrike" cap="none">
                <a:solidFill>
                  <a:srgbClr val="737B40"/>
                </a:solidFill>
                <a:latin typeface="Cormorant Infant Medium"/>
                <a:ea typeface="Cormorant Infant Medium"/>
                <a:cs typeface="Cormorant Infant Medium"/>
                <a:sym typeface="Cormorant Infant Medium"/>
              </a:defRPr>
            </a:lvl4pPr>
            <a:lvl5pPr marL="2286000" marR="0" lvl="4" indent="-330200" algn="ctr" rtl="0">
              <a:lnSpc>
                <a:spcPct val="100000"/>
              </a:lnSpc>
              <a:spcBef>
                <a:spcPts val="0"/>
              </a:spcBef>
              <a:spcAft>
                <a:spcPts val="0"/>
              </a:spcAft>
              <a:buClr>
                <a:srgbClr val="737B40"/>
              </a:buClr>
              <a:buSzPts val="2500"/>
              <a:buFont typeface="Cormorant Infant Medium"/>
              <a:buNone/>
              <a:defRPr sz="2500" b="0" i="1" u="none" strike="noStrike" cap="none">
                <a:solidFill>
                  <a:srgbClr val="737B40"/>
                </a:solidFill>
                <a:latin typeface="Cormorant Infant Medium"/>
                <a:ea typeface="Cormorant Infant Medium"/>
                <a:cs typeface="Cormorant Infant Medium"/>
                <a:sym typeface="Cormorant Infant Medium"/>
              </a:defRPr>
            </a:lvl5pPr>
            <a:lvl6pPr marL="2743200" marR="0" lvl="5" indent="-330200" algn="ctr" rtl="0">
              <a:lnSpc>
                <a:spcPct val="100000"/>
              </a:lnSpc>
              <a:spcBef>
                <a:spcPts val="0"/>
              </a:spcBef>
              <a:spcAft>
                <a:spcPts val="0"/>
              </a:spcAft>
              <a:buClr>
                <a:srgbClr val="737B40"/>
              </a:buClr>
              <a:buSzPts val="2500"/>
              <a:buFont typeface="Cormorant Infant Medium"/>
              <a:buNone/>
              <a:defRPr sz="2500" b="0" i="1" u="none" strike="noStrike" cap="none">
                <a:solidFill>
                  <a:srgbClr val="737B40"/>
                </a:solidFill>
                <a:latin typeface="Cormorant Infant Medium"/>
                <a:ea typeface="Cormorant Infant Medium"/>
                <a:cs typeface="Cormorant Infant Medium"/>
                <a:sym typeface="Cormorant Infant Medium"/>
              </a:defRPr>
            </a:lvl6pPr>
            <a:lvl7pPr marL="3200400" marR="0" lvl="6" indent="-330200" algn="ctr" rtl="0">
              <a:lnSpc>
                <a:spcPct val="100000"/>
              </a:lnSpc>
              <a:spcBef>
                <a:spcPts val="0"/>
              </a:spcBef>
              <a:spcAft>
                <a:spcPts val="0"/>
              </a:spcAft>
              <a:buClr>
                <a:srgbClr val="737B40"/>
              </a:buClr>
              <a:buSzPts val="2500"/>
              <a:buFont typeface="Cormorant Infant Medium"/>
              <a:buNone/>
              <a:defRPr sz="2500" b="0" i="1" u="none" strike="noStrike" cap="none">
                <a:solidFill>
                  <a:srgbClr val="737B40"/>
                </a:solidFill>
                <a:latin typeface="Cormorant Infant Medium"/>
                <a:ea typeface="Cormorant Infant Medium"/>
                <a:cs typeface="Cormorant Infant Medium"/>
                <a:sym typeface="Cormorant Infant Medium"/>
              </a:defRPr>
            </a:lvl7pPr>
            <a:lvl8pPr marL="3657600" marR="0" lvl="7" indent="-330200" algn="ctr" rtl="0">
              <a:lnSpc>
                <a:spcPct val="100000"/>
              </a:lnSpc>
              <a:spcBef>
                <a:spcPts val="0"/>
              </a:spcBef>
              <a:spcAft>
                <a:spcPts val="0"/>
              </a:spcAft>
              <a:buClr>
                <a:srgbClr val="737B40"/>
              </a:buClr>
              <a:buSzPts val="2500"/>
              <a:buFont typeface="Cormorant Infant Medium"/>
              <a:buNone/>
              <a:defRPr sz="2500" b="0" i="1" u="none" strike="noStrike" cap="none">
                <a:solidFill>
                  <a:srgbClr val="737B40"/>
                </a:solidFill>
                <a:latin typeface="Cormorant Infant Medium"/>
                <a:ea typeface="Cormorant Infant Medium"/>
                <a:cs typeface="Cormorant Infant Medium"/>
                <a:sym typeface="Cormorant Infant Medium"/>
              </a:defRPr>
            </a:lvl8pPr>
            <a:lvl9pPr marL="4114800" marR="0" lvl="8" indent="-330200" algn="ctr" rtl="0">
              <a:lnSpc>
                <a:spcPct val="100000"/>
              </a:lnSpc>
              <a:spcBef>
                <a:spcPts val="0"/>
              </a:spcBef>
              <a:spcAft>
                <a:spcPts val="0"/>
              </a:spcAft>
              <a:buClr>
                <a:srgbClr val="737B40"/>
              </a:buClr>
              <a:buSzPts val="2500"/>
              <a:buFont typeface="Cormorant Infant Medium"/>
              <a:buNone/>
              <a:defRPr sz="2500" b="0" i="1" u="none" strike="noStrike" cap="none">
                <a:solidFill>
                  <a:srgbClr val="737B40"/>
                </a:solidFill>
                <a:latin typeface="Cormorant Infant Medium"/>
                <a:ea typeface="Cormorant Infant Medium"/>
                <a:cs typeface="Cormorant Infant Medium"/>
                <a:sym typeface="Cormorant Infant Medium"/>
              </a:defRPr>
            </a:lvl9pPr>
          </a:lstStyle>
          <a:p>
            <a:pPr marL="0" indent="0"/>
            <a:r>
              <a:rPr lang="en" sz="2000" dirty="0"/>
              <a:t>[1]</a:t>
            </a:r>
          </a:p>
        </p:txBody>
      </p:sp>
      <p:pic>
        <p:nvPicPr>
          <p:cNvPr id="6" name="Picture 5" descr="Lancaster House | Julie Twist">
            <a:extLst>
              <a:ext uri="{FF2B5EF4-FFF2-40B4-BE49-F238E27FC236}">
                <a16:creationId xmlns:a16="http://schemas.microsoft.com/office/drawing/2014/main" id="{D692AB43-0C48-BABE-7C55-2FCDA55ED655}"/>
              </a:ext>
            </a:extLst>
          </p:cNvPr>
          <p:cNvPicPr>
            <a:picLocks noChangeAspect="1"/>
          </p:cNvPicPr>
          <p:nvPr/>
        </p:nvPicPr>
        <p:blipFill>
          <a:blip r:embed="rId4"/>
          <a:stretch>
            <a:fillRect/>
          </a:stretch>
        </p:blipFill>
        <p:spPr>
          <a:xfrm>
            <a:off x="1250831" y="3499089"/>
            <a:ext cx="2372265" cy="1067520"/>
          </a:xfrm>
          <a:prstGeom prst="rect">
            <a:avLst/>
          </a:prstGeom>
        </p:spPr>
      </p:pic>
      <p:sp>
        <p:nvSpPr>
          <p:cNvPr id="7" name="TextBox 6">
            <a:extLst>
              <a:ext uri="{FF2B5EF4-FFF2-40B4-BE49-F238E27FC236}">
                <a16:creationId xmlns:a16="http://schemas.microsoft.com/office/drawing/2014/main" id="{5D287FD1-1AF1-5713-A642-C8412460931D}"/>
              </a:ext>
            </a:extLst>
          </p:cNvPr>
          <p:cNvSpPr txBox="1"/>
          <p:nvPr/>
        </p:nvSpPr>
        <p:spPr>
          <a:xfrm>
            <a:off x="3116292" y="4523476"/>
            <a:ext cx="4572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i="1" baseline="0" dirty="0">
                <a:solidFill>
                  <a:srgbClr val="737B40"/>
                </a:solidFill>
                <a:latin typeface="Cormorant Infant Medium"/>
              </a:rPr>
              <a:t>[</a:t>
            </a:r>
            <a:r>
              <a:rPr lang="en-GB" sz="2000" i="1" dirty="0">
                <a:solidFill>
                  <a:srgbClr val="737B40"/>
                </a:solidFill>
                <a:latin typeface="Cormorant Infant Medium"/>
              </a:rPr>
              <a:t>2</a:t>
            </a:r>
            <a:r>
              <a:rPr lang="en-GB" sz="2000" i="1" baseline="0" dirty="0">
                <a:solidFill>
                  <a:srgbClr val="737B40"/>
                </a:solidFill>
                <a:latin typeface="Cormorant Infant Medium"/>
              </a:rPr>
              <a:t>]</a:t>
            </a:r>
            <a:endParaRPr lang="en-GB" dirty="0"/>
          </a:p>
          <a:p>
            <a:pPr algn="ctr"/>
            <a:endParaRPr lang="en-GB"/>
          </a:p>
        </p:txBody>
      </p:sp>
      <p:pic>
        <p:nvPicPr>
          <p:cNvPr id="8" name="Picture 7" descr="Manchester Town Hall Timber Window Restoration Project">
            <a:extLst>
              <a:ext uri="{FF2B5EF4-FFF2-40B4-BE49-F238E27FC236}">
                <a16:creationId xmlns:a16="http://schemas.microsoft.com/office/drawing/2014/main" id="{0173F065-20FE-B0DB-BF1A-D0BAB8B8CE61}"/>
              </a:ext>
            </a:extLst>
          </p:cNvPr>
          <p:cNvPicPr>
            <a:picLocks noChangeAspect="1"/>
          </p:cNvPicPr>
          <p:nvPr/>
        </p:nvPicPr>
        <p:blipFill>
          <a:blip r:embed="rId5"/>
          <a:stretch>
            <a:fillRect/>
          </a:stretch>
        </p:blipFill>
        <p:spPr>
          <a:xfrm>
            <a:off x="2618117" y="1931238"/>
            <a:ext cx="2042304" cy="1529033"/>
          </a:xfrm>
          <a:prstGeom prst="rect">
            <a:avLst/>
          </a:prstGeom>
        </p:spPr>
      </p:pic>
      <p:sp>
        <p:nvSpPr>
          <p:cNvPr id="9" name="TextBox 8">
            <a:extLst>
              <a:ext uri="{FF2B5EF4-FFF2-40B4-BE49-F238E27FC236}">
                <a16:creationId xmlns:a16="http://schemas.microsoft.com/office/drawing/2014/main" id="{981987A5-2949-C0F2-0169-218169DD9438}"/>
              </a:ext>
            </a:extLst>
          </p:cNvPr>
          <p:cNvSpPr txBox="1"/>
          <p:nvPr/>
        </p:nvSpPr>
        <p:spPr>
          <a:xfrm>
            <a:off x="4658264" y="1924769"/>
            <a:ext cx="4572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i="1" baseline="0" dirty="0">
                <a:solidFill>
                  <a:srgbClr val="737B40"/>
                </a:solidFill>
                <a:latin typeface="Cormorant Infant Medium"/>
              </a:rPr>
              <a:t>[</a:t>
            </a:r>
            <a:r>
              <a:rPr lang="en-GB" sz="2000" i="1" dirty="0">
                <a:solidFill>
                  <a:srgbClr val="737B40"/>
                </a:solidFill>
                <a:latin typeface="Cormorant Infant Medium"/>
              </a:rPr>
              <a:t>3</a:t>
            </a:r>
            <a:r>
              <a:rPr lang="en-GB" sz="2000" i="1" baseline="0" dirty="0">
                <a:solidFill>
                  <a:srgbClr val="737B40"/>
                </a:solidFill>
                <a:latin typeface="Cormorant Infant Medium"/>
              </a:rPr>
              <a:t>]</a:t>
            </a:r>
            <a:endParaRPr lang="en-GB" dirty="0"/>
          </a:p>
          <a:p>
            <a:pPr algn="ctr"/>
            <a:endParaRPr lang="en-GB"/>
          </a:p>
        </p:txBody>
      </p:sp>
      <p:pic>
        <p:nvPicPr>
          <p:cNvPr id="10" name="Picture 9" descr="John Rylands Library. editorial stock image. Image of exterior - 59615129">
            <a:extLst>
              <a:ext uri="{FF2B5EF4-FFF2-40B4-BE49-F238E27FC236}">
                <a16:creationId xmlns:a16="http://schemas.microsoft.com/office/drawing/2014/main" id="{1868717F-61B8-0758-2B68-97B5BD88C8D1}"/>
              </a:ext>
            </a:extLst>
          </p:cNvPr>
          <p:cNvPicPr>
            <a:picLocks noChangeAspect="1"/>
          </p:cNvPicPr>
          <p:nvPr/>
        </p:nvPicPr>
        <p:blipFill>
          <a:blip r:embed="rId6"/>
          <a:stretch>
            <a:fillRect/>
          </a:stretch>
        </p:blipFill>
        <p:spPr>
          <a:xfrm>
            <a:off x="4345556" y="3499089"/>
            <a:ext cx="2027209" cy="1358661"/>
          </a:xfrm>
          <a:prstGeom prst="rect">
            <a:avLst/>
          </a:prstGeom>
        </p:spPr>
      </p:pic>
      <p:sp>
        <p:nvSpPr>
          <p:cNvPr id="11" name="TextBox 10">
            <a:extLst>
              <a:ext uri="{FF2B5EF4-FFF2-40B4-BE49-F238E27FC236}">
                <a16:creationId xmlns:a16="http://schemas.microsoft.com/office/drawing/2014/main" id="{3EFE62DC-63D9-CAFC-1D71-916777FF3EFC}"/>
              </a:ext>
            </a:extLst>
          </p:cNvPr>
          <p:cNvSpPr txBox="1"/>
          <p:nvPr/>
        </p:nvSpPr>
        <p:spPr>
          <a:xfrm>
            <a:off x="6372764" y="4512693"/>
            <a:ext cx="4572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i="1" dirty="0">
                <a:solidFill>
                  <a:srgbClr val="737B40"/>
                </a:solidFill>
                <a:latin typeface="Cormorant Infant Medium"/>
              </a:rPr>
              <a:t>[4]</a:t>
            </a:r>
            <a:endParaRPr lang="en-GB" dirty="0"/>
          </a:p>
          <a:p>
            <a:pPr algn="ctr"/>
            <a:endParaRPr lang="en-GB"/>
          </a:p>
        </p:txBody>
      </p:sp>
      <p:pic>
        <p:nvPicPr>
          <p:cNvPr id="12" name="Picture 11" descr="John Rylands Library | Manchester, England | Embark.org">
            <a:extLst>
              <a:ext uri="{FF2B5EF4-FFF2-40B4-BE49-F238E27FC236}">
                <a16:creationId xmlns:a16="http://schemas.microsoft.com/office/drawing/2014/main" id="{8E19E381-FF4F-CF4C-40AA-2178DA2FCDF5}"/>
              </a:ext>
            </a:extLst>
          </p:cNvPr>
          <p:cNvPicPr>
            <a:picLocks noChangeAspect="1"/>
          </p:cNvPicPr>
          <p:nvPr/>
        </p:nvPicPr>
        <p:blipFill>
          <a:blip r:embed="rId7"/>
          <a:stretch>
            <a:fillRect/>
          </a:stretch>
        </p:blipFill>
        <p:spPr>
          <a:xfrm>
            <a:off x="5357004" y="2021290"/>
            <a:ext cx="2743199" cy="1338146"/>
          </a:xfrm>
          <a:prstGeom prst="rect">
            <a:avLst/>
          </a:prstGeom>
        </p:spPr>
      </p:pic>
      <p:sp>
        <p:nvSpPr>
          <p:cNvPr id="13" name="TextBox 12">
            <a:extLst>
              <a:ext uri="{FF2B5EF4-FFF2-40B4-BE49-F238E27FC236}">
                <a16:creationId xmlns:a16="http://schemas.microsoft.com/office/drawing/2014/main" id="{87CEAD82-08E3-A4FF-C733-869E2A8AF0AE}"/>
              </a:ext>
            </a:extLst>
          </p:cNvPr>
          <p:cNvSpPr txBox="1"/>
          <p:nvPr/>
        </p:nvSpPr>
        <p:spPr>
          <a:xfrm>
            <a:off x="8098047" y="2841325"/>
            <a:ext cx="4572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i="1" baseline="0" dirty="0">
                <a:solidFill>
                  <a:srgbClr val="737B40"/>
                </a:solidFill>
                <a:latin typeface="Cormorant Infant Medium"/>
              </a:rPr>
              <a:t>[</a:t>
            </a:r>
            <a:r>
              <a:rPr lang="en-GB" sz="2000" i="1" dirty="0">
                <a:solidFill>
                  <a:srgbClr val="737B40"/>
                </a:solidFill>
                <a:latin typeface="Cormorant Infant Medium"/>
              </a:rPr>
              <a:t>5</a:t>
            </a:r>
            <a:r>
              <a:rPr lang="en-GB" sz="2000" i="1" baseline="0" dirty="0">
                <a:solidFill>
                  <a:srgbClr val="737B40"/>
                </a:solidFill>
                <a:latin typeface="Cormorant Infant Medium"/>
              </a:rPr>
              <a:t>]</a:t>
            </a:r>
            <a:endParaRPr lang="en-GB" dirty="0"/>
          </a:p>
          <a:p>
            <a:pPr algn="ctr"/>
            <a:endParaRPr lang="en-GB"/>
          </a:p>
        </p:txBody>
      </p:sp>
    </p:spTree>
    <p:extLst>
      <p:ext uri="{BB962C8B-B14F-4D97-AF65-F5344CB8AC3E}">
        <p14:creationId xmlns:p14="http://schemas.microsoft.com/office/powerpoint/2010/main" val="2906242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31"/>
          <p:cNvSpPr txBox="1">
            <a:spLocks noGrp="1"/>
          </p:cNvSpPr>
          <p:nvPr>
            <p:ph type="title" idx="2"/>
          </p:nvPr>
        </p:nvSpPr>
        <p:spPr>
          <a:xfrm>
            <a:off x="3137275" y="740050"/>
            <a:ext cx="2869500" cy="108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a:t>
            </a:r>
            <a:r>
              <a:rPr lang="en-GB"/>
              <a:t>3</a:t>
            </a:r>
            <a:r>
              <a:rPr lang="en"/>
              <a:t>.</a:t>
            </a:r>
            <a:endParaRPr/>
          </a:p>
        </p:txBody>
      </p:sp>
      <p:sp>
        <p:nvSpPr>
          <p:cNvPr id="339" name="Google Shape;339;p31"/>
          <p:cNvSpPr txBox="1">
            <a:spLocks noGrp="1"/>
          </p:cNvSpPr>
          <p:nvPr>
            <p:ph type="title"/>
          </p:nvPr>
        </p:nvSpPr>
        <p:spPr>
          <a:xfrm>
            <a:off x="1687914" y="2350923"/>
            <a:ext cx="5272154" cy="1114500"/>
          </a:xfrm>
          <a:prstGeom prst="rect">
            <a:avLst/>
          </a:prstGeom>
        </p:spPr>
        <p:txBody>
          <a:bodyPr spcFirstLastPara="1" wrap="square" lIns="91425" tIns="91425" rIns="91425" bIns="91425" anchor="ctr" anchorCtr="0">
            <a:noAutofit/>
          </a:bodyPr>
          <a:lstStyle/>
          <a:p>
            <a:r>
              <a:rPr lang="en-GB" sz="5400" dirty="0"/>
              <a:t>Chosen Medium and Research Areas</a:t>
            </a:r>
            <a:endParaRPr lang="en-GB" sz="5400"/>
          </a:p>
        </p:txBody>
      </p:sp>
      <p:sp>
        <p:nvSpPr>
          <p:cNvPr id="342" name="Google Shape;342;p31"/>
          <p:cNvSpPr/>
          <p:nvPr/>
        </p:nvSpPr>
        <p:spPr>
          <a:xfrm rot="-306368">
            <a:off x="3543419" y="436401"/>
            <a:ext cx="1015636" cy="528574"/>
          </a:xfrm>
          <a:custGeom>
            <a:avLst/>
            <a:gdLst/>
            <a:ahLst/>
            <a:cxnLst/>
            <a:rect l="l" t="t" r="r" b="b"/>
            <a:pathLst>
              <a:path w="72026" h="37485" extrusionOk="0">
                <a:moveTo>
                  <a:pt x="4321" y="24707"/>
                </a:moveTo>
                <a:cubicBezTo>
                  <a:pt x="4340" y="24707"/>
                  <a:pt x="4308" y="24733"/>
                  <a:pt x="4310" y="24733"/>
                </a:cubicBezTo>
                <a:cubicBezTo>
                  <a:pt x="4311" y="24733"/>
                  <a:pt x="4321" y="24726"/>
                  <a:pt x="4350" y="24707"/>
                </a:cubicBezTo>
                <a:close/>
                <a:moveTo>
                  <a:pt x="28511" y="1337"/>
                </a:moveTo>
                <a:cubicBezTo>
                  <a:pt x="29157" y="1337"/>
                  <a:pt x="29808" y="1375"/>
                  <a:pt x="30446" y="1453"/>
                </a:cubicBezTo>
                <a:cubicBezTo>
                  <a:pt x="31345" y="1569"/>
                  <a:pt x="32273" y="1772"/>
                  <a:pt x="33171" y="2033"/>
                </a:cubicBezTo>
                <a:lnTo>
                  <a:pt x="33809" y="2236"/>
                </a:lnTo>
                <a:cubicBezTo>
                  <a:pt x="34041" y="2294"/>
                  <a:pt x="34244" y="2381"/>
                  <a:pt x="34447" y="2468"/>
                </a:cubicBezTo>
                <a:cubicBezTo>
                  <a:pt x="34650" y="2555"/>
                  <a:pt x="34853" y="2642"/>
                  <a:pt x="35056" y="2729"/>
                </a:cubicBezTo>
                <a:cubicBezTo>
                  <a:pt x="35230" y="2816"/>
                  <a:pt x="35433" y="2903"/>
                  <a:pt x="35665" y="3019"/>
                </a:cubicBezTo>
                <a:lnTo>
                  <a:pt x="35955" y="3192"/>
                </a:lnTo>
                <a:lnTo>
                  <a:pt x="36129" y="3279"/>
                </a:lnTo>
                <a:lnTo>
                  <a:pt x="36216" y="3308"/>
                </a:lnTo>
                <a:lnTo>
                  <a:pt x="36245" y="3337"/>
                </a:lnTo>
                <a:lnTo>
                  <a:pt x="36796" y="3656"/>
                </a:lnTo>
                <a:lnTo>
                  <a:pt x="37057" y="3830"/>
                </a:lnTo>
                <a:lnTo>
                  <a:pt x="37318" y="4033"/>
                </a:lnTo>
                <a:lnTo>
                  <a:pt x="37811" y="4410"/>
                </a:lnTo>
                <a:cubicBezTo>
                  <a:pt x="38449" y="4932"/>
                  <a:pt x="39029" y="5541"/>
                  <a:pt x="39550" y="6179"/>
                </a:cubicBezTo>
                <a:cubicBezTo>
                  <a:pt x="40043" y="6817"/>
                  <a:pt x="40507" y="7484"/>
                  <a:pt x="40884" y="8180"/>
                </a:cubicBezTo>
                <a:cubicBezTo>
                  <a:pt x="41232" y="8905"/>
                  <a:pt x="41522" y="9629"/>
                  <a:pt x="41783" y="10354"/>
                </a:cubicBezTo>
                <a:cubicBezTo>
                  <a:pt x="42131" y="11485"/>
                  <a:pt x="42305" y="12645"/>
                  <a:pt x="42363" y="13834"/>
                </a:cubicBezTo>
                <a:cubicBezTo>
                  <a:pt x="41406" y="14559"/>
                  <a:pt x="40449" y="15313"/>
                  <a:pt x="39521" y="16095"/>
                </a:cubicBezTo>
                <a:lnTo>
                  <a:pt x="37550" y="17777"/>
                </a:lnTo>
                <a:lnTo>
                  <a:pt x="37028" y="18183"/>
                </a:lnTo>
                <a:lnTo>
                  <a:pt x="36796" y="18386"/>
                </a:lnTo>
                <a:lnTo>
                  <a:pt x="36535" y="18560"/>
                </a:lnTo>
                <a:cubicBezTo>
                  <a:pt x="36187" y="18850"/>
                  <a:pt x="35868" y="19111"/>
                  <a:pt x="35491" y="19372"/>
                </a:cubicBezTo>
                <a:cubicBezTo>
                  <a:pt x="34070" y="20416"/>
                  <a:pt x="32592" y="21402"/>
                  <a:pt x="31026" y="22242"/>
                </a:cubicBezTo>
                <a:cubicBezTo>
                  <a:pt x="29431" y="23112"/>
                  <a:pt x="27749" y="23808"/>
                  <a:pt x="26010" y="24301"/>
                </a:cubicBezTo>
                <a:cubicBezTo>
                  <a:pt x="25575" y="24388"/>
                  <a:pt x="25111" y="24504"/>
                  <a:pt x="24676" y="24591"/>
                </a:cubicBezTo>
                <a:lnTo>
                  <a:pt x="24009" y="24678"/>
                </a:lnTo>
                <a:lnTo>
                  <a:pt x="23313" y="24736"/>
                </a:lnTo>
                <a:cubicBezTo>
                  <a:pt x="22973" y="24779"/>
                  <a:pt x="22649" y="24805"/>
                  <a:pt x="22318" y="24805"/>
                </a:cubicBezTo>
                <a:cubicBezTo>
                  <a:pt x="22197" y="24805"/>
                  <a:pt x="22075" y="24802"/>
                  <a:pt x="21950" y="24794"/>
                </a:cubicBezTo>
                <a:cubicBezTo>
                  <a:pt x="21718" y="24794"/>
                  <a:pt x="21515" y="24794"/>
                  <a:pt x="21283" y="24765"/>
                </a:cubicBezTo>
                <a:lnTo>
                  <a:pt x="20645" y="24736"/>
                </a:lnTo>
                <a:lnTo>
                  <a:pt x="19892" y="24591"/>
                </a:lnTo>
                <a:lnTo>
                  <a:pt x="19515" y="24533"/>
                </a:lnTo>
                <a:lnTo>
                  <a:pt x="19399" y="24533"/>
                </a:lnTo>
                <a:lnTo>
                  <a:pt x="19254" y="24504"/>
                </a:lnTo>
                <a:cubicBezTo>
                  <a:pt x="18819" y="24388"/>
                  <a:pt x="18355" y="24272"/>
                  <a:pt x="17949" y="24098"/>
                </a:cubicBezTo>
                <a:cubicBezTo>
                  <a:pt x="17079" y="23779"/>
                  <a:pt x="16238" y="23373"/>
                  <a:pt x="15484" y="22822"/>
                </a:cubicBezTo>
                <a:cubicBezTo>
                  <a:pt x="13948" y="21808"/>
                  <a:pt x="12730" y="20300"/>
                  <a:pt x="12063" y="18560"/>
                </a:cubicBezTo>
                <a:cubicBezTo>
                  <a:pt x="11367" y="16733"/>
                  <a:pt x="11222" y="14762"/>
                  <a:pt x="11628" y="12848"/>
                </a:cubicBezTo>
                <a:cubicBezTo>
                  <a:pt x="11831" y="11862"/>
                  <a:pt x="12150" y="10905"/>
                  <a:pt x="12585" y="10006"/>
                </a:cubicBezTo>
                <a:cubicBezTo>
                  <a:pt x="12701" y="9803"/>
                  <a:pt x="12788" y="9600"/>
                  <a:pt x="12962" y="9369"/>
                </a:cubicBezTo>
                <a:lnTo>
                  <a:pt x="13165" y="9021"/>
                </a:lnTo>
                <a:lnTo>
                  <a:pt x="13252" y="8876"/>
                </a:lnTo>
                <a:lnTo>
                  <a:pt x="13339" y="8702"/>
                </a:lnTo>
                <a:cubicBezTo>
                  <a:pt x="13629" y="8296"/>
                  <a:pt x="13919" y="7890"/>
                  <a:pt x="14237" y="7484"/>
                </a:cubicBezTo>
                <a:cubicBezTo>
                  <a:pt x="14904" y="6730"/>
                  <a:pt x="15629" y="6005"/>
                  <a:pt x="16412" y="5396"/>
                </a:cubicBezTo>
                <a:cubicBezTo>
                  <a:pt x="17224" y="4758"/>
                  <a:pt x="18065" y="4207"/>
                  <a:pt x="18964" y="3714"/>
                </a:cubicBezTo>
                <a:cubicBezTo>
                  <a:pt x="19863" y="3250"/>
                  <a:pt x="20790" y="2845"/>
                  <a:pt x="21747" y="2497"/>
                </a:cubicBezTo>
                <a:cubicBezTo>
                  <a:pt x="21950" y="2410"/>
                  <a:pt x="22211" y="2352"/>
                  <a:pt x="22472" y="2265"/>
                </a:cubicBezTo>
                <a:cubicBezTo>
                  <a:pt x="22704" y="2178"/>
                  <a:pt x="22936" y="2120"/>
                  <a:pt x="23197" y="2062"/>
                </a:cubicBezTo>
                <a:cubicBezTo>
                  <a:pt x="23429" y="1975"/>
                  <a:pt x="23661" y="1917"/>
                  <a:pt x="23922" y="1888"/>
                </a:cubicBezTo>
                <a:cubicBezTo>
                  <a:pt x="24154" y="1830"/>
                  <a:pt x="24386" y="1772"/>
                  <a:pt x="24647" y="1714"/>
                </a:cubicBezTo>
                <a:cubicBezTo>
                  <a:pt x="25604" y="1511"/>
                  <a:pt x="26560" y="1395"/>
                  <a:pt x="27546" y="1366"/>
                </a:cubicBezTo>
                <a:cubicBezTo>
                  <a:pt x="27865" y="1346"/>
                  <a:pt x="28187" y="1337"/>
                  <a:pt x="28511" y="1337"/>
                </a:cubicBezTo>
                <a:close/>
                <a:moveTo>
                  <a:pt x="41899" y="17574"/>
                </a:moveTo>
                <a:lnTo>
                  <a:pt x="41812" y="17951"/>
                </a:lnTo>
                <a:cubicBezTo>
                  <a:pt x="41725" y="18270"/>
                  <a:pt x="41609" y="18589"/>
                  <a:pt x="41493" y="18908"/>
                </a:cubicBezTo>
                <a:cubicBezTo>
                  <a:pt x="41058" y="20126"/>
                  <a:pt x="40507" y="21257"/>
                  <a:pt x="39811" y="22358"/>
                </a:cubicBezTo>
                <a:cubicBezTo>
                  <a:pt x="38623" y="24156"/>
                  <a:pt x="37231" y="25780"/>
                  <a:pt x="35636" y="27201"/>
                </a:cubicBezTo>
                <a:cubicBezTo>
                  <a:pt x="35375" y="27433"/>
                  <a:pt x="35143" y="27665"/>
                  <a:pt x="34911" y="27868"/>
                </a:cubicBezTo>
                <a:cubicBezTo>
                  <a:pt x="33751" y="28477"/>
                  <a:pt x="32621" y="29085"/>
                  <a:pt x="31490" y="29694"/>
                </a:cubicBezTo>
                <a:lnTo>
                  <a:pt x="29083" y="30970"/>
                </a:lnTo>
                <a:cubicBezTo>
                  <a:pt x="28271" y="31405"/>
                  <a:pt x="27459" y="31782"/>
                  <a:pt x="26647" y="32217"/>
                </a:cubicBezTo>
                <a:cubicBezTo>
                  <a:pt x="24995" y="33058"/>
                  <a:pt x="23313" y="33812"/>
                  <a:pt x="21602" y="34479"/>
                </a:cubicBezTo>
                <a:cubicBezTo>
                  <a:pt x="19892" y="35145"/>
                  <a:pt x="18123" y="35696"/>
                  <a:pt x="16354" y="36102"/>
                </a:cubicBezTo>
                <a:cubicBezTo>
                  <a:pt x="15455" y="36276"/>
                  <a:pt x="14556" y="36421"/>
                  <a:pt x="13629" y="36537"/>
                </a:cubicBezTo>
                <a:cubicBezTo>
                  <a:pt x="13048" y="36593"/>
                  <a:pt x="12468" y="36625"/>
                  <a:pt x="11887" y="36625"/>
                </a:cubicBezTo>
                <a:cubicBezTo>
                  <a:pt x="11569" y="36625"/>
                  <a:pt x="11250" y="36616"/>
                  <a:pt x="10932" y="36595"/>
                </a:cubicBezTo>
                <a:cubicBezTo>
                  <a:pt x="9163" y="36566"/>
                  <a:pt x="7424" y="36102"/>
                  <a:pt x="5858" y="35261"/>
                </a:cubicBezTo>
                <a:cubicBezTo>
                  <a:pt x="5133" y="34856"/>
                  <a:pt x="4466" y="34334"/>
                  <a:pt x="3886" y="33725"/>
                </a:cubicBezTo>
                <a:cubicBezTo>
                  <a:pt x="3770" y="33580"/>
                  <a:pt x="3625" y="33464"/>
                  <a:pt x="3480" y="33261"/>
                </a:cubicBezTo>
                <a:lnTo>
                  <a:pt x="3306" y="33000"/>
                </a:lnTo>
                <a:lnTo>
                  <a:pt x="3190" y="32855"/>
                </a:lnTo>
                <a:lnTo>
                  <a:pt x="3132" y="32797"/>
                </a:lnTo>
                <a:lnTo>
                  <a:pt x="3132" y="32768"/>
                </a:lnTo>
                <a:cubicBezTo>
                  <a:pt x="3016" y="32594"/>
                  <a:pt x="2900" y="32420"/>
                  <a:pt x="2813" y="32246"/>
                </a:cubicBezTo>
                <a:lnTo>
                  <a:pt x="2552" y="31724"/>
                </a:lnTo>
                <a:cubicBezTo>
                  <a:pt x="1972" y="30332"/>
                  <a:pt x="1914" y="28737"/>
                  <a:pt x="2407" y="27317"/>
                </a:cubicBezTo>
                <a:cubicBezTo>
                  <a:pt x="2610" y="26650"/>
                  <a:pt x="2987" y="26041"/>
                  <a:pt x="3451" y="25519"/>
                </a:cubicBezTo>
                <a:cubicBezTo>
                  <a:pt x="3538" y="25403"/>
                  <a:pt x="3654" y="25316"/>
                  <a:pt x="3741" y="25200"/>
                </a:cubicBezTo>
                <a:cubicBezTo>
                  <a:pt x="3828" y="25142"/>
                  <a:pt x="3886" y="25055"/>
                  <a:pt x="3973" y="25026"/>
                </a:cubicBezTo>
                <a:lnTo>
                  <a:pt x="4205" y="24823"/>
                </a:lnTo>
                <a:lnTo>
                  <a:pt x="4321" y="24707"/>
                </a:lnTo>
                <a:lnTo>
                  <a:pt x="4379" y="24678"/>
                </a:lnTo>
                <a:lnTo>
                  <a:pt x="4582" y="24533"/>
                </a:lnTo>
                <a:cubicBezTo>
                  <a:pt x="4727" y="24446"/>
                  <a:pt x="4872" y="24359"/>
                  <a:pt x="5017" y="24301"/>
                </a:cubicBezTo>
                <a:cubicBezTo>
                  <a:pt x="5860" y="23813"/>
                  <a:pt x="6821" y="23563"/>
                  <a:pt x="7797" y="23563"/>
                </a:cubicBezTo>
                <a:cubicBezTo>
                  <a:pt x="8098" y="23563"/>
                  <a:pt x="8399" y="23587"/>
                  <a:pt x="8699" y="23634"/>
                </a:cubicBezTo>
                <a:cubicBezTo>
                  <a:pt x="9279" y="23750"/>
                  <a:pt x="9830" y="23953"/>
                  <a:pt x="10381" y="24243"/>
                </a:cubicBezTo>
                <a:cubicBezTo>
                  <a:pt x="10613" y="24388"/>
                  <a:pt x="10874" y="24533"/>
                  <a:pt x="11106" y="24707"/>
                </a:cubicBezTo>
                <a:cubicBezTo>
                  <a:pt x="11193" y="24794"/>
                  <a:pt x="11280" y="24881"/>
                  <a:pt x="11367" y="24968"/>
                </a:cubicBezTo>
                <a:cubicBezTo>
                  <a:pt x="11425" y="25026"/>
                  <a:pt x="11483" y="25084"/>
                  <a:pt x="11541" y="25142"/>
                </a:cubicBezTo>
                <a:lnTo>
                  <a:pt x="11715" y="25345"/>
                </a:lnTo>
                <a:cubicBezTo>
                  <a:pt x="12063" y="25722"/>
                  <a:pt x="12353" y="26215"/>
                  <a:pt x="12527" y="26708"/>
                </a:cubicBezTo>
                <a:cubicBezTo>
                  <a:pt x="12701" y="27172"/>
                  <a:pt x="12788" y="27694"/>
                  <a:pt x="12759" y="28187"/>
                </a:cubicBezTo>
                <a:cubicBezTo>
                  <a:pt x="12759" y="28332"/>
                  <a:pt x="12730" y="28448"/>
                  <a:pt x="12701" y="28564"/>
                </a:cubicBezTo>
                <a:lnTo>
                  <a:pt x="12701" y="28708"/>
                </a:lnTo>
                <a:lnTo>
                  <a:pt x="12643" y="28940"/>
                </a:lnTo>
                <a:cubicBezTo>
                  <a:pt x="12585" y="29172"/>
                  <a:pt x="12498" y="29404"/>
                  <a:pt x="12382" y="29607"/>
                </a:cubicBezTo>
                <a:cubicBezTo>
                  <a:pt x="12179" y="30042"/>
                  <a:pt x="11918" y="30448"/>
                  <a:pt x="11599" y="30796"/>
                </a:cubicBezTo>
                <a:cubicBezTo>
                  <a:pt x="10990" y="31405"/>
                  <a:pt x="10207" y="31811"/>
                  <a:pt x="9337" y="31869"/>
                </a:cubicBezTo>
                <a:cubicBezTo>
                  <a:pt x="9295" y="31871"/>
                  <a:pt x="9253" y="31871"/>
                  <a:pt x="9211" y="31871"/>
                </a:cubicBezTo>
                <a:cubicBezTo>
                  <a:pt x="8503" y="31871"/>
                  <a:pt x="7825" y="31640"/>
                  <a:pt x="7250" y="31202"/>
                </a:cubicBezTo>
                <a:cubicBezTo>
                  <a:pt x="6728" y="30825"/>
                  <a:pt x="6293" y="30332"/>
                  <a:pt x="6032" y="29752"/>
                </a:cubicBezTo>
                <a:cubicBezTo>
                  <a:pt x="5800" y="29317"/>
                  <a:pt x="5655" y="28824"/>
                  <a:pt x="5655" y="28361"/>
                </a:cubicBezTo>
                <a:cubicBezTo>
                  <a:pt x="5655" y="28158"/>
                  <a:pt x="5655" y="27984"/>
                  <a:pt x="5684" y="27810"/>
                </a:cubicBezTo>
                <a:cubicBezTo>
                  <a:pt x="5684" y="27694"/>
                  <a:pt x="5713" y="27549"/>
                  <a:pt x="5742" y="27433"/>
                </a:cubicBezTo>
                <a:cubicBezTo>
                  <a:pt x="5800" y="27201"/>
                  <a:pt x="5829" y="27085"/>
                  <a:pt x="5829" y="27085"/>
                </a:cubicBezTo>
                <a:lnTo>
                  <a:pt x="5597" y="26998"/>
                </a:lnTo>
                <a:lnTo>
                  <a:pt x="5423" y="27288"/>
                </a:lnTo>
                <a:cubicBezTo>
                  <a:pt x="5365" y="27433"/>
                  <a:pt x="5307" y="27549"/>
                  <a:pt x="5249" y="27694"/>
                </a:cubicBezTo>
                <a:cubicBezTo>
                  <a:pt x="5191" y="27897"/>
                  <a:pt x="5133" y="28071"/>
                  <a:pt x="5104" y="28274"/>
                </a:cubicBezTo>
                <a:cubicBezTo>
                  <a:pt x="5075" y="28390"/>
                  <a:pt x="5075" y="28506"/>
                  <a:pt x="5046" y="28650"/>
                </a:cubicBezTo>
                <a:cubicBezTo>
                  <a:pt x="5046" y="28766"/>
                  <a:pt x="5046" y="28911"/>
                  <a:pt x="5046" y="29056"/>
                </a:cubicBezTo>
                <a:cubicBezTo>
                  <a:pt x="5046" y="29201"/>
                  <a:pt x="5075" y="29375"/>
                  <a:pt x="5104" y="29520"/>
                </a:cubicBezTo>
                <a:cubicBezTo>
                  <a:pt x="5133" y="29694"/>
                  <a:pt x="5162" y="29839"/>
                  <a:pt x="5220" y="30013"/>
                </a:cubicBezTo>
                <a:cubicBezTo>
                  <a:pt x="5452" y="30796"/>
                  <a:pt x="5858" y="31492"/>
                  <a:pt x="6467" y="32072"/>
                </a:cubicBezTo>
                <a:cubicBezTo>
                  <a:pt x="7221" y="32826"/>
                  <a:pt x="8206" y="33290"/>
                  <a:pt x="9279" y="33348"/>
                </a:cubicBezTo>
                <a:cubicBezTo>
                  <a:pt x="9376" y="33348"/>
                  <a:pt x="9485" y="33361"/>
                  <a:pt x="9591" y="33361"/>
                </a:cubicBezTo>
                <a:cubicBezTo>
                  <a:pt x="9643" y="33361"/>
                  <a:pt x="9695" y="33357"/>
                  <a:pt x="9743" y="33348"/>
                </a:cubicBezTo>
                <a:lnTo>
                  <a:pt x="10468" y="33348"/>
                </a:lnTo>
                <a:lnTo>
                  <a:pt x="10642" y="33319"/>
                </a:lnTo>
                <a:cubicBezTo>
                  <a:pt x="10787" y="33290"/>
                  <a:pt x="10961" y="33232"/>
                  <a:pt x="11135" y="33174"/>
                </a:cubicBezTo>
                <a:cubicBezTo>
                  <a:pt x="11744" y="32942"/>
                  <a:pt x="12324" y="32594"/>
                  <a:pt x="12817" y="32188"/>
                </a:cubicBezTo>
                <a:cubicBezTo>
                  <a:pt x="13339" y="31695"/>
                  <a:pt x="13774" y="31144"/>
                  <a:pt x="14121" y="30535"/>
                </a:cubicBezTo>
                <a:cubicBezTo>
                  <a:pt x="14208" y="30390"/>
                  <a:pt x="14295" y="30216"/>
                  <a:pt x="14382" y="30042"/>
                </a:cubicBezTo>
                <a:cubicBezTo>
                  <a:pt x="14411" y="29984"/>
                  <a:pt x="14440" y="29897"/>
                  <a:pt x="14498" y="29810"/>
                </a:cubicBezTo>
                <a:lnTo>
                  <a:pt x="14527" y="29665"/>
                </a:lnTo>
                <a:lnTo>
                  <a:pt x="14527" y="29636"/>
                </a:lnTo>
                <a:cubicBezTo>
                  <a:pt x="14556" y="29607"/>
                  <a:pt x="14556" y="29607"/>
                  <a:pt x="14556" y="29578"/>
                </a:cubicBezTo>
                <a:lnTo>
                  <a:pt x="14585" y="29520"/>
                </a:lnTo>
                <a:lnTo>
                  <a:pt x="14643" y="29288"/>
                </a:lnTo>
                <a:lnTo>
                  <a:pt x="14730" y="28998"/>
                </a:lnTo>
                <a:cubicBezTo>
                  <a:pt x="14759" y="28795"/>
                  <a:pt x="14817" y="28592"/>
                  <a:pt x="14846" y="28390"/>
                </a:cubicBezTo>
                <a:cubicBezTo>
                  <a:pt x="14962" y="27201"/>
                  <a:pt x="14730" y="25954"/>
                  <a:pt x="14150" y="24881"/>
                </a:cubicBezTo>
                <a:lnTo>
                  <a:pt x="14150" y="24881"/>
                </a:lnTo>
                <a:cubicBezTo>
                  <a:pt x="15484" y="25867"/>
                  <a:pt x="16963" y="26563"/>
                  <a:pt x="18558" y="26998"/>
                </a:cubicBezTo>
                <a:lnTo>
                  <a:pt x="18761" y="27056"/>
                </a:lnTo>
                <a:lnTo>
                  <a:pt x="18993" y="27114"/>
                </a:lnTo>
                <a:lnTo>
                  <a:pt x="19370" y="27201"/>
                </a:lnTo>
                <a:lnTo>
                  <a:pt x="20095" y="27346"/>
                </a:lnTo>
                <a:lnTo>
                  <a:pt x="20964" y="27433"/>
                </a:lnTo>
                <a:cubicBezTo>
                  <a:pt x="21254" y="27491"/>
                  <a:pt x="21544" y="27520"/>
                  <a:pt x="21805" y="27520"/>
                </a:cubicBezTo>
                <a:cubicBezTo>
                  <a:pt x="22081" y="27534"/>
                  <a:pt x="22356" y="27541"/>
                  <a:pt x="22632" y="27541"/>
                </a:cubicBezTo>
                <a:cubicBezTo>
                  <a:pt x="22907" y="27541"/>
                  <a:pt x="23183" y="27534"/>
                  <a:pt x="23458" y="27520"/>
                </a:cubicBezTo>
                <a:lnTo>
                  <a:pt x="24270" y="27462"/>
                </a:lnTo>
                <a:lnTo>
                  <a:pt x="25082" y="27346"/>
                </a:lnTo>
                <a:cubicBezTo>
                  <a:pt x="25604" y="27288"/>
                  <a:pt x="26126" y="27172"/>
                  <a:pt x="26647" y="27056"/>
                </a:cubicBezTo>
                <a:cubicBezTo>
                  <a:pt x="28648" y="26592"/>
                  <a:pt x="30591" y="25838"/>
                  <a:pt x="32389" y="24852"/>
                </a:cubicBezTo>
                <a:cubicBezTo>
                  <a:pt x="34099" y="23924"/>
                  <a:pt x="35694" y="22851"/>
                  <a:pt x="37231" y="21663"/>
                </a:cubicBezTo>
                <a:cubicBezTo>
                  <a:pt x="37579" y="21373"/>
                  <a:pt x="37956" y="21083"/>
                  <a:pt x="38304" y="20793"/>
                </a:cubicBezTo>
                <a:lnTo>
                  <a:pt x="38565" y="20561"/>
                </a:lnTo>
                <a:lnTo>
                  <a:pt x="38826" y="20329"/>
                </a:lnTo>
                <a:lnTo>
                  <a:pt x="39347" y="19894"/>
                </a:lnTo>
                <a:lnTo>
                  <a:pt x="40333" y="19024"/>
                </a:lnTo>
                <a:lnTo>
                  <a:pt x="41290" y="18154"/>
                </a:lnTo>
                <a:cubicBezTo>
                  <a:pt x="41493" y="17951"/>
                  <a:pt x="41696" y="17777"/>
                  <a:pt x="41899" y="17574"/>
                </a:cubicBezTo>
                <a:close/>
                <a:moveTo>
                  <a:pt x="30223" y="1"/>
                </a:moveTo>
                <a:cubicBezTo>
                  <a:pt x="28268" y="1"/>
                  <a:pt x="26315" y="261"/>
                  <a:pt x="24415" y="757"/>
                </a:cubicBezTo>
                <a:cubicBezTo>
                  <a:pt x="24154" y="815"/>
                  <a:pt x="23922" y="902"/>
                  <a:pt x="23661" y="960"/>
                </a:cubicBezTo>
                <a:cubicBezTo>
                  <a:pt x="23429" y="1018"/>
                  <a:pt x="23168" y="1105"/>
                  <a:pt x="22907" y="1192"/>
                </a:cubicBezTo>
                <a:cubicBezTo>
                  <a:pt x="22675" y="1279"/>
                  <a:pt x="22414" y="1337"/>
                  <a:pt x="22182" y="1424"/>
                </a:cubicBezTo>
                <a:cubicBezTo>
                  <a:pt x="21979" y="1511"/>
                  <a:pt x="21718" y="1598"/>
                  <a:pt x="21457" y="1685"/>
                </a:cubicBezTo>
                <a:cubicBezTo>
                  <a:pt x="20500" y="2062"/>
                  <a:pt x="19544" y="2497"/>
                  <a:pt x="18587" y="2990"/>
                </a:cubicBezTo>
                <a:cubicBezTo>
                  <a:pt x="17659" y="3482"/>
                  <a:pt x="16760" y="4033"/>
                  <a:pt x="15890" y="4671"/>
                </a:cubicBezTo>
                <a:cubicBezTo>
                  <a:pt x="15020" y="5309"/>
                  <a:pt x="14237" y="6034"/>
                  <a:pt x="13484" y="6817"/>
                </a:cubicBezTo>
                <a:cubicBezTo>
                  <a:pt x="11947" y="8412"/>
                  <a:pt x="10845" y="10354"/>
                  <a:pt x="10178" y="12471"/>
                </a:cubicBezTo>
                <a:cubicBezTo>
                  <a:pt x="9511" y="14646"/>
                  <a:pt x="9482" y="16965"/>
                  <a:pt x="10091" y="19198"/>
                </a:cubicBezTo>
                <a:cubicBezTo>
                  <a:pt x="10178" y="19459"/>
                  <a:pt x="10265" y="19749"/>
                  <a:pt x="10381" y="20010"/>
                </a:cubicBezTo>
                <a:lnTo>
                  <a:pt x="10555" y="20416"/>
                </a:lnTo>
                <a:lnTo>
                  <a:pt x="10555" y="20474"/>
                </a:lnTo>
                <a:cubicBezTo>
                  <a:pt x="10584" y="20503"/>
                  <a:pt x="10584" y="20503"/>
                  <a:pt x="10613" y="20532"/>
                </a:cubicBezTo>
                <a:lnTo>
                  <a:pt x="10642" y="20648"/>
                </a:lnTo>
                <a:lnTo>
                  <a:pt x="10729" y="20822"/>
                </a:lnTo>
                <a:cubicBezTo>
                  <a:pt x="10787" y="20938"/>
                  <a:pt x="10845" y="21025"/>
                  <a:pt x="10903" y="21170"/>
                </a:cubicBezTo>
                <a:lnTo>
                  <a:pt x="11135" y="21576"/>
                </a:lnTo>
                <a:cubicBezTo>
                  <a:pt x="11251" y="21750"/>
                  <a:pt x="11367" y="21924"/>
                  <a:pt x="11454" y="22069"/>
                </a:cubicBezTo>
                <a:cubicBezTo>
                  <a:pt x="10302" y="21408"/>
                  <a:pt x="9021" y="21082"/>
                  <a:pt x="7740" y="21082"/>
                </a:cubicBezTo>
                <a:cubicBezTo>
                  <a:pt x="6375" y="21082"/>
                  <a:pt x="5010" y="21452"/>
                  <a:pt x="3799" y="22185"/>
                </a:cubicBezTo>
                <a:cubicBezTo>
                  <a:pt x="3596" y="22300"/>
                  <a:pt x="3393" y="22445"/>
                  <a:pt x="3219" y="22590"/>
                </a:cubicBezTo>
                <a:lnTo>
                  <a:pt x="2929" y="22793"/>
                </a:lnTo>
                <a:lnTo>
                  <a:pt x="2842" y="22851"/>
                </a:lnTo>
                <a:lnTo>
                  <a:pt x="2784" y="22909"/>
                </a:lnTo>
                <a:lnTo>
                  <a:pt x="2755" y="22938"/>
                </a:lnTo>
                <a:lnTo>
                  <a:pt x="2639" y="23054"/>
                </a:lnTo>
                <a:lnTo>
                  <a:pt x="2407" y="23257"/>
                </a:lnTo>
                <a:cubicBezTo>
                  <a:pt x="2320" y="23344"/>
                  <a:pt x="2262" y="23431"/>
                  <a:pt x="2175" y="23518"/>
                </a:cubicBezTo>
                <a:cubicBezTo>
                  <a:pt x="2001" y="23692"/>
                  <a:pt x="1827" y="23895"/>
                  <a:pt x="1682" y="24098"/>
                </a:cubicBezTo>
                <a:cubicBezTo>
                  <a:pt x="1103" y="24881"/>
                  <a:pt x="697" y="25780"/>
                  <a:pt x="465" y="26737"/>
                </a:cubicBezTo>
                <a:cubicBezTo>
                  <a:pt x="1" y="28650"/>
                  <a:pt x="291" y="30651"/>
                  <a:pt x="1248" y="32362"/>
                </a:cubicBezTo>
                <a:cubicBezTo>
                  <a:pt x="1364" y="32565"/>
                  <a:pt x="1509" y="32768"/>
                  <a:pt x="1653" y="32971"/>
                </a:cubicBezTo>
                <a:cubicBezTo>
                  <a:pt x="1769" y="33174"/>
                  <a:pt x="1943" y="33377"/>
                  <a:pt x="2088" y="33551"/>
                </a:cubicBezTo>
                <a:lnTo>
                  <a:pt x="2088" y="33609"/>
                </a:lnTo>
                <a:cubicBezTo>
                  <a:pt x="2117" y="33609"/>
                  <a:pt x="2146" y="33638"/>
                  <a:pt x="2146" y="33638"/>
                </a:cubicBezTo>
                <a:lnTo>
                  <a:pt x="2204" y="33696"/>
                </a:lnTo>
                <a:lnTo>
                  <a:pt x="2320" y="33841"/>
                </a:lnTo>
                <a:lnTo>
                  <a:pt x="2552" y="34073"/>
                </a:lnTo>
                <a:cubicBezTo>
                  <a:pt x="2697" y="34247"/>
                  <a:pt x="2900" y="34421"/>
                  <a:pt x="3074" y="34566"/>
                </a:cubicBezTo>
                <a:cubicBezTo>
                  <a:pt x="3770" y="35203"/>
                  <a:pt x="4582" y="35725"/>
                  <a:pt x="5423" y="36131"/>
                </a:cubicBezTo>
                <a:cubicBezTo>
                  <a:pt x="7134" y="36943"/>
                  <a:pt x="8989" y="37378"/>
                  <a:pt x="10874" y="37465"/>
                </a:cubicBezTo>
                <a:cubicBezTo>
                  <a:pt x="11270" y="37477"/>
                  <a:pt x="11662" y="37484"/>
                  <a:pt x="12052" y="37484"/>
                </a:cubicBezTo>
                <a:cubicBezTo>
                  <a:pt x="12604" y="37484"/>
                  <a:pt x="13155" y="37470"/>
                  <a:pt x="13716" y="37436"/>
                </a:cubicBezTo>
                <a:cubicBezTo>
                  <a:pt x="14643" y="37378"/>
                  <a:pt x="15600" y="37262"/>
                  <a:pt x="16528" y="37117"/>
                </a:cubicBezTo>
                <a:cubicBezTo>
                  <a:pt x="17456" y="36972"/>
                  <a:pt x="18384" y="36798"/>
                  <a:pt x="19312" y="36595"/>
                </a:cubicBezTo>
                <a:cubicBezTo>
                  <a:pt x="20240" y="36392"/>
                  <a:pt x="21167" y="36189"/>
                  <a:pt x="22066" y="35928"/>
                </a:cubicBezTo>
                <a:cubicBezTo>
                  <a:pt x="23893" y="35406"/>
                  <a:pt x="25691" y="34798"/>
                  <a:pt x="27459" y="34102"/>
                </a:cubicBezTo>
                <a:cubicBezTo>
                  <a:pt x="28300" y="33754"/>
                  <a:pt x="29199" y="33377"/>
                  <a:pt x="30069" y="33029"/>
                </a:cubicBezTo>
                <a:cubicBezTo>
                  <a:pt x="30910" y="32652"/>
                  <a:pt x="31751" y="32246"/>
                  <a:pt x="32592" y="31869"/>
                </a:cubicBezTo>
                <a:cubicBezTo>
                  <a:pt x="35926" y="30274"/>
                  <a:pt x="39144" y="28650"/>
                  <a:pt x="42305" y="27288"/>
                </a:cubicBezTo>
                <a:cubicBezTo>
                  <a:pt x="43900" y="26621"/>
                  <a:pt x="45465" y="25983"/>
                  <a:pt x="47002" y="25461"/>
                </a:cubicBezTo>
                <a:cubicBezTo>
                  <a:pt x="47756" y="25171"/>
                  <a:pt x="48539" y="24939"/>
                  <a:pt x="49293" y="24678"/>
                </a:cubicBezTo>
                <a:lnTo>
                  <a:pt x="50424" y="24359"/>
                </a:lnTo>
                <a:lnTo>
                  <a:pt x="50975" y="24214"/>
                </a:lnTo>
                <a:lnTo>
                  <a:pt x="51554" y="24069"/>
                </a:lnTo>
                <a:cubicBezTo>
                  <a:pt x="53944" y="23422"/>
                  <a:pt x="56398" y="23117"/>
                  <a:pt x="58861" y="23117"/>
                </a:cubicBezTo>
                <a:cubicBezTo>
                  <a:pt x="59267" y="23117"/>
                  <a:pt x="59673" y="23125"/>
                  <a:pt x="60079" y="23141"/>
                </a:cubicBezTo>
                <a:cubicBezTo>
                  <a:pt x="61326" y="23228"/>
                  <a:pt x="62573" y="23431"/>
                  <a:pt x="63791" y="23750"/>
                </a:cubicBezTo>
                <a:cubicBezTo>
                  <a:pt x="64080" y="23837"/>
                  <a:pt x="64370" y="23924"/>
                  <a:pt x="64631" y="24011"/>
                </a:cubicBezTo>
                <a:lnTo>
                  <a:pt x="64747" y="24069"/>
                </a:lnTo>
                <a:lnTo>
                  <a:pt x="64805" y="24069"/>
                </a:lnTo>
                <a:lnTo>
                  <a:pt x="65037" y="24127"/>
                </a:lnTo>
                <a:lnTo>
                  <a:pt x="65443" y="24301"/>
                </a:lnTo>
                <a:cubicBezTo>
                  <a:pt x="65733" y="24417"/>
                  <a:pt x="65936" y="24533"/>
                  <a:pt x="66168" y="24649"/>
                </a:cubicBezTo>
                <a:cubicBezTo>
                  <a:pt x="66429" y="24765"/>
                  <a:pt x="66632" y="24910"/>
                  <a:pt x="66864" y="25026"/>
                </a:cubicBezTo>
                <a:cubicBezTo>
                  <a:pt x="67705" y="25548"/>
                  <a:pt x="68459" y="26186"/>
                  <a:pt x="69126" y="26911"/>
                </a:cubicBezTo>
                <a:cubicBezTo>
                  <a:pt x="69706" y="27549"/>
                  <a:pt x="70170" y="28245"/>
                  <a:pt x="70546" y="28998"/>
                </a:cubicBezTo>
                <a:cubicBezTo>
                  <a:pt x="71039" y="30071"/>
                  <a:pt x="71271" y="31289"/>
                  <a:pt x="71184" y="32478"/>
                </a:cubicBezTo>
                <a:cubicBezTo>
                  <a:pt x="71184" y="32797"/>
                  <a:pt x="71155" y="33116"/>
                  <a:pt x="71068" y="33435"/>
                </a:cubicBezTo>
                <a:lnTo>
                  <a:pt x="71010" y="33783"/>
                </a:lnTo>
                <a:lnTo>
                  <a:pt x="71271" y="33870"/>
                </a:lnTo>
                <a:lnTo>
                  <a:pt x="71387" y="33551"/>
                </a:lnTo>
                <a:cubicBezTo>
                  <a:pt x="71532" y="33232"/>
                  <a:pt x="71648" y="32884"/>
                  <a:pt x="71706" y="32565"/>
                </a:cubicBezTo>
                <a:cubicBezTo>
                  <a:pt x="72025" y="31260"/>
                  <a:pt x="71967" y="29897"/>
                  <a:pt x="71561" y="28650"/>
                </a:cubicBezTo>
                <a:cubicBezTo>
                  <a:pt x="70894" y="26621"/>
                  <a:pt x="69590" y="24852"/>
                  <a:pt x="67908" y="23605"/>
                </a:cubicBezTo>
                <a:cubicBezTo>
                  <a:pt x="67647" y="23402"/>
                  <a:pt x="67415" y="23228"/>
                  <a:pt x="67125" y="23054"/>
                </a:cubicBezTo>
                <a:cubicBezTo>
                  <a:pt x="66864" y="22880"/>
                  <a:pt x="66545" y="22677"/>
                  <a:pt x="66284" y="22532"/>
                </a:cubicBezTo>
                <a:lnTo>
                  <a:pt x="65878" y="22329"/>
                </a:lnTo>
                <a:lnTo>
                  <a:pt x="65675" y="22214"/>
                </a:lnTo>
                <a:lnTo>
                  <a:pt x="65646" y="22214"/>
                </a:lnTo>
                <a:lnTo>
                  <a:pt x="65588" y="22185"/>
                </a:lnTo>
                <a:lnTo>
                  <a:pt x="65530" y="22156"/>
                </a:lnTo>
                <a:lnTo>
                  <a:pt x="65414" y="22127"/>
                </a:lnTo>
                <a:cubicBezTo>
                  <a:pt x="65095" y="21982"/>
                  <a:pt x="64805" y="21837"/>
                  <a:pt x="64486" y="21750"/>
                </a:cubicBezTo>
                <a:cubicBezTo>
                  <a:pt x="63124" y="21257"/>
                  <a:pt x="61732" y="20909"/>
                  <a:pt x="60340" y="20735"/>
                </a:cubicBezTo>
                <a:cubicBezTo>
                  <a:pt x="59296" y="20620"/>
                  <a:pt x="58249" y="20562"/>
                  <a:pt x="57204" y="20562"/>
                </a:cubicBezTo>
                <a:cubicBezTo>
                  <a:pt x="55085" y="20562"/>
                  <a:pt x="52975" y="20800"/>
                  <a:pt x="50917" y="21286"/>
                </a:cubicBezTo>
                <a:lnTo>
                  <a:pt x="50308" y="21402"/>
                </a:lnTo>
                <a:lnTo>
                  <a:pt x="49699" y="21576"/>
                </a:lnTo>
                <a:lnTo>
                  <a:pt x="48481" y="21895"/>
                </a:lnTo>
                <a:cubicBezTo>
                  <a:pt x="47669" y="22156"/>
                  <a:pt x="46828" y="22387"/>
                  <a:pt x="46016" y="22706"/>
                </a:cubicBezTo>
                <a:cubicBezTo>
                  <a:pt x="44364" y="23286"/>
                  <a:pt x="42740" y="23953"/>
                  <a:pt x="41145" y="24736"/>
                </a:cubicBezTo>
                <a:cubicBezTo>
                  <a:pt x="40623" y="24968"/>
                  <a:pt x="40101" y="25229"/>
                  <a:pt x="39550" y="25490"/>
                </a:cubicBezTo>
                <a:lnTo>
                  <a:pt x="40130" y="24910"/>
                </a:lnTo>
                <a:cubicBezTo>
                  <a:pt x="40536" y="24446"/>
                  <a:pt x="40971" y="23982"/>
                  <a:pt x="41348" y="23431"/>
                </a:cubicBezTo>
                <a:cubicBezTo>
                  <a:pt x="42218" y="22271"/>
                  <a:pt x="42943" y="21025"/>
                  <a:pt x="43523" y="19691"/>
                </a:cubicBezTo>
                <a:lnTo>
                  <a:pt x="43929" y="18618"/>
                </a:lnTo>
                <a:lnTo>
                  <a:pt x="44277" y="17458"/>
                </a:lnTo>
                <a:lnTo>
                  <a:pt x="44306" y="17400"/>
                </a:lnTo>
                <a:lnTo>
                  <a:pt x="44306" y="17313"/>
                </a:lnTo>
                <a:lnTo>
                  <a:pt x="44306" y="17284"/>
                </a:lnTo>
                <a:lnTo>
                  <a:pt x="44335" y="17139"/>
                </a:lnTo>
                <a:lnTo>
                  <a:pt x="44393" y="16849"/>
                </a:lnTo>
                <a:lnTo>
                  <a:pt x="44509" y="16298"/>
                </a:lnTo>
                <a:cubicBezTo>
                  <a:pt x="44567" y="15979"/>
                  <a:pt x="44596" y="15632"/>
                  <a:pt x="44654" y="15284"/>
                </a:cubicBezTo>
                <a:cubicBezTo>
                  <a:pt x="44741" y="15197"/>
                  <a:pt x="44828" y="15110"/>
                  <a:pt x="44944" y="15052"/>
                </a:cubicBezTo>
                <a:cubicBezTo>
                  <a:pt x="47292" y="13167"/>
                  <a:pt x="49757" y="11949"/>
                  <a:pt x="52105" y="11717"/>
                </a:cubicBezTo>
                <a:cubicBezTo>
                  <a:pt x="52395" y="11688"/>
                  <a:pt x="52656" y="11688"/>
                  <a:pt x="52946" y="11688"/>
                </a:cubicBezTo>
                <a:lnTo>
                  <a:pt x="53381" y="11688"/>
                </a:lnTo>
                <a:lnTo>
                  <a:pt x="53787" y="11717"/>
                </a:lnTo>
                <a:lnTo>
                  <a:pt x="54599" y="11804"/>
                </a:lnTo>
                <a:lnTo>
                  <a:pt x="54802" y="11804"/>
                </a:lnTo>
                <a:lnTo>
                  <a:pt x="55005" y="11833"/>
                </a:lnTo>
                <a:cubicBezTo>
                  <a:pt x="55121" y="11891"/>
                  <a:pt x="55295" y="11891"/>
                  <a:pt x="55411" y="11949"/>
                </a:cubicBezTo>
                <a:cubicBezTo>
                  <a:pt x="55875" y="12065"/>
                  <a:pt x="56310" y="12239"/>
                  <a:pt x="56745" y="12442"/>
                </a:cubicBezTo>
                <a:cubicBezTo>
                  <a:pt x="56977" y="12529"/>
                  <a:pt x="57151" y="12645"/>
                  <a:pt x="57354" y="12761"/>
                </a:cubicBezTo>
                <a:cubicBezTo>
                  <a:pt x="57557" y="12848"/>
                  <a:pt x="57731" y="12993"/>
                  <a:pt x="57904" y="13109"/>
                </a:cubicBezTo>
                <a:cubicBezTo>
                  <a:pt x="59006" y="13892"/>
                  <a:pt x="59876" y="14994"/>
                  <a:pt x="60369" y="16240"/>
                </a:cubicBezTo>
                <a:cubicBezTo>
                  <a:pt x="60456" y="16443"/>
                  <a:pt x="60514" y="16646"/>
                  <a:pt x="60572" y="16849"/>
                </a:cubicBezTo>
                <a:cubicBezTo>
                  <a:pt x="60601" y="16994"/>
                  <a:pt x="60659" y="17139"/>
                  <a:pt x="60688" y="17284"/>
                </a:cubicBezTo>
                <a:lnTo>
                  <a:pt x="60746" y="17661"/>
                </a:lnTo>
                <a:lnTo>
                  <a:pt x="61036" y="17632"/>
                </a:lnTo>
                <a:lnTo>
                  <a:pt x="61036" y="17226"/>
                </a:lnTo>
                <a:cubicBezTo>
                  <a:pt x="61036" y="17081"/>
                  <a:pt x="61007" y="16907"/>
                  <a:pt x="60978" y="16762"/>
                </a:cubicBezTo>
                <a:cubicBezTo>
                  <a:pt x="60978" y="16530"/>
                  <a:pt x="60920" y="16298"/>
                  <a:pt x="60891" y="16095"/>
                </a:cubicBezTo>
                <a:cubicBezTo>
                  <a:pt x="60543" y="14588"/>
                  <a:pt x="59760" y="13254"/>
                  <a:pt x="58629" y="12239"/>
                </a:cubicBezTo>
                <a:cubicBezTo>
                  <a:pt x="58455" y="12065"/>
                  <a:pt x="58223" y="11920"/>
                  <a:pt x="58049" y="11746"/>
                </a:cubicBezTo>
                <a:cubicBezTo>
                  <a:pt x="57846" y="11601"/>
                  <a:pt x="57615" y="11456"/>
                  <a:pt x="57383" y="11311"/>
                </a:cubicBezTo>
                <a:cubicBezTo>
                  <a:pt x="56890" y="10992"/>
                  <a:pt x="56339" y="10731"/>
                  <a:pt x="55817" y="10528"/>
                </a:cubicBezTo>
                <a:cubicBezTo>
                  <a:pt x="55643" y="10470"/>
                  <a:pt x="55527" y="10412"/>
                  <a:pt x="55411" y="10383"/>
                </a:cubicBezTo>
                <a:lnTo>
                  <a:pt x="55208" y="10296"/>
                </a:lnTo>
                <a:lnTo>
                  <a:pt x="54947" y="10238"/>
                </a:lnTo>
                <a:cubicBezTo>
                  <a:pt x="54628" y="10180"/>
                  <a:pt x="54338" y="10122"/>
                  <a:pt x="54019" y="10035"/>
                </a:cubicBezTo>
                <a:lnTo>
                  <a:pt x="53526" y="9948"/>
                </a:lnTo>
                <a:lnTo>
                  <a:pt x="53033" y="9919"/>
                </a:lnTo>
                <a:cubicBezTo>
                  <a:pt x="52760" y="9919"/>
                  <a:pt x="52465" y="9856"/>
                  <a:pt x="52167" y="9856"/>
                </a:cubicBezTo>
                <a:cubicBezTo>
                  <a:pt x="52118" y="9856"/>
                  <a:pt x="52068" y="9857"/>
                  <a:pt x="52018" y="9861"/>
                </a:cubicBezTo>
                <a:cubicBezTo>
                  <a:pt x="50540" y="9890"/>
                  <a:pt x="49061" y="10180"/>
                  <a:pt x="47698" y="10731"/>
                </a:cubicBezTo>
                <a:cubicBezTo>
                  <a:pt x="46625" y="11137"/>
                  <a:pt x="45610" y="11659"/>
                  <a:pt x="44625" y="12268"/>
                </a:cubicBezTo>
                <a:cubicBezTo>
                  <a:pt x="44538" y="11398"/>
                  <a:pt x="44364" y="10528"/>
                  <a:pt x="44132" y="9658"/>
                </a:cubicBezTo>
                <a:cubicBezTo>
                  <a:pt x="43871" y="8760"/>
                  <a:pt x="43523" y="7890"/>
                  <a:pt x="43088" y="7049"/>
                </a:cubicBezTo>
                <a:cubicBezTo>
                  <a:pt x="42595" y="6179"/>
                  <a:pt x="42044" y="5367"/>
                  <a:pt x="41406" y="4642"/>
                </a:cubicBezTo>
                <a:cubicBezTo>
                  <a:pt x="40739" y="3888"/>
                  <a:pt x="40014" y="3192"/>
                  <a:pt x="39202" y="2613"/>
                </a:cubicBezTo>
                <a:lnTo>
                  <a:pt x="38565" y="2207"/>
                </a:lnTo>
                <a:lnTo>
                  <a:pt x="38246" y="1975"/>
                </a:lnTo>
                <a:lnTo>
                  <a:pt x="37898" y="1830"/>
                </a:lnTo>
                <a:lnTo>
                  <a:pt x="37231" y="1453"/>
                </a:lnTo>
                <a:lnTo>
                  <a:pt x="37173" y="1453"/>
                </a:lnTo>
                <a:lnTo>
                  <a:pt x="37115" y="1424"/>
                </a:lnTo>
                <a:lnTo>
                  <a:pt x="37028" y="1395"/>
                </a:lnTo>
                <a:lnTo>
                  <a:pt x="36854" y="1308"/>
                </a:lnTo>
                <a:lnTo>
                  <a:pt x="36535" y="1192"/>
                </a:lnTo>
                <a:cubicBezTo>
                  <a:pt x="34621" y="409"/>
                  <a:pt x="32592" y="32"/>
                  <a:pt x="30533" y="3"/>
                </a:cubicBezTo>
                <a:cubicBezTo>
                  <a:pt x="30430" y="2"/>
                  <a:pt x="30326" y="1"/>
                  <a:pt x="30223" y="1"/>
                </a:cubicBezTo>
                <a:close/>
              </a:path>
            </a:pathLst>
          </a:custGeom>
          <a:solidFill>
            <a:srgbClr val="737B40"/>
          </a:solidFill>
          <a:ln>
            <a:noFill/>
          </a:ln>
          <a:effectLst>
            <a:outerShdw blurRad="57150" dist="28575" dir="1416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1"/>
          <p:cNvSpPr/>
          <p:nvPr/>
        </p:nvSpPr>
        <p:spPr>
          <a:xfrm>
            <a:off x="6250626" y="2463768"/>
            <a:ext cx="432900" cy="432300"/>
          </a:xfrm>
          <a:prstGeom prst="star4">
            <a:avLst>
              <a:gd name="adj" fmla="val 9645"/>
            </a:avLst>
          </a:prstGeom>
          <a:solidFill>
            <a:srgbClr val="737B40"/>
          </a:solidFill>
          <a:ln>
            <a:noFill/>
          </a:ln>
          <a:effectLst>
            <a:outerShdw blurRad="57150" dist="38100" dir="12840000" algn="bl" rotWithShape="0">
              <a:srgbClr val="737B40">
                <a:alpha val="36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44" name="Google Shape;344;p31"/>
          <p:cNvCxnSpPr/>
          <p:nvPr/>
        </p:nvCxnSpPr>
        <p:spPr>
          <a:xfrm>
            <a:off x="3968125" y="3782563"/>
            <a:ext cx="1207800" cy="0"/>
          </a:xfrm>
          <a:prstGeom prst="straightConnector1">
            <a:avLst/>
          </a:prstGeom>
          <a:noFill/>
          <a:ln w="19050" cap="flat" cmpd="sng">
            <a:solidFill>
              <a:srgbClr val="737B40"/>
            </a:solidFill>
            <a:prstDash val="solid"/>
            <a:round/>
            <a:headEnd type="none" w="med" len="med"/>
            <a:tailEnd type="none" w="med" len="med"/>
          </a:ln>
        </p:spPr>
      </p:cxnSp>
      <p:sp>
        <p:nvSpPr>
          <p:cNvPr id="3" name="Subtitle 2">
            <a:extLst>
              <a:ext uri="{FF2B5EF4-FFF2-40B4-BE49-F238E27FC236}">
                <a16:creationId xmlns:a16="http://schemas.microsoft.com/office/drawing/2014/main" id="{5F75EEC0-1AF0-ED91-3F19-8FCACB713B5B}"/>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687212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50" name="Google Shape;350;p32"/>
          <p:cNvSpPr txBox="1">
            <a:spLocks noGrp="1"/>
          </p:cNvSpPr>
          <p:nvPr>
            <p:ph type="title"/>
          </p:nvPr>
        </p:nvSpPr>
        <p:spPr>
          <a:xfrm>
            <a:off x="715100" y="1663827"/>
            <a:ext cx="6476987" cy="811273"/>
          </a:xfrm>
          <a:prstGeom prst="rect">
            <a:avLst/>
          </a:prstGeom>
        </p:spPr>
        <p:txBody>
          <a:bodyPr spcFirstLastPara="1" wrap="square" lIns="91425" tIns="91425" rIns="91425" bIns="91425" anchor="ctr" anchorCtr="0">
            <a:noAutofit/>
          </a:bodyPr>
          <a:lstStyle/>
          <a:p>
            <a:r>
              <a:rPr lang="en" sz="5500"/>
              <a:t>My Chosen Medium</a:t>
            </a:r>
            <a:endParaRPr lang="en-US" sz="5500"/>
          </a:p>
        </p:txBody>
      </p:sp>
      <p:sp>
        <p:nvSpPr>
          <p:cNvPr id="351" name="Google Shape;351;p32"/>
          <p:cNvSpPr txBox="1">
            <a:spLocks noGrp="1"/>
          </p:cNvSpPr>
          <p:nvPr>
            <p:ph type="subTitle" idx="1"/>
          </p:nvPr>
        </p:nvSpPr>
        <p:spPr>
          <a:xfrm>
            <a:off x="715100" y="2475100"/>
            <a:ext cx="7878171" cy="1498500"/>
          </a:xfrm>
          <a:prstGeom prst="rect">
            <a:avLst/>
          </a:prstGeom>
        </p:spPr>
        <p:txBody>
          <a:bodyPr spcFirstLastPara="1" wrap="square" lIns="91425" tIns="91425" rIns="91425" bIns="91425" anchor="t" anchorCtr="0">
            <a:noAutofit/>
          </a:bodyPr>
          <a:lstStyle/>
          <a:p>
            <a:pPr marL="0" indent="0">
              <a:spcAft>
                <a:spcPts val="1600"/>
              </a:spcAft>
            </a:pPr>
            <a:r>
              <a:rPr lang="en" sz="2000"/>
              <a:t>I will be using MAYA to produce my animation, and plan to find and import a basic character model. </a:t>
            </a:r>
            <a:endParaRPr lang="en-US" sz="2000"/>
          </a:p>
          <a:p>
            <a:pPr marL="0" indent="0">
              <a:spcAft>
                <a:spcPts val="1600"/>
              </a:spcAft>
            </a:pPr>
            <a:r>
              <a:rPr lang="en" sz="2000"/>
              <a:t>I plan to model the environment myself, derived from work being undertaken as a part of my independent project.</a:t>
            </a:r>
          </a:p>
        </p:txBody>
      </p:sp>
      <p:sp>
        <p:nvSpPr>
          <p:cNvPr id="359" name="Google Shape;359;p32"/>
          <p:cNvSpPr/>
          <p:nvPr/>
        </p:nvSpPr>
        <p:spPr>
          <a:xfrm rot="21293632">
            <a:off x="409853" y="1188308"/>
            <a:ext cx="1015636" cy="528574"/>
          </a:xfrm>
          <a:custGeom>
            <a:avLst/>
            <a:gdLst/>
            <a:ahLst/>
            <a:cxnLst/>
            <a:rect l="l" t="t" r="r" b="b"/>
            <a:pathLst>
              <a:path w="72026" h="37485" extrusionOk="0">
                <a:moveTo>
                  <a:pt x="4321" y="24707"/>
                </a:moveTo>
                <a:cubicBezTo>
                  <a:pt x="4340" y="24707"/>
                  <a:pt x="4308" y="24733"/>
                  <a:pt x="4310" y="24733"/>
                </a:cubicBezTo>
                <a:cubicBezTo>
                  <a:pt x="4311" y="24733"/>
                  <a:pt x="4321" y="24726"/>
                  <a:pt x="4350" y="24707"/>
                </a:cubicBezTo>
                <a:close/>
                <a:moveTo>
                  <a:pt x="28511" y="1337"/>
                </a:moveTo>
                <a:cubicBezTo>
                  <a:pt x="29157" y="1337"/>
                  <a:pt x="29808" y="1375"/>
                  <a:pt x="30446" y="1453"/>
                </a:cubicBezTo>
                <a:cubicBezTo>
                  <a:pt x="31345" y="1569"/>
                  <a:pt x="32273" y="1772"/>
                  <a:pt x="33171" y="2033"/>
                </a:cubicBezTo>
                <a:lnTo>
                  <a:pt x="33809" y="2236"/>
                </a:lnTo>
                <a:cubicBezTo>
                  <a:pt x="34041" y="2294"/>
                  <a:pt x="34244" y="2381"/>
                  <a:pt x="34447" y="2468"/>
                </a:cubicBezTo>
                <a:cubicBezTo>
                  <a:pt x="34650" y="2555"/>
                  <a:pt x="34853" y="2642"/>
                  <a:pt x="35056" y="2729"/>
                </a:cubicBezTo>
                <a:cubicBezTo>
                  <a:pt x="35230" y="2816"/>
                  <a:pt x="35433" y="2903"/>
                  <a:pt x="35665" y="3019"/>
                </a:cubicBezTo>
                <a:lnTo>
                  <a:pt x="35955" y="3192"/>
                </a:lnTo>
                <a:lnTo>
                  <a:pt x="36129" y="3279"/>
                </a:lnTo>
                <a:lnTo>
                  <a:pt x="36216" y="3308"/>
                </a:lnTo>
                <a:lnTo>
                  <a:pt x="36245" y="3337"/>
                </a:lnTo>
                <a:lnTo>
                  <a:pt x="36796" y="3656"/>
                </a:lnTo>
                <a:lnTo>
                  <a:pt x="37057" y="3830"/>
                </a:lnTo>
                <a:lnTo>
                  <a:pt x="37318" y="4033"/>
                </a:lnTo>
                <a:lnTo>
                  <a:pt x="37811" y="4410"/>
                </a:lnTo>
                <a:cubicBezTo>
                  <a:pt x="38449" y="4932"/>
                  <a:pt x="39029" y="5541"/>
                  <a:pt x="39550" y="6179"/>
                </a:cubicBezTo>
                <a:cubicBezTo>
                  <a:pt x="40043" y="6817"/>
                  <a:pt x="40507" y="7484"/>
                  <a:pt x="40884" y="8180"/>
                </a:cubicBezTo>
                <a:cubicBezTo>
                  <a:pt x="41232" y="8905"/>
                  <a:pt x="41522" y="9629"/>
                  <a:pt x="41783" y="10354"/>
                </a:cubicBezTo>
                <a:cubicBezTo>
                  <a:pt x="42131" y="11485"/>
                  <a:pt x="42305" y="12645"/>
                  <a:pt x="42363" y="13834"/>
                </a:cubicBezTo>
                <a:cubicBezTo>
                  <a:pt x="41406" y="14559"/>
                  <a:pt x="40449" y="15313"/>
                  <a:pt x="39521" y="16095"/>
                </a:cubicBezTo>
                <a:lnTo>
                  <a:pt x="37550" y="17777"/>
                </a:lnTo>
                <a:lnTo>
                  <a:pt x="37028" y="18183"/>
                </a:lnTo>
                <a:lnTo>
                  <a:pt x="36796" y="18386"/>
                </a:lnTo>
                <a:lnTo>
                  <a:pt x="36535" y="18560"/>
                </a:lnTo>
                <a:cubicBezTo>
                  <a:pt x="36187" y="18850"/>
                  <a:pt x="35868" y="19111"/>
                  <a:pt x="35491" y="19372"/>
                </a:cubicBezTo>
                <a:cubicBezTo>
                  <a:pt x="34070" y="20416"/>
                  <a:pt x="32592" y="21402"/>
                  <a:pt x="31026" y="22242"/>
                </a:cubicBezTo>
                <a:cubicBezTo>
                  <a:pt x="29431" y="23112"/>
                  <a:pt x="27749" y="23808"/>
                  <a:pt x="26010" y="24301"/>
                </a:cubicBezTo>
                <a:cubicBezTo>
                  <a:pt x="25575" y="24388"/>
                  <a:pt x="25111" y="24504"/>
                  <a:pt x="24676" y="24591"/>
                </a:cubicBezTo>
                <a:lnTo>
                  <a:pt x="24009" y="24678"/>
                </a:lnTo>
                <a:lnTo>
                  <a:pt x="23313" y="24736"/>
                </a:lnTo>
                <a:cubicBezTo>
                  <a:pt x="22973" y="24779"/>
                  <a:pt x="22649" y="24805"/>
                  <a:pt x="22318" y="24805"/>
                </a:cubicBezTo>
                <a:cubicBezTo>
                  <a:pt x="22197" y="24805"/>
                  <a:pt x="22075" y="24802"/>
                  <a:pt x="21950" y="24794"/>
                </a:cubicBezTo>
                <a:cubicBezTo>
                  <a:pt x="21718" y="24794"/>
                  <a:pt x="21515" y="24794"/>
                  <a:pt x="21283" y="24765"/>
                </a:cubicBezTo>
                <a:lnTo>
                  <a:pt x="20645" y="24736"/>
                </a:lnTo>
                <a:lnTo>
                  <a:pt x="19892" y="24591"/>
                </a:lnTo>
                <a:lnTo>
                  <a:pt x="19515" y="24533"/>
                </a:lnTo>
                <a:lnTo>
                  <a:pt x="19399" y="24533"/>
                </a:lnTo>
                <a:lnTo>
                  <a:pt x="19254" y="24504"/>
                </a:lnTo>
                <a:cubicBezTo>
                  <a:pt x="18819" y="24388"/>
                  <a:pt x="18355" y="24272"/>
                  <a:pt x="17949" y="24098"/>
                </a:cubicBezTo>
                <a:cubicBezTo>
                  <a:pt x="17079" y="23779"/>
                  <a:pt x="16238" y="23373"/>
                  <a:pt x="15484" y="22822"/>
                </a:cubicBezTo>
                <a:cubicBezTo>
                  <a:pt x="13948" y="21808"/>
                  <a:pt x="12730" y="20300"/>
                  <a:pt x="12063" y="18560"/>
                </a:cubicBezTo>
                <a:cubicBezTo>
                  <a:pt x="11367" y="16733"/>
                  <a:pt x="11222" y="14762"/>
                  <a:pt x="11628" y="12848"/>
                </a:cubicBezTo>
                <a:cubicBezTo>
                  <a:pt x="11831" y="11862"/>
                  <a:pt x="12150" y="10905"/>
                  <a:pt x="12585" y="10006"/>
                </a:cubicBezTo>
                <a:cubicBezTo>
                  <a:pt x="12701" y="9803"/>
                  <a:pt x="12788" y="9600"/>
                  <a:pt x="12962" y="9369"/>
                </a:cubicBezTo>
                <a:lnTo>
                  <a:pt x="13165" y="9021"/>
                </a:lnTo>
                <a:lnTo>
                  <a:pt x="13252" y="8876"/>
                </a:lnTo>
                <a:lnTo>
                  <a:pt x="13339" y="8702"/>
                </a:lnTo>
                <a:cubicBezTo>
                  <a:pt x="13629" y="8296"/>
                  <a:pt x="13919" y="7890"/>
                  <a:pt x="14237" y="7484"/>
                </a:cubicBezTo>
                <a:cubicBezTo>
                  <a:pt x="14904" y="6730"/>
                  <a:pt x="15629" y="6005"/>
                  <a:pt x="16412" y="5396"/>
                </a:cubicBezTo>
                <a:cubicBezTo>
                  <a:pt x="17224" y="4758"/>
                  <a:pt x="18065" y="4207"/>
                  <a:pt x="18964" y="3714"/>
                </a:cubicBezTo>
                <a:cubicBezTo>
                  <a:pt x="19863" y="3250"/>
                  <a:pt x="20790" y="2845"/>
                  <a:pt x="21747" y="2497"/>
                </a:cubicBezTo>
                <a:cubicBezTo>
                  <a:pt x="21950" y="2410"/>
                  <a:pt x="22211" y="2352"/>
                  <a:pt x="22472" y="2265"/>
                </a:cubicBezTo>
                <a:cubicBezTo>
                  <a:pt x="22704" y="2178"/>
                  <a:pt x="22936" y="2120"/>
                  <a:pt x="23197" y="2062"/>
                </a:cubicBezTo>
                <a:cubicBezTo>
                  <a:pt x="23429" y="1975"/>
                  <a:pt x="23661" y="1917"/>
                  <a:pt x="23922" y="1888"/>
                </a:cubicBezTo>
                <a:cubicBezTo>
                  <a:pt x="24154" y="1830"/>
                  <a:pt x="24386" y="1772"/>
                  <a:pt x="24647" y="1714"/>
                </a:cubicBezTo>
                <a:cubicBezTo>
                  <a:pt x="25604" y="1511"/>
                  <a:pt x="26560" y="1395"/>
                  <a:pt x="27546" y="1366"/>
                </a:cubicBezTo>
                <a:cubicBezTo>
                  <a:pt x="27865" y="1346"/>
                  <a:pt x="28187" y="1337"/>
                  <a:pt x="28511" y="1337"/>
                </a:cubicBezTo>
                <a:close/>
                <a:moveTo>
                  <a:pt x="41899" y="17574"/>
                </a:moveTo>
                <a:lnTo>
                  <a:pt x="41812" y="17951"/>
                </a:lnTo>
                <a:cubicBezTo>
                  <a:pt x="41725" y="18270"/>
                  <a:pt x="41609" y="18589"/>
                  <a:pt x="41493" y="18908"/>
                </a:cubicBezTo>
                <a:cubicBezTo>
                  <a:pt x="41058" y="20126"/>
                  <a:pt x="40507" y="21257"/>
                  <a:pt x="39811" y="22358"/>
                </a:cubicBezTo>
                <a:cubicBezTo>
                  <a:pt x="38623" y="24156"/>
                  <a:pt x="37231" y="25780"/>
                  <a:pt x="35636" y="27201"/>
                </a:cubicBezTo>
                <a:cubicBezTo>
                  <a:pt x="35375" y="27433"/>
                  <a:pt x="35143" y="27665"/>
                  <a:pt x="34911" y="27868"/>
                </a:cubicBezTo>
                <a:cubicBezTo>
                  <a:pt x="33751" y="28477"/>
                  <a:pt x="32621" y="29085"/>
                  <a:pt x="31490" y="29694"/>
                </a:cubicBezTo>
                <a:lnTo>
                  <a:pt x="29083" y="30970"/>
                </a:lnTo>
                <a:cubicBezTo>
                  <a:pt x="28271" y="31405"/>
                  <a:pt x="27459" y="31782"/>
                  <a:pt x="26647" y="32217"/>
                </a:cubicBezTo>
                <a:cubicBezTo>
                  <a:pt x="24995" y="33058"/>
                  <a:pt x="23313" y="33812"/>
                  <a:pt x="21602" y="34479"/>
                </a:cubicBezTo>
                <a:cubicBezTo>
                  <a:pt x="19892" y="35145"/>
                  <a:pt x="18123" y="35696"/>
                  <a:pt x="16354" y="36102"/>
                </a:cubicBezTo>
                <a:cubicBezTo>
                  <a:pt x="15455" y="36276"/>
                  <a:pt x="14556" y="36421"/>
                  <a:pt x="13629" y="36537"/>
                </a:cubicBezTo>
                <a:cubicBezTo>
                  <a:pt x="13048" y="36593"/>
                  <a:pt x="12468" y="36625"/>
                  <a:pt x="11887" y="36625"/>
                </a:cubicBezTo>
                <a:cubicBezTo>
                  <a:pt x="11569" y="36625"/>
                  <a:pt x="11250" y="36616"/>
                  <a:pt x="10932" y="36595"/>
                </a:cubicBezTo>
                <a:cubicBezTo>
                  <a:pt x="9163" y="36566"/>
                  <a:pt x="7424" y="36102"/>
                  <a:pt x="5858" y="35261"/>
                </a:cubicBezTo>
                <a:cubicBezTo>
                  <a:pt x="5133" y="34856"/>
                  <a:pt x="4466" y="34334"/>
                  <a:pt x="3886" y="33725"/>
                </a:cubicBezTo>
                <a:cubicBezTo>
                  <a:pt x="3770" y="33580"/>
                  <a:pt x="3625" y="33464"/>
                  <a:pt x="3480" y="33261"/>
                </a:cubicBezTo>
                <a:lnTo>
                  <a:pt x="3306" y="33000"/>
                </a:lnTo>
                <a:lnTo>
                  <a:pt x="3190" y="32855"/>
                </a:lnTo>
                <a:lnTo>
                  <a:pt x="3132" y="32797"/>
                </a:lnTo>
                <a:lnTo>
                  <a:pt x="3132" y="32768"/>
                </a:lnTo>
                <a:cubicBezTo>
                  <a:pt x="3016" y="32594"/>
                  <a:pt x="2900" y="32420"/>
                  <a:pt x="2813" y="32246"/>
                </a:cubicBezTo>
                <a:lnTo>
                  <a:pt x="2552" y="31724"/>
                </a:lnTo>
                <a:cubicBezTo>
                  <a:pt x="1972" y="30332"/>
                  <a:pt x="1914" y="28737"/>
                  <a:pt x="2407" y="27317"/>
                </a:cubicBezTo>
                <a:cubicBezTo>
                  <a:pt x="2610" y="26650"/>
                  <a:pt x="2987" y="26041"/>
                  <a:pt x="3451" y="25519"/>
                </a:cubicBezTo>
                <a:cubicBezTo>
                  <a:pt x="3538" y="25403"/>
                  <a:pt x="3654" y="25316"/>
                  <a:pt x="3741" y="25200"/>
                </a:cubicBezTo>
                <a:cubicBezTo>
                  <a:pt x="3828" y="25142"/>
                  <a:pt x="3886" y="25055"/>
                  <a:pt x="3973" y="25026"/>
                </a:cubicBezTo>
                <a:lnTo>
                  <a:pt x="4205" y="24823"/>
                </a:lnTo>
                <a:lnTo>
                  <a:pt x="4321" y="24707"/>
                </a:lnTo>
                <a:lnTo>
                  <a:pt x="4379" y="24678"/>
                </a:lnTo>
                <a:lnTo>
                  <a:pt x="4582" y="24533"/>
                </a:lnTo>
                <a:cubicBezTo>
                  <a:pt x="4727" y="24446"/>
                  <a:pt x="4872" y="24359"/>
                  <a:pt x="5017" y="24301"/>
                </a:cubicBezTo>
                <a:cubicBezTo>
                  <a:pt x="5860" y="23813"/>
                  <a:pt x="6821" y="23563"/>
                  <a:pt x="7797" y="23563"/>
                </a:cubicBezTo>
                <a:cubicBezTo>
                  <a:pt x="8098" y="23563"/>
                  <a:pt x="8399" y="23587"/>
                  <a:pt x="8699" y="23634"/>
                </a:cubicBezTo>
                <a:cubicBezTo>
                  <a:pt x="9279" y="23750"/>
                  <a:pt x="9830" y="23953"/>
                  <a:pt x="10381" y="24243"/>
                </a:cubicBezTo>
                <a:cubicBezTo>
                  <a:pt x="10613" y="24388"/>
                  <a:pt x="10874" y="24533"/>
                  <a:pt x="11106" y="24707"/>
                </a:cubicBezTo>
                <a:cubicBezTo>
                  <a:pt x="11193" y="24794"/>
                  <a:pt x="11280" y="24881"/>
                  <a:pt x="11367" y="24968"/>
                </a:cubicBezTo>
                <a:cubicBezTo>
                  <a:pt x="11425" y="25026"/>
                  <a:pt x="11483" y="25084"/>
                  <a:pt x="11541" y="25142"/>
                </a:cubicBezTo>
                <a:lnTo>
                  <a:pt x="11715" y="25345"/>
                </a:lnTo>
                <a:cubicBezTo>
                  <a:pt x="12063" y="25722"/>
                  <a:pt x="12353" y="26215"/>
                  <a:pt x="12527" y="26708"/>
                </a:cubicBezTo>
                <a:cubicBezTo>
                  <a:pt x="12701" y="27172"/>
                  <a:pt x="12788" y="27694"/>
                  <a:pt x="12759" y="28187"/>
                </a:cubicBezTo>
                <a:cubicBezTo>
                  <a:pt x="12759" y="28332"/>
                  <a:pt x="12730" y="28448"/>
                  <a:pt x="12701" y="28564"/>
                </a:cubicBezTo>
                <a:lnTo>
                  <a:pt x="12701" y="28708"/>
                </a:lnTo>
                <a:lnTo>
                  <a:pt x="12643" y="28940"/>
                </a:lnTo>
                <a:cubicBezTo>
                  <a:pt x="12585" y="29172"/>
                  <a:pt x="12498" y="29404"/>
                  <a:pt x="12382" y="29607"/>
                </a:cubicBezTo>
                <a:cubicBezTo>
                  <a:pt x="12179" y="30042"/>
                  <a:pt x="11918" y="30448"/>
                  <a:pt x="11599" y="30796"/>
                </a:cubicBezTo>
                <a:cubicBezTo>
                  <a:pt x="10990" y="31405"/>
                  <a:pt x="10207" y="31811"/>
                  <a:pt x="9337" y="31869"/>
                </a:cubicBezTo>
                <a:cubicBezTo>
                  <a:pt x="9295" y="31871"/>
                  <a:pt x="9253" y="31871"/>
                  <a:pt x="9211" y="31871"/>
                </a:cubicBezTo>
                <a:cubicBezTo>
                  <a:pt x="8503" y="31871"/>
                  <a:pt x="7825" y="31640"/>
                  <a:pt x="7250" y="31202"/>
                </a:cubicBezTo>
                <a:cubicBezTo>
                  <a:pt x="6728" y="30825"/>
                  <a:pt x="6293" y="30332"/>
                  <a:pt x="6032" y="29752"/>
                </a:cubicBezTo>
                <a:cubicBezTo>
                  <a:pt x="5800" y="29317"/>
                  <a:pt x="5655" y="28824"/>
                  <a:pt x="5655" y="28361"/>
                </a:cubicBezTo>
                <a:cubicBezTo>
                  <a:pt x="5655" y="28158"/>
                  <a:pt x="5655" y="27984"/>
                  <a:pt x="5684" y="27810"/>
                </a:cubicBezTo>
                <a:cubicBezTo>
                  <a:pt x="5684" y="27694"/>
                  <a:pt x="5713" y="27549"/>
                  <a:pt x="5742" y="27433"/>
                </a:cubicBezTo>
                <a:cubicBezTo>
                  <a:pt x="5800" y="27201"/>
                  <a:pt x="5829" y="27085"/>
                  <a:pt x="5829" y="27085"/>
                </a:cubicBezTo>
                <a:lnTo>
                  <a:pt x="5597" y="26998"/>
                </a:lnTo>
                <a:lnTo>
                  <a:pt x="5423" y="27288"/>
                </a:lnTo>
                <a:cubicBezTo>
                  <a:pt x="5365" y="27433"/>
                  <a:pt x="5307" y="27549"/>
                  <a:pt x="5249" y="27694"/>
                </a:cubicBezTo>
                <a:cubicBezTo>
                  <a:pt x="5191" y="27897"/>
                  <a:pt x="5133" y="28071"/>
                  <a:pt x="5104" y="28274"/>
                </a:cubicBezTo>
                <a:cubicBezTo>
                  <a:pt x="5075" y="28390"/>
                  <a:pt x="5075" y="28506"/>
                  <a:pt x="5046" y="28650"/>
                </a:cubicBezTo>
                <a:cubicBezTo>
                  <a:pt x="5046" y="28766"/>
                  <a:pt x="5046" y="28911"/>
                  <a:pt x="5046" y="29056"/>
                </a:cubicBezTo>
                <a:cubicBezTo>
                  <a:pt x="5046" y="29201"/>
                  <a:pt x="5075" y="29375"/>
                  <a:pt x="5104" y="29520"/>
                </a:cubicBezTo>
                <a:cubicBezTo>
                  <a:pt x="5133" y="29694"/>
                  <a:pt x="5162" y="29839"/>
                  <a:pt x="5220" y="30013"/>
                </a:cubicBezTo>
                <a:cubicBezTo>
                  <a:pt x="5452" y="30796"/>
                  <a:pt x="5858" y="31492"/>
                  <a:pt x="6467" y="32072"/>
                </a:cubicBezTo>
                <a:cubicBezTo>
                  <a:pt x="7221" y="32826"/>
                  <a:pt x="8206" y="33290"/>
                  <a:pt x="9279" y="33348"/>
                </a:cubicBezTo>
                <a:cubicBezTo>
                  <a:pt x="9376" y="33348"/>
                  <a:pt x="9485" y="33361"/>
                  <a:pt x="9591" y="33361"/>
                </a:cubicBezTo>
                <a:cubicBezTo>
                  <a:pt x="9643" y="33361"/>
                  <a:pt x="9695" y="33357"/>
                  <a:pt x="9743" y="33348"/>
                </a:cubicBezTo>
                <a:lnTo>
                  <a:pt x="10468" y="33348"/>
                </a:lnTo>
                <a:lnTo>
                  <a:pt x="10642" y="33319"/>
                </a:lnTo>
                <a:cubicBezTo>
                  <a:pt x="10787" y="33290"/>
                  <a:pt x="10961" y="33232"/>
                  <a:pt x="11135" y="33174"/>
                </a:cubicBezTo>
                <a:cubicBezTo>
                  <a:pt x="11744" y="32942"/>
                  <a:pt x="12324" y="32594"/>
                  <a:pt x="12817" y="32188"/>
                </a:cubicBezTo>
                <a:cubicBezTo>
                  <a:pt x="13339" y="31695"/>
                  <a:pt x="13774" y="31144"/>
                  <a:pt x="14121" y="30535"/>
                </a:cubicBezTo>
                <a:cubicBezTo>
                  <a:pt x="14208" y="30390"/>
                  <a:pt x="14295" y="30216"/>
                  <a:pt x="14382" y="30042"/>
                </a:cubicBezTo>
                <a:cubicBezTo>
                  <a:pt x="14411" y="29984"/>
                  <a:pt x="14440" y="29897"/>
                  <a:pt x="14498" y="29810"/>
                </a:cubicBezTo>
                <a:lnTo>
                  <a:pt x="14527" y="29665"/>
                </a:lnTo>
                <a:lnTo>
                  <a:pt x="14527" y="29636"/>
                </a:lnTo>
                <a:cubicBezTo>
                  <a:pt x="14556" y="29607"/>
                  <a:pt x="14556" y="29607"/>
                  <a:pt x="14556" y="29578"/>
                </a:cubicBezTo>
                <a:lnTo>
                  <a:pt x="14585" y="29520"/>
                </a:lnTo>
                <a:lnTo>
                  <a:pt x="14643" y="29288"/>
                </a:lnTo>
                <a:lnTo>
                  <a:pt x="14730" y="28998"/>
                </a:lnTo>
                <a:cubicBezTo>
                  <a:pt x="14759" y="28795"/>
                  <a:pt x="14817" y="28592"/>
                  <a:pt x="14846" y="28390"/>
                </a:cubicBezTo>
                <a:cubicBezTo>
                  <a:pt x="14962" y="27201"/>
                  <a:pt x="14730" y="25954"/>
                  <a:pt x="14150" y="24881"/>
                </a:cubicBezTo>
                <a:lnTo>
                  <a:pt x="14150" y="24881"/>
                </a:lnTo>
                <a:cubicBezTo>
                  <a:pt x="15484" y="25867"/>
                  <a:pt x="16963" y="26563"/>
                  <a:pt x="18558" y="26998"/>
                </a:cubicBezTo>
                <a:lnTo>
                  <a:pt x="18761" y="27056"/>
                </a:lnTo>
                <a:lnTo>
                  <a:pt x="18993" y="27114"/>
                </a:lnTo>
                <a:lnTo>
                  <a:pt x="19370" y="27201"/>
                </a:lnTo>
                <a:lnTo>
                  <a:pt x="20095" y="27346"/>
                </a:lnTo>
                <a:lnTo>
                  <a:pt x="20964" y="27433"/>
                </a:lnTo>
                <a:cubicBezTo>
                  <a:pt x="21254" y="27491"/>
                  <a:pt x="21544" y="27520"/>
                  <a:pt x="21805" y="27520"/>
                </a:cubicBezTo>
                <a:cubicBezTo>
                  <a:pt x="22081" y="27534"/>
                  <a:pt x="22356" y="27541"/>
                  <a:pt x="22632" y="27541"/>
                </a:cubicBezTo>
                <a:cubicBezTo>
                  <a:pt x="22907" y="27541"/>
                  <a:pt x="23183" y="27534"/>
                  <a:pt x="23458" y="27520"/>
                </a:cubicBezTo>
                <a:lnTo>
                  <a:pt x="24270" y="27462"/>
                </a:lnTo>
                <a:lnTo>
                  <a:pt x="25082" y="27346"/>
                </a:lnTo>
                <a:cubicBezTo>
                  <a:pt x="25604" y="27288"/>
                  <a:pt x="26126" y="27172"/>
                  <a:pt x="26647" y="27056"/>
                </a:cubicBezTo>
                <a:cubicBezTo>
                  <a:pt x="28648" y="26592"/>
                  <a:pt x="30591" y="25838"/>
                  <a:pt x="32389" y="24852"/>
                </a:cubicBezTo>
                <a:cubicBezTo>
                  <a:pt x="34099" y="23924"/>
                  <a:pt x="35694" y="22851"/>
                  <a:pt x="37231" y="21663"/>
                </a:cubicBezTo>
                <a:cubicBezTo>
                  <a:pt x="37579" y="21373"/>
                  <a:pt x="37956" y="21083"/>
                  <a:pt x="38304" y="20793"/>
                </a:cubicBezTo>
                <a:lnTo>
                  <a:pt x="38565" y="20561"/>
                </a:lnTo>
                <a:lnTo>
                  <a:pt x="38826" y="20329"/>
                </a:lnTo>
                <a:lnTo>
                  <a:pt x="39347" y="19894"/>
                </a:lnTo>
                <a:lnTo>
                  <a:pt x="40333" y="19024"/>
                </a:lnTo>
                <a:lnTo>
                  <a:pt x="41290" y="18154"/>
                </a:lnTo>
                <a:cubicBezTo>
                  <a:pt x="41493" y="17951"/>
                  <a:pt x="41696" y="17777"/>
                  <a:pt x="41899" y="17574"/>
                </a:cubicBezTo>
                <a:close/>
                <a:moveTo>
                  <a:pt x="30223" y="1"/>
                </a:moveTo>
                <a:cubicBezTo>
                  <a:pt x="28268" y="1"/>
                  <a:pt x="26315" y="261"/>
                  <a:pt x="24415" y="757"/>
                </a:cubicBezTo>
                <a:cubicBezTo>
                  <a:pt x="24154" y="815"/>
                  <a:pt x="23922" y="902"/>
                  <a:pt x="23661" y="960"/>
                </a:cubicBezTo>
                <a:cubicBezTo>
                  <a:pt x="23429" y="1018"/>
                  <a:pt x="23168" y="1105"/>
                  <a:pt x="22907" y="1192"/>
                </a:cubicBezTo>
                <a:cubicBezTo>
                  <a:pt x="22675" y="1279"/>
                  <a:pt x="22414" y="1337"/>
                  <a:pt x="22182" y="1424"/>
                </a:cubicBezTo>
                <a:cubicBezTo>
                  <a:pt x="21979" y="1511"/>
                  <a:pt x="21718" y="1598"/>
                  <a:pt x="21457" y="1685"/>
                </a:cubicBezTo>
                <a:cubicBezTo>
                  <a:pt x="20500" y="2062"/>
                  <a:pt x="19544" y="2497"/>
                  <a:pt x="18587" y="2990"/>
                </a:cubicBezTo>
                <a:cubicBezTo>
                  <a:pt x="17659" y="3482"/>
                  <a:pt x="16760" y="4033"/>
                  <a:pt x="15890" y="4671"/>
                </a:cubicBezTo>
                <a:cubicBezTo>
                  <a:pt x="15020" y="5309"/>
                  <a:pt x="14237" y="6034"/>
                  <a:pt x="13484" y="6817"/>
                </a:cubicBezTo>
                <a:cubicBezTo>
                  <a:pt x="11947" y="8412"/>
                  <a:pt x="10845" y="10354"/>
                  <a:pt x="10178" y="12471"/>
                </a:cubicBezTo>
                <a:cubicBezTo>
                  <a:pt x="9511" y="14646"/>
                  <a:pt x="9482" y="16965"/>
                  <a:pt x="10091" y="19198"/>
                </a:cubicBezTo>
                <a:cubicBezTo>
                  <a:pt x="10178" y="19459"/>
                  <a:pt x="10265" y="19749"/>
                  <a:pt x="10381" y="20010"/>
                </a:cubicBezTo>
                <a:lnTo>
                  <a:pt x="10555" y="20416"/>
                </a:lnTo>
                <a:lnTo>
                  <a:pt x="10555" y="20474"/>
                </a:lnTo>
                <a:cubicBezTo>
                  <a:pt x="10584" y="20503"/>
                  <a:pt x="10584" y="20503"/>
                  <a:pt x="10613" y="20532"/>
                </a:cubicBezTo>
                <a:lnTo>
                  <a:pt x="10642" y="20648"/>
                </a:lnTo>
                <a:lnTo>
                  <a:pt x="10729" y="20822"/>
                </a:lnTo>
                <a:cubicBezTo>
                  <a:pt x="10787" y="20938"/>
                  <a:pt x="10845" y="21025"/>
                  <a:pt x="10903" y="21170"/>
                </a:cubicBezTo>
                <a:lnTo>
                  <a:pt x="11135" y="21576"/>
                </a:lnTo>
                <a:cubicBezTo>
                  <a:pt x="11251" y="21750"/>
                  <a:pt x="11367" y="21924"/>
                  <a:pt x="11454" y="22069"/>
                </a:cubicBezTo>
                <a:cubicBezTo>
                  <a:pt x="10302" y="21408"/>
                  <a:pt x="9021" y="21082"/>
                  <a:pt x="7740" y="21082"/>
                </a:cubicBezTo>
                <a:cubicBezTo>
                  <a:pt x="6375" y="21082"/>
                  <a:pt x="5010" y="21452"/>
                  <a:pt x="3799" y="22185"/>
                </a:cubicBezTo>
                <a:cubicBezTo>
                  <a:pt x="3596" y="22300"/>
                  <a:pt x="3393" y="22445"/>
                  <a:pt x="3219" y="22590"/>
                </a:cubicBezTo>
                <a:lnTo>
                  <a:pt x="2929" y="22793"/>
                </a:lnTo>
                <a:lnTo>
                  <a:pt x="2842" y="22851"/>
                </a:lnTo>
                <a:lnTo>
                  <a:pt x="2784" y="22909"/>
                </a:lnTo>
                <a:lnTo>
                  <a:pt x="2755" y="22938"/>
                </a:lnTo>
                <a:lnTo>
                  <a:pt x="2639" y="23054"/>
                </a:lnTo>
                <a:lnTo>
                  <a:pt x="2407" y="23257"/>
                </a:lnTo>
                <a:cubicBezTo>
                  <a:pt x="2320" y="23344"/>
                  <a:pt x="2262" y="23431"/>
                  <a:pt x="2175" y="23518"/>
                </a:cubicBezTo>
                <a:cubicBezTo>
                  <a:pt x="2001" y="23692"/>
                  <a:pt x="1827" y="23895"/>
                  <a:pt x="1682" y="24098"/>
                </a:cubicBezTo>
                <a:cubicBezTo>
                  <a:pt x="1103" y="24881"/>
                  <a:pt x="697" y="25780"/>
                  <a:pt x="465" y="26737"/>
                </a:cubicBezTo>
                <a:cubicBezTo>
                  <a:pt x="1" y="28650"/>
                  <a:pt x="291" y="30651"/>
                  <a:pt x="1248" y="32362"/>
                </a:cubicBezTo>
                <a:cubicBezTo>
                  <a:pt x="1364" y="32565"/>
                  <a:pt x="1509" y="32768"/>
                  <a:pt x="1653" y="32971"/>
                </a:cubicBezTo>
                <a:cubicBezTo>
                  <a:pt x="1769" y="33174"/>
                  <a:pt x="1943" y="33377"/>
                  <a:pt x="2088" y="33551"/>
                </a:cubicBezTo>
                <a:lnTo>
                  <a:pt x="2088" y="33609"/>
                </a:lnTo>
                <a:cubicBezTo>
                  <a:pt x="2117" y="33609"/>
                  <a:pt x="2146" y="33638"/>
                  <a:pt x="2146" y="33638"/>
                </a:cubicBezTo>
                <a:lnTo>
                  <a:pt x="2204" y="33696"/>
                </a:lnTo>
                <a:lnTo>
                  <a:pt x="2320" y="33841"/>
                </a:lnTo>
                <a:lnTo>
                  <a:pt x="2552" y="34073"/>
                </a:lnTo>
                <a:cubicBezTo>
                  <a:pt x="2697" y="34247"/>
                  <a:pt x="2900" y="34421"/>
                  <a:pt x="3074" y="34566"/>
                </a:cubicBezTo>
                <a:cubicBezTo>
                  <a:pt x="3770" y="35203"/>
                  <a:pt x="4582" y="35725"/>
                  <a:pt x="5423" y="36131"/>
                </a:cubicBezTo>
                <a:cubicBezTo>
                  <a:pt x="7134" y="36943"/>
                  <a:pt x="8989" y="37378"/>
                  <a:pt x="10874" y="37465"/>
                </a:cubicBezTo>
                <a:cubicBezTo>
                  <a:pt x="11270" y="37477"/>
                  <a:pt x="11662" y="37484"/>
                  <a:pt x="12052" y="37484"/>
                </a:cubicBezTo>
                <a:cubicBezTo>
                  <a:pt x="12604" y="37484"/>
                  <a:pt x="13155" y="37470"/>
                  <a:pt x="13716" y="37436"/>
                </a:cubicBezTo>
                <a:cubicBezTo>
                  <a:pt x="14643" y="37378"/>
                  <a:pt x="15600" y="37262"/>
                  <a:pt x="16528" y="37117"/>
                </a:cubicBezTo>
                <a:cubicBezTo>
                  <a:pt x="17456" y="36972"/>
                  <a:pt x="18384" y="36798"/>
                  <a:pt x="19312" y="36595"/>
                </a:cubicBezTo>
                <a:cubicBezTo>
                  <a:pt x="20240" y="36392"/>
                  <a:pt x="21167" y="36189"/>
                  <a:pt x="22066" y="35928"/>
                </a:cubicBezTo>
                <a:cubicBezTo>
                  <a:pt x="23893" y="35406"/>
                  <a:pt x="25691" y="34798"/>
                  <a:pt x="27459" y="34102"/>
                </a:cubicBezTo>
                <a:cubicBezTo>
                  <a:pt x="28300" y="33754"/>
                  <a:pt x="29199" y="33377"/>
                  <a:pt x="30069" y="33029"/>
                </a:cubicBezTo>
                <a:cubicBezTo>
                  <a:pt x="30910" y="32652"/>
                  <a:pt x="31751" y="32246"/>
                  <a:pt x="32592" y="31869"/>
                </a:cubicBezTo>
                <a:cubicBezTo>
                  <a:pt x="35926" y="30274"/>
                  <a:pt x="39144" y="28650"/>
                  <a:pt x="42305" y="27288"/>
                </a:cubicBezTo>
                <a:cubicBezTo>
                  <a:pt x="43900" y="26621"/>
                  <a:pt x="45465" y="25983"/>
                  <a:pt x="47002" y="25461"/>
                </a:cubicBezTo>
                <a:cubicBezTo>
                  <a:pt x="47756" y="25171"/>
                  <a:pt x="48539" y="24939"/>
                  <a:pt x="49293" y="24678"/>
                </a:cubicBezTo>
                <a:lnTo>
                  <a:pt x="50424" y="24359"/>
                </a:lnTo>
                <a:lnTo>
                  <a:pt x="50975" y="24214"/>
                </a:lnTo>
                <a:lnTo>
                  <a:pt x="51554" y="24069"/>
                </a:lnTo>
                <a:cubicBezTo>
                  <a:pt x="53944" y="23422"/>
                  <a:pt x="56398" y="23117"/>
                  <a:pt x="58861" y="23117"/>
                </a:cubicBezTo>
                <a:cubicBezTo>
                  <a:pt x="59267" y="23117"/>
                  <a:pt x="59673" y="23125"/>
                  <a:pt x="60079" y="23141"/>
                </a:cubicBezTo>
                <a:cubicBezTo>
                  <a:pt x="61326" y="23228"/>
                  <a:pt x="62573" y="23431"/>
                  <a:pt x="63791" y="23750"/>
                </a:cubicBezTo>
                <a:cubicBezTo>
                  <a:pt x="64080" y="23837"/>
                  <a:pt x="64370" y="23924"/>
                  <a:pt x="64631" y="24011"/>
                </a:cubicBezTo>
                <a:lnTo>
                  <a:pt x="64747" y="24069"/>
                </a:lnTo>
                <a:lnTo>
                  <a:pt x="64805" y="24069"/>
                </a:lnTo>
                <a:lnTo>
                  <a:pt x="65037" y="24127"/>
                </a:lnTo>
                <a:lnTo>
                  <a:pt x="65443" y="24301"/>
                </a:lnTo>
                <a:cubicBezTo>
                  <a:pt x="65733" y="24417"/>
                  <a:pt x="65936" y="24533"/>
                  <a:pt x="66168" y="24649"/>
                </a:cubicBezTo>
                <a:cubicBezTo>
                  <a:pt x="66429" y="24765"/>
                  <a:pt x="66632" y="24910"/>
                  <a:pt x="66864" y="25026"/>
                </a:cubicBezTo>
                <a:cubicBezTo>
                  <a:pt x="67705" y="25548"/>
                  <a:pt x="68459" y="26186"/>
                  <a:pt x="69126" y="26911"/>
                </a:cubicBezTo>
                <a:cubicBezTo>
                  <a:pt x="69706" y="27549"/>
                  <a:pt x="70170" y="28245"/>
                  <a:pt x="70546" y="28998"/>
                </a:cubicBezTo>
                <a:cubicBezTo>
                  <a:pt x="71039" y="30071"/>
                  <a:pt x="71271" y="31289"/>
                  <a:pt x="71184" y="32478"/>
                </a:cubicBezTo>
                <a:cubicBezTo>
                  <a:pt x="71184" y="32797"/>
                  <a:pt x="71155" y="33116"/>
                  <a:pt x="71068" y="33435"/>
                </a:cubicBezTo>
                <a:lnTo>
                  <a:pt x="71010" y="33783"/>
                </a:lnTo>
                <a:lnTo>
                  <a:pt x="71271" y="33870"/>
                </a:lnTo>
                <a:lnTo>
                  <a:pt x="71387" y="33551"/>
                </a:lnTo>
                <a:cubicBezTo>
                  <a:pt x="71532" y="33232"/>
                  <a:pt x="71648" y="32884"/>
                  <a:pt x="71706" y="32565"/>
                </a:cubicBezTo>
                <a:cubicBezTo>
                  <a:pt x="72025" y="31260"/>
                  <a:pt x="71967" y="29897"/>
                  <a:pt x="71561" y="28650"/>
                </a:cubicBezTo>
                <a:cubicBezTo>
                  <a:pt x="70894" y="26621"/>
                  <a:pt x="69590" y="24852"/>
                  <a:pt x="67908" y="23605"/>
                </a:cubicBezTo>
                <a:cubicBezTo>
                  <a:pt x="67647" y="23402"/>
                  <a:pt x="67415" y="23228"/>
                  <a:pt x="67125" y="23054"/>
                </a:cubicBezTo>
                <a:cubicBezTo>
                  <a:pt x="66864" y="22880"/>
                  <a:pt x="66545" y="22677"/>
                  <a:pt x="66284" y="22532"/>
                </a:cubicBezTo>
                <a:lnTo>
                  <a:pt x="65878" y="22329"/>
                </a:lnTo>
                <a:lnTo>
                  <a:pt x="65675" y="22214"/>
                </a:lnTo>
                <a:lnTo>
                  <a:pt x="65646" y="22214"/>
                </a:lnTo>
                <a:lnTo>
                  <a:pt x="65588" y="22185"/>
                </a:lnTo>
                <a:lnTo>
                  <a:pt x="65530" y="22156"/>
                </a:lnTo>
                <a:lnTo>
                  <a:pt x="65414" y="22127"/>
                </a:lnTo>
                <a:cubicBezTo>
                  <a:pt x="65095" y="21982"/>
                  <a:pt x="64805" y="21837"/>
                  <a:pt x="64486" y="21750"/>
                </a:cubicBezTo>
                <a:cubicBezTo>
                  <a:pt x="63124" y="21257"/>
                  <a:pt x="61732" y="20909"/>
                  <a:pt x="60340" y="20735"/>
                </a:cubicBezTo>
                <a:cubicBezTo>
                  <a:pt x="59296" y="20620"/>
                  <a:pt x="58249" y="20562"/>
                  <a:pt x="57204" y="20562"/>
                </a:cubicBezTo>
                <a:cubicBezTo>
                  <a:pt x="55085" y="20562"/>
                  <a:pt x="52975" y="20800"/>
                  <a:pt x="50917" y="21286"/>
                </a:cubicBezTo>
                <a:lnTo>
                  <a:pt x="50308" y="21402"/>
                </a:lnTo>
                <a:lnTo>
                  <a:pt x="49699" y="21576"/>
                </a:lnTo>
                <a:lnTo>
                  <a:pt x="48481" y="21895"/>
                </a:lnTo>
                <a:cubicBezTo>
                  <a:pt x="47669" y="22156"/>
                  <a:pt x="46828" y="22387"/>
                  <a:pt x="46016" y="22706"/>
                </a:cubicBezTo>
                <a:cubicBezTo>
                  <a:pt x="44364" y="23286"/>
                  <a:pt x="42740" y="23953"/>
                  <a:pt x="41145" y="24736"/>
                </a:cubicBezTo>
                <a:cubicBezTo>
                  <a:pt x="40623" y="24968"/>
                  <a:pt x="40101" y="25229"/>
                  <a:pt x="39550" y="25490"/>
                </a:cubicBezTo>
                <a:lnTo>
                  <a:pt x="40130" y="24910"/>
                </a:lnTo>
                <a:cubicBezTo>
                  <a:pt x="40536" y="24446"/>
                  <a:pt x="40971" y="23982"/>
                  <a:pt x="41348" y="23431"/>
                </a:cubicBezTo>
                <a:cubicBezTo>
                  <a:pt x="42218" y="22271"/>
                  <a:pt x="42943" y="21025"/>
                  <a:pt x="43523" y="19691"/>
                </a:cubicBezTo>
                <a:lnTo>
                  <a:pt x="43929" y="18618"/>
                </a:lnTo>
                <a:lnTo>
                  <a:pt x="44277" y="17458"/>
                </a:lnTo>
                <a:lnTo>
                  <a:pt x="44306" y="17400"/>
                </a:lnTo>
                <a:lnTo>
                  <a:pt x="44306" y="17313"/>
                </a:lnTo>
                <a:lnTo>
                  <a:pt x="44306" y="17284"/>
                </a:lnTo>
                <a:lnTo>
                  <a:pt x="44335" y="17139"/>
                </a:lnTo>
                <a:lnTo>
                  <a:pt x="44393" y="16849"/>
                </a:lnTo>
                <a:lnTo>
                  <a:pt x="44509" y="16298"/>
                </a:lnTo>
                <a:cubicBezTo>
                  <a:pt x="44567" y="15979"/>
                  <a:pt x="44596" y="15632"/>
                  <a:pt x="44654" y="15284"/>
                </a:cubicBezTo>
                <a:cubicBezTo>
                  <a:pt x="44741" y="15197"/>
                  <a:pt x="44828" y="15110"/>
                  <a:pt x="44944" y="15052"/>
                </a:cubicBezTo>
                <a:cubicBezTo>
                  <a:pt x="47292" y="13167"/>
                  <a:pt x="49757" y="11949"/>
                  <a:pt x="52105" y="11717"/>
                </a:cubicBezTo>
                <a:cubicBezTo>
                  <a:pt x="52395" y="11688"/>
                  <a:pt x="52656" y="11688"/>
                  <a:pt x="52946" y="11688"/>
                </a:cubicBezTo>
                <a:lnTo>
                  <a:pt x="53381" y="11688"/>
                </a:lnTo>
                <a:lnTo>
                  <a:pt x="53787" y="11717"/>
                </a:lnTo>
                <a:lnTo>
                  <a:pt x="54599" y="11804"/>
                </a:lnTo>
                <a:lnTo>
                  <a:pt x="54802" y="11804"/>
                </a:lnTo>
                <a:lnTo>
                  <a:pt x="55005" y="11833"/>
                </a:lnTo>
                <a:cubicBezTo>
                  <a:pt x="55121" y="11891"/>
                  <a:pt x="55295" y="11891"/>
                  <a:pt x="55411" y="11949"/>
                </a:cubicBezTo>
                <a:cubicBezTo>
                  <a:pt x="55875" y="12065"/>
                  <a:pt x="56310" y="12239"/>
                  <a:pt x="56745" y="12442"/>
                </a:cubicBezTo>
                <a:cubicBezTo>
                  <a:pt x="56977" y="12529"/>
                  <a:pt x="57151" y="12645"/>
                  <a:pt x="57354" y="12761"/>
                </a:cubicBezTo>
                <a:cubicBezTo>
                  <a:pt x="57557" y="12848"/>
                  <a:pt x="57731" y="12993"/>
                  <a:pt x="57904" y="13109"/>
                </a:cubicBezTo>
                <a:cubicBezTo>
                  <a:pt x="59006" y="13892"/>
                  <a:pt x="59876" y="14994"/>
                  <a:pt x="60369" y="16240"/>
                </a:cubicBezTo>
                <a:cubicBezTo>
                  <a:pt x="60456" y="16443"/>
                  <a:pt x="60514" y="16646"/>
                  <a:pt x="60572" y="16849"/>
                </a:cubicBezTo>
                <a:cubicBezTo>
                  <a:pt x="60601" y="16994"/>
                  <a:pt x="60659" y="17139"/>
                  <a:pt x="60688" y="17284"/>
                </a:cubicBezTo>
                <a:lnTo>
                  <a:pt x="60746" y="17661"/>
                </a:lnTo>
                <a:lnTo>
                  <a:pt x="61036" y="17632"/>
                </a:lnTo>
                <a:lnTo>
                  <a:pt x="61036" y="17226"/>
                </a:lnTo>
                <a:cubicBezTo>
                  <a:pt x="61036" y="17081"/>
                  <a:pt x="61007" y="16907"/>
                  <a:pt x="60978" y="16762"/>
                </a:cubicBezTo>
                <a:cubicBezTo>
                  <a:pt x="60978" y="16530"/>
                  <a:pt x="60920" y="16298"/>
                  <a:pt x="60891" y="16095"/>
                </a:cubicBezTo>
                <a:cubicBezTo>
                  <a:pt x="60543" y="14588"/>
                  <a:pt x="59760" y="13254"/>
                  <a:pt x="58629" y="12239"/>
                </a:cubicBezTo>
                <a:cubicBezTo>
                  <a:pt x="58455" y="12065"/>
                  <a:pt x="58223" y="11920"/>
                  <a:pt x="58049" y="11746"/>
                </a:cubicBezTo>
                <a:cubicBezTo>
                  <a:pt x="57846" y="11601"/>
                  <a:pt x="57615" y="11456"/>
                  <a:pt x="57383" y="11311"/>
                </a:cubicBezTo>
                <a:cubicBezTo>
                  <a:pt x="56890" y="10992"/>
                  <a:pt x="56339" y="10731"/>
                  <a:pt x="55817" y="10528"/>
                </a:cubicBezTo>
                <a:cubicBezTo>
                  <a:pt x="55643" y="10470"/>
                  <a:pt x="55527" y="10412"/>
                  <a:pt x="55411" y="10383"/>
                </a:cubicBezTo>
                <a:lnTo>
                  <a:pt x="55208" y="10296"/>
                </a:lnTo>
                <a:lnTo>
                  <a:pt x="54947" y="10238"/>
                </a:lnTo>
                <a:cubicBezTo>
                  <a:pt x="54628" y="10180"/>
                  <a:pt x="54338" y="10122"/>
                  <a:pt x="54019" y="10035"/>
                </a:cubicBezTo>
                <a:lnTo>
                  <a:pt x="53526" y="9948"/>
                </a:lnTo>
                <a:lnTo>
                  <a:pt x="53033" y="9919"/>
                </a:lnTo>
                <a:cubicBezTo>
                  <a:pt x="52760" y="9919"/>
                  <a:pt x="52465" y="9856"/>
                  <a:pt x="52167" y="9856"/>
                </a:cubicBezTo>
                <a:cubicBezTo>
                  <a:pt x="52118" y="9856"/>
                  <a:pt x="52068" y="9857"/>
                  <a:pt x="52018" y="9861"/>
                </a:cubicBezTo>
                <a:cubicBezTo>
                  <a:pt x="50540" y="9890"/>
                  <a:pt x="49061" y="10180"/>
                  <a:pt x="47698" y="10731"/>
                </a:cubicBezTo>
                <a:cubicBezTo>
                  <a:pt x="46625" y="11137"/>
                  <a:pt x="45610" y="11659"/>
                  <a:pt x="44625" y="12268"/>
                </a:cubicBezTo>
                <a:cubicBezTo>
                  <a:pt x="44538" y="11398"/>
                  <a:pt x="44364" y="10528"/>
                  <a:pt x="44132" y="9658"/>
                </a:cubicBezTo>
                <a:cubicBezTo>
                  <a:pt x="43871" y="8760"/>
                  <a:pt x="43523" y="7890"/>
                  <a:pt x="43088" y="7049"/>
                </a:cubicBezTo>
                <a:cubicBezTo>
                  <a:pt x="42595" y="6179"/>
                  <a:pt x="42044" y="5367"/>
                  <a:pt x="41406" y="4642"/>
                </a:cubicBezTo>
                <a:cubicBezTo>
                  <a:pt x="40739" y="3888"/>
                  <a:pt x="40014" y="3192"/>
                  <a:pt x="39202" y="2613"/>
                </a:cubicBezTo>
                <a:lnTo>
                  <a:pt x="38565" y="2207"/>
                </a:lnTo>
                <a:lnTo>
                  <a:pt x="38246" y="1975"/>
                </a:lnTo>
                <a:lnTo>
                  <a:pt x="37898" y="1830"/>
                </a:lnTo>
                <a:lnTo>
                  <a:pt x="37231" y="1453"/>
                </a:lnTo>
                <a:lnTo>
                  <a:pt x="37173" y="1453"/>
                </a:lnTo>
                <a:lnTo>
                  <a:pt x="37115" y="1424"/>
                </a:lnTo>
                <a:lnTo>
                  <a:pt x="37028" y="1395"/>
                </a:lnTo>
                <a:lnTo>
                  <a:pt x="36854" y="1308"/>
                </a:lnTo>
                <a:lnTo>
                  <a:pt x="36535" y="1192"/>
                </a:lnTo>
                <a:cubicBezTo>
                  <a:pt x="34621" y="409"/>
                  <a:pt x="32592" y="32"/>
                  <a:pt x="30533" y="3"/>
                </a:cubicBezTo>
                <a:cubicBezTo>
                  <a:pt x="30430" y="2"/>
                  <a:pt x="30326" y="1"/>
                  <a:pt x="30223" y="1"/>
                </a:cubicBezTo>
                <a:close/>
              </a:path>
            </a:pathLst>
          </a:custGeom>
          <a:solidFill>
            <a:srgbClr val="737B40"/>
          </a:solidFill>
          <a:ln>
            <a:noFill/>
          </a:ln>
          <a:effectLst>
            <a:outerShdw blurRad="57150" dist="28575" dir="1416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93630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8">
          <a:extLst>
            <a:ext uri="{FF2B5EF4-FFF2-40B4-BE49-F238E27FC236}">
              <a16:creationId xmlns:a16="http://schemas.microsoft.com/office/drawing/2014/main" id="{95C36B2B-881E-DEDE-047E-60CDBBF1C087}"/>
            </a:ext>
          </a:extLst>
        </p:cNvPr>
        <p:cNvGrpSpPr/>
        <p:nvPr/>
      </p:nvGrpSpPr>
      <p:grpSpPr>
        <a:xfrm>
          <a:off x="0" y="0"/>
          <a:ext cx="0" cy="0"/>
          <a:chOff x="0" y="0"/>
          <a:chExt cx="0" cy="0"/>
        </a:xfrm>
      </p:grpSpPr>
      <p:sp>
        <p:nvSpPr>
          <p:cNvPr id="350" name="Google Shape;350;p32">
            <a:extLst>
              <a:ext uri="{FF2B5EF4-FFF2-40B4-BE49-F238E27FC236}">
                <a16:creationId xmlns:a16="http://schemas.microsoft.com/office/drawing/2014/main" id="{BD66F87B-6DBD-C5A2-5229-7CCBAA3DBA7F}"/>
              </a:ext>
            </a:extLst>
          </p:cNvPr>
          <p:cNvSpPr txBox="1">
            <a:spLocks noGrp="1"/>
          </p:cNvSpPr>
          <p:nvPr>
            <p:ph type="title"/>
          </p:nvPr>
        </p:nvSpPr>
        <p:spPr>
          <a:xfrm>
            <a:off x="747449" y="876667"/>
            <a:ext cx="6476987" cy="811273"/>
          </a:xfrm>
          <a:prstGeom prst="rect">
            <a:avLst/>
          </a:prstGeom>
        </p:spPr>
        <p:txBody>
          <a:bodyPr spcFirstLastPara="1" wrap="square" lIns="91425" tIns="91425" rIns="91425" bIns="91425" anchor="ctr" anchorCtr="0">
            <a:noAutofit/>
          </a:bodyPr>
          <a:lstStyle/>
          <a:p>
            <a:r>
              <a:rPr lang="en" sz="5500" dirty="0"/>
              <a:t>Research Areas</a:t>
            </a:r>
            <a:endParaRPr lang="en-US" sz="5500" dirty="0"/>
          </a:p>
        </p:txBody>
      </p:sp>
      <p:sp>
        <p:nvSpPr>
          <p:cNvPr id="351" name="Google Shape;351;p32">
            <a:extLst>
              <a:ext uri="{FF2B5EF4-FFF2-40B4-BE49-F238E27FC236}">
                <a16:creationId xmlns:a16="http://schemas.microsoft.com/office/drawing/2014/main" id="{2EE50A07-F91B-8A9C-E387-B0D8117E386A}"/>
              </a:ext>
            </a:extLst>
          </p:cNvPr>
          <p:cNvSpPr txBox="1">
            <a:spLocks noGrp="1"/>
          </p:cNvSpPr>
          <p:nvPr>
            <p:ph type="subTitle" idx="1"/>
          </p:nvPr>
        </p:nvSpPr>
        <p:spPr>
          <a:xfrm>
            <a:off x="747449" y="1698724"/>
            <a:ext cx="2885634" cy="3051254"/>
          </a:xfrm>
          <a:prstGeom prst="rect">
            <a:avLst/>
          </a:prstGeom>
        </p:spPr>
        <p:txBody>
          <a:bodyPr spcFirstLastPara="1" wrap="square" lIns="91425" tIns="91425" rIns="91425" bIns="91425" anchor="t" anchorCtr="0">
            <a:noAutofit/>
          </a:bodyPr>
          <a:lstStyle/>
          <a:p>
            <a:pPr marL="0" indent="0">
              <a:spcAft>
                <a:spcPts val="1600"/>
              </a:spcAft>
            </a:pPr>
            <a:r>
              <a:rPr lang="en" sz="1600" dirty="0"/>
              <a:t>For my research, I have studied the way that people climb, watching various videos of wall climbing and studying the movements and posture to build a good understanding of the full range of movement.</a:t>
            </a:r>
          </a:p>
          <a:p>
            <a:pPr marL="0" indent="0">
              <a:spcAft>
                <a:spcPts val="1600"/>
              </a:spcAft>
            </a:pPr>
            <a:r>
              <a:rPr lang="en" sz="1600" dirty="0"/>
              <a:t>Paying close attention to the positioning of both the limbs and of the torso and how the climber shifts their </a:t>
            </a:r>
            <a:r>
              <a:rPr lang="en" sz="1600" dirty="0" err="1"/>
              <a:t>centre</a:t>
            </a:r>
            <a:r>
              <a:rPr lang="en" sz="1600" dirty="0"/>
              <a:t> of gravity to keep good balance and momentum.</a:t>
            </a:r>
          </a:p>
        </p:txBody>
      </p:sp>
      <p:sp>
        <p:nvSpPr>
          <p:cNvPr id="359" name="Google Shape;359;p32">
            <a:extLst>
              <a:ext uri="{FF2B5EF4-FFF2-40B4-BE49-F238E27FC236}">
                <a16:creationId xmlns:a16="http://schemas.microsoft.com/office/drawing/2014/main" id="{0DB3C1AF-505E-0CF4-A8BE-87C917977FF9}"/>
              </a:ext>
            </a:extLst>
          </p:cNvPr>
          <p:cNvSpPr/>
          <p:nvPr/>
        </p:nvSpPr>
        <p:spPr>
          <a:xfrm rot="21293632">
            <a:off x="366721" y="498195"/>
            <a:ext cx="1015636" cy="528574"/>
          </a:xfrm>
          <a:custGeom>
            <a:avLst/>
            <a:gdLst/>
            <a:ahLst/>
            <a:cxnLst/>
            <a:rect l="l" t="t" r="r" b="b"/>
            <a:pathLst>
              <a:path w="72026" h="37485" extrusionOk="0">
                <a:moveTo>
                  <a:pt x="4321" y="24707"/>
                </a:moveTo>
                <a:cubicBezTo>
                  <a:pt x="4340" y="24707"/>
                  <a:pt x="4308" y="24733"/>
                  <a:pt x="4310" y="24733"/>
                </a:cubicBezTo>
                <a:cubicBezTo>
                  <a:pt x="4311" y="24733"/>
                  <a:pt x="4321" y="24726"/>
                  <a:pt x="4350" y="24707"/>
                </a:cubicBezTo>
                <a:close/>
                <a:moveTo>
                  <a:pt x="28511" y="1337"/>
                </a:moveTo>
                <a:cubicBezTo>
                  <a:pt x="29157" y="1337"/>
                  <a:pt x="29808" y="1375"/>
                  <a:pt x="30446" y="1453"/>
                </a:cubicBezTo>
                <a:cubicBezTo>
                  <a:pt x="31345" y="1569"/>
                  <a:pt x="32273" y="1772"/>
                  <a:pt x="33171" y="2033"/>
                </a:cubicBezTo>
                <a:lnTo>
                  <a:pt x="33809" y="2236"/>
                </a:lnTo>
                <a:cubicBezTo>
                  <a:pt x="34041" y="2294"/>
                  <a:pt x="34244" y="2381"/>
                  <a:pt x="34447" y="2468"/>
                </a:cubicBezTo>
                <a:cubicBezTo>
                  <a:pt x="34650" y="2555"/>
                  <a:pt x="34853" y="2642"/>
                  <a:pt x="35056" y="2729"/>
                </a:cubicBezTo>
                <a:cubicBezTo>
                  <a:pt x="35230" y="2816"/>
                  <a:pt x="35433" y="2903"/>
                  <a:pt x="35665" y="3019"/>
                </a:cubicBezTo>
                <a:lnTo>
                  <a:pt x="35955" y="3192"/>
                </a:lnTo>
                <a:lnTo>
                  <a:pt x="36129" y="3279"/>
                </a:lnTo>
                <a:lnTo>
                  <a:pt x="36216" y="3308"/>
                </a:lnTo>
                <a:lnTo>
                  <a:pt x="36245" y="3337"/>
                </a:lnTo>
                <a:lnTo>
                  <a:pt x="36796" y="3656"/>
                </a:lnTo>
                <a:lnTo>
                  <a:pt x="37057" y="3830"/>
                </a:lnTo>
                <a:lnTo>
                  <a:pt x="37318" y="4033"/>
                </a:lnTo>
                <a:lnTo>
                  <a:pt x="37811" y="4410"/>
                </a:lnTo>
                <a:cubicBezTo>
                  <a:pt x="38449" y="4932"/>
                  <a:pt x="39029" y="5541"/>
                  <a:pt x="39550" y="6179"/>
                </a:cubicBezTo>
                <a:cubicBezTo>
                  <a:pt x="40043" y="6817"/>
                  <a:pt x="40507" y="7484"/>
                  <a:pt x="40884" y="8180"/>
                </a:cubicBezTo>
                <a:cubicBezTo>
                  <a:pt x="41232" y="8905"/>
                  <a:pt x="41522" y="9629"/>
                  <a:pt x="41783" y="10354"/>
                </a:cubicBezTo>
                <a:cubicBezTo>
                  <a:pt x="42131" y="11485"/>
                  <a:pt x="42305" y="12645"/>
                  <a:pt x="42363" y="13834"/>
                </a:cubicBezTo>
                <a:cubicBezTo>
                  <a:pt x="41406" y="14559"/>
                  <a:pt x="40449" y="15313"/>
                  <a:pt x="39521" y="16095"/>
                </a:cubicBezTo>
                <a:lnTo>
                  <a:pt x="37550" y="17777"/>
                </a:lnTo>
                <a:lnTo>
                  <a:pt x="37028" y="18183"/>
                </a:lnTo>
                <a:lnTo>
                  <a:pt x="36796" y="18386"/>
                </a:lnTo>
                <a:lnTo>
                  <a:pt x="36535" y="18560"/>
                </a:lnTo>
                <a:cubicBezTo>
                  <a:pt x="36187" y="18850"/>
                  <a:pt x="35868" y="19111"/>
                  <a:pt x="35491" y="19372"/>
                </a:cubicBezTo>
                <a:cubicBezTo>
                  <a:pt x="34070" y="20416"/>
                  <a:pt x="32592" y="21402"/>
                  <a:pt x="31026" y="22242"/>
                </a:cubicBezTo>
                <a:cubicBezTo>
                  <a:pt x="29431" y="23112"/>
                  <a:pt x="27749" y="23808"/>
                  <a:pt x="26010" y="24301"/>
                </a:cubicBezTo>
                <a:cubicBezTo>
                  <a:pt x="25575" y="24388"/>
                  <a:pt x="25111" y="24504"/>
                  <a:pt x="24676" y="24591"/>
                </a:cubicBezTo>
                <a:lnTo>
                  <a:pt x="24009" y="24678"/>
                </a:lnTo>
                <a:lnTo>
                  <a:pt x="23313" y="24736"/>
                </a:lnTo>
                <a:cubicBezTo>
                  <a:pt x="22973" y="24779"/>
                  <a:pt x="22649" y="24805"/>
                  <a:pt x="22318" y="24805"/>
                </a:cubicBezTo>
                <a:cubicBezTo>
                  <a:pt x="22197" y="24805"/>
                  <a:pt x="22075" y="24802"/>
                  <a:pt x="21950" y="24794"/>
                </a:cubicBezTo>
                <a:cubicBezTo>
                  <a:pt x="21718" y="24794"/>
                  <a:pt x="21515" y="24794"/>
                  <a:pt x="21283" y="24765"/>
                </a:cubicBezTo>
                <a:lnTo>
                  <a:pt x="20645" y="24736"/>
                </a:lnTo>
                <a:lnTo>
                  <a:pt x="19892" y="24591"/>
                </a:lnTo>
                <a:lnTo>
                  <a:pt x="19515" y="24533"/>
                </a:lnTo>
                <a:lnTo>
                  <a:pt x="19399" y="24533"/>
                </a:lnTo>
                <a:lnTo>
                  <a:pt x="19254" y="24504"/>
                </a:lnTo>
                <a:cubicBezTo>
                  <a:pt x="18819" y="24388"/>
                  <a:pt x="18355" y="24272"/>
                  <a:pt x="17949" y="24098"/>
                </a:cubicBezTo>
                <a:cubicBezTo>
                  <a:pt x="17079" y="23779"/>
                  <a:pt x="16238" y="23373"/>
                  <a:pt x="15484" y="22822"/>
                </a:cubicBezTo>
                <a:cubicBezTo>
                  <a:pt x="13948" y="21808"/>
                  <a:pt x="12730" y="20300"/>
                  <a:pt x="12063" y="18560"/>
                </a:cubicBezTo>
                <a:cubicBezTo>
                  <a:pt x="11367" y="16733"/>
                  <a:pt x="11222" y="14762"/>
                  <a:pt x="11628" y="12848"/>
                </a:cubicBezTo>
                <a:cubicBezTo>
                  <a:pt x="11831" y="11862"/>
                  <a:pt x="12150" y="10905"/>
                  <a:pt x="12585" y="10006"/>
                </a:cubicBezTo>
                <a:cubicBezTo>
                  <a:pt x="12701" y="9803"/>
                  <a:pt x="12788" y="9600"/>
                  <a:pt x="12962" y="9369"/>
                </a:cubicBezTo>
                <a:lnTo>
                  <a:pt x="13165" y="9021"/>
                </a:lnTo>
                <a:lnTo>
                  <a:pt x="13252" y="8876"/>
                </a:lnTo>
                <a:lnTo>
                  <a:pt x="13339" y="8702"/>
                </a:lnTo>
                <a:cubicBezTo>
                  <a:pt x="13629" y="8296"/>
                  <a:pt x="13919" y="7890"/>
                  <a:pt x="14237" y="7484"/>
                </a:cubicBezTo>
                <a:cubicBezTo>
                  <a:pt x="14904" y="6730"/>
                  <a:pt x="15629" y="6005"/>
                  <a:pt x="16412" y="5396"/>
                </a:cubicBezTo>
                <a:cubicBezTo>
                  <a:pt x="17224" y="4758"/>
                  <a:pt x="18065" y="4207"/>
                  <a:pt x="18964" y="3714"/>
                </a:cubicBezTo>
                <a:cubicBezTo>
                  <a:pt x="19863" y="3250"/>
                  <a:pt x="20790" y="2845"/>
                  <a:pt x="21747" y="2497"/>
                </a:cubicBezTo>
                <a:cubicBezTo>
                  <a:pt x="21950" y="2410"/>
                  <a:pt x="22211" y="2352"/>
                  <a:pt x="22472" y="2265"/>
                </a:cubicBezTo>
                <a:cubicBezTo>
                  <a:pt x="22704" y="2178"/>
                  <a:pt x="22936" y="2120"/>
                  <a:pt x="23197" y="2062"/>
                </a:cubicBezTo>
                <a:cubicBezTo>
                  <a:pt x="23429" y="1975"/>
                  <a:pt x="23661" y="1917"/>
                  <a:pt x="23922" y="1888"/>
                </a:cubicBezTo>
                <a:cubicBezTo>
                  <a:pt x="24154" y="1830"/>
                  <a:pt x="24386" y="1772"/>
                  <a:pt x="24647" y="1714"/>
                </a:cubicBezTo>
                <a:cubicBezTo>
                  <a:pt x="25604" y="1511"/>
                  <a:pt x="26560" y="1395"/>
                  <a:pt x="27546" y="1366"/>
                </a:cubicBezTo>
                <a:cubicBezTo>
                  <a:pt x="27865" y="1346"/>
                  <a:pt x="28187" y="1337"/>
                  <a:pt x="28511" y="1337"/>
                </a:cubicBezTo>
                <a:close/>
                <a:moveTo>
                  <a:pt x="41899" y="17574"/>
                </a:moveTo>
                <a:lnTo>
                  <a:pt x="41812" y="17951"/>
                </a:lnTo>
                <a:cubicBezTo>
                  <a:pt x="41725" y="18270"/>
                  <a:pt x="41609" y="18589"/>
                  <a:pt x="41493" y="18908"/>
                </a:cubicBezTo>
                <a:cubicBezTo>
                  <a:pt x="41058" y="20126"/>
                  <a:pt x="40507" y="21257"/>
                  <a:pt x="39811" y="22358"/>
                </a:cubicBezTo>
                <a:cubicBezTo>
                  <a:pt x="38623" y="24156"/>
                  <a:pt x="37231" y="25780"/>
                  <a:pt x="35636" y="27201"/>
                </a:cubicBezTo>
                <a:cubicBezTo>
                  <a:pt x="35375" y="27433"/>
                  <a:pt x="35143" y="27665"/>
                  <a:pt x="34911" y="27868"/>
                </a:cubicBezTo>
                <a:cubicBezTo>
                  <a:pt x="33751" y="28477"/>
                  <a:pt x="32621" y="29085"/>
                  <a:pt x="31490" y="29694"/>
                </a:cubicBezTo>
                <a:lnTo>
                  <a:pt x="29083" y="30970"/>
                </a:lnTo>
                <a:cubicBezTo>
                  <a:pt x="28271" y="31405"/>
                  <a:pt x="27459" y="31782"/>
                  <a:pt x="26647" y="32217"/>
                </a:cubicBezTo>
                <a:cubicBezTo>
                  <a:pt x="24995" y="33058"/>
                  <a:pt x="23313" y="33812"/>
                  <a:pt x="21602" y="34479"/>
                </a:cubicBezTo>
                <a:cubicBezTo>
                  <a:pt x="19892" y="35145"/>
                  <a:pt x="18123" y="35696"/>
                  <a:pt x="16354" y="36102"/>
                </a:cubicBezTo>
                <a:cubicBezTo>
                  <a:pt x="15455" y="36276"/>
                  <a:pt x="14556" y="36421"/>
                  <a:pt x="13629" y="36537"/>
                </a:cubicBezTo>
                <a:cubicBezTo>
                  <a:pt x="13048" y="36593"/>
                  <a:pt x="12468" y="36625"/>
                  <a:pt x="11887" y="36625"/>
                </a:cubicBezTo>
                <a:cubicBezTo>
                  <a:pt x="11569" y="36625"/>
                  <a:pt x="11250" y="36616"/>
                  <a:pt x="10932" y="36595"/>
                </a:cubicBezTo>
                <a:cubicBezTo>
                  <a:pt x="9163" y="36566"/>
                  <a:pt x="7424" y="36102"/>
                  <a:pt x="5858" y="35261"/>
                </a:cubicBezTo>
                <a:cubicBezTo>
                  <a:pt x="5133" y="34856"/>
                  <a:pt x="4466" y="34334"/>
                  <a:pt x="3886" y="33725"/>
                </a:cubicBezTo>
                <a:cubicBezTo>
                  <a:pt x="3770" y="33580"/>
                  <a:pt x="3625" y="33464"/>
                  <a:pt x="3480" y="33261"/>
                </a:cubicBezTo>
                <a:lnTo>
                  <a:pt x="3306" y="33000"/>
                </a:lnTo>
                <a:lnTo>
                  <a:pt x="3190" y="32855"/>
                </a:lnTo>
                <a:lnTo>
                  <a:pt x="3132" y="32797"/>
                </a:lnTo>
                <a:lnTo>
                  <a:pt x="3132" y="32768"/>
                </a:lnTo>
                <a:cubicBezTo>
                  <a:pt x="3016" y="32594"/>
                  <a:pt x="2900" y="32420"/>
                  <a:pt x="2813" y="32246"/>
                </a:cubicBezTo>
                <a:lnTo>
                  <a:pt x="2552" y="31724"/>
                </a:lnTo>
                <a:cubicBezTo>
                  <a:pt x="1972" y="30332"/>
                  <a:pt x="1914" y="28737"/>
                  <a:pt x="2407" y="27317"/>
                </a:cubicBezTo>
                <a:cubicBezTo>
                  <a:pt x="2610" y="26650"/>
                  <a:pt x="2987" y="26041"/>
                  <a:pt x="3451" y="25519"/>
                </a:cubicBezTo>
                <a:cubicBezTo>
                  <a:pt x="3538" y="25403"/>
                  <a:pt x="3654" y="25316"/>
                  <a:pt x="3741" y="25200"/>
                </a:cubicBezTo>
                <a:cubicBezTo>
                  <a:pt x="3828" y="25142"/>
                  <a:pt x="3886" y="25055"/>
                  <a:pt x="3973" y="25026"/>
                </a:cubicBezTo>
                <a:lnTo>
                  <a:pt x="4205" y="24823"/>
                </a:lnTo>
                <a:lnTo>
                  <a:pt x="4321" y="24707"/>
                </a:lnTo>
                <a:lnTo>
                  <a:pt x="4379" y="24678"/>
                </a:lnTo>
                <a:lnTo>
                  <a:pt x="4582" y="24533"/>
                </a:lnTo>
                <a:cubicBezTo>
                  <a:pt x="4727" y="24446"/>
                  <a:pt x="4872" y="24359"/>
                  <a:pt x="5017" y="24301"/>
                </a:cubicBezTo>
                <a:cubicBezTo>
                  <a:pt x="5860" y="23813"/>
                  <a:pt x="6821" y="23563"/>
                  <a:pt x="7797" y="23563"/>
                </a:cubicBezTo>
                <a:cubicBezTo>
                  <a:pt x="8098" y="23563"/>
                  <a:pt x="8399" y="23587"/>
                  <a:pt x="8699" y="23634"/>
                </a:cubicBezTo>
                <a:cubicBezTo>
                  <a:pt x="9279" y="23750"/>
                  <a:pt x="9830" y="23953"/>
                  <a:pt x="10381" y="24243"/>
                </a:cubicBezTo>
                <a:cubicBezTo>
                  <a:pt x="10613" y="24388"/>
                  <a:pt x="10874" y="24533"/>
                  <a:pt x="11106" y="24707"/>
                </a:cubicBezTo>
                <a:cubicBezTo>
                  <a:pt x="11193" y="24794"/>
                  <a:pt x="11280" y="24881"/>
                  <a:pt x="11367" y="24968"/>
                </a:cubicBezTo>
                <a:cubicBezTo>
                  <a:pt x="11425" y="25026"/>
                  <a:pt x="11483" y="25084"/>
                  <a:pt x="11541" y="25142"/>
                </a:cubicBezTo>
                <a:lnTo>
                  <a:pt x="11715" y="25345"/>
                </a:lnTo>
                <a:cubicBezTo>
                  <a:pt x="12063" y="25722"/>
                  <a:pt x="12353" y="26215"/>
                  <a:pt x="12527" y="26708"/>
                </a:cubicBezTo>
                <a:cubicBezTo>
                  <a:pt x="12701" y="27172"/>
                  <a:pt x="12788" y="27694"/>
                  <a:pt x="12759" y="28187"/>
                </a:cubicBezTo>
                <a:cubicBezTo>
                  <a:pt x="12759" y="28332"/>
                  <a:pt x="12730" y="28448"/>
                  <a:pt x="12701" y="28564"/>
                </a:cubicBezTo>
                <a:lnTo>
                  <a:pt x="12701" y="28708"/>
                </a:lnTo>
                <a:lnTo>
                  <a:pt x="12643" y="28940"/>
                </a:lnTo>
                <a:cubicBezTo>
                  <a:pt x="12585" y="29172"/>
                  <a:pt x="12498" y="29404"/>
                  <a:pt x="12382" y="29607"/>
                </a:cubicBezTo>
                <a:cubicBezTo>
                  <a:pt x="12179" y="30042"/>
                  <a:pt x="11918" y="30448"/>
                  <a:pt x="11599" y="30796"/>
                </a:cubicBezTo>
                <a:cubicBezTo>
                  <a:pt x="10990" y="31405"/>
                  <a:pt x="10207" y="31811"/>
                  <a:pt x="9337" y="31869"/>
                </a:cubicBezTo>
                <a:cubicBezTo>
                  <a:pt x="9295" y="31871"/>
                  <a:pt x="9253" y="31871"/>
                  <a:pt x="9211" y="31871"/>
                </a:cubicBezTo>
                <a:cubicBezTo>
                  <a:pt x="8503" y="31871"/>
                  <a:pt x="7825" y="31640"/>
                  <a:pt x="7250" y="31202"/>
                </a:cubicBezTo>
                <a:cubicBezTo>
                  <a:pt x="6728" y="30825"/>
                  <a:pt x="6293" y="30332"/>
                  <a:pt x="6032" y="29752"/>
                </a:cubicBezTo>
                <a:cubicBezTo>
                  <a:pt x="5800" y="29317"/>
                  <a:pt x="5655" y="28824"/>
                  <a:pt x="5655" y="28361"/>
                </a:cubicBezTo>
                <a:cubicBezTo>
                  <a:pt x="5655" y="28158"/>
                  <a:pt x="5655" y="27984"/>
                  <a:pt x="5684" y="27810"/>
                </a:cubicBezTo>
                <a:cubicBezTo>
                  <a:pt x="5684" y="27694"/>
                  <a:pt x="5713" y="27549"/>
                  <a:pt x="5742" y="27433"/>
                </a:cubicBezTo>
                <a:cubicBezTo>
                  <a:pt x="5800" y="27201"/>
                  <a:pt x="5829" y="27085"/>
                  <a:pt x="5829" y="27085"/>
                </a:cubicBezTo>
                <a:lnTo>
                  <a:pt x="5597" y="26998"/>
                </a:lnTo>
                <a:lnTo>
                  <a:pt x="5423" y="27288"/>
                </a:lnTo>
                <a:cubicBezTo>
                  <a:pt x="5365" y="27433"/>
                  <a:pt x="5307" y="27549"/>
                  <a:pt x="5249" y="27694"/>
                </a:cubicBezTo>
                <a:cubicBezTo>
                  <a:pt x="5191" y="27897"/>
                  <a:pt x="5133" y="28071"/>
                  <a:pt x="5104" y="28274"/>
                </a:cubicBezTo>
                <a:cubicBezTo>
                  <a:pt x="5075" y="28390"/>
                  <a:pt x="5075" y="28506"/>
                  <a:pt x="5046" y="28650"/>
                </a:cubicBezTo>
                <a:cubicBezTo>
                  <a:pt x="5046" y="28766"/>
                  <a:pt x="5046" y="28911"/>
                  <a:pt x="5046" y="29056"/>
                </a:cubicBezTo>
                <a:cubicBezTo>
                  <a:pt x="5046" y="29201"/>
                  <a:pt x="5075" y="29375"/>
                  <a:pt x="5104" y="29520"/>
                </a:cubicBezTo>
                <a:cubicBezTo>
                  <a:pt x="5133" y="29694"/>
                  <a:pt x="5162" y="29839"/>
                  <a:pt x="5220" y="30013"/>
                </a:cubicBezTo>
                <a:cubicBezTo>
                  <a:pt x="5452" y="30796"/>
                  <a:pt x="5858" y="31492"/>
                  <a:pt x="6467" y="32072"/>
                </a:cubicBezTo>
                <a:cubicBezTo>
                  <a:pt x="7221" y="32826"/>
                  <a:pt x="8206" y="33290"/>
                  <a:pt x="9279" y="33348"/>
                </a:cubicBezTo>
                <a:cubicBezTo>
                  <a:pt x="9376" y="33348"/>
                  <a:pt x="9485" y="33361"/>
                  <a:pt x="9591" y="33361"/>
                </a:cubicBezTo>
                <a:cubicBezTo>
                  <a:pt x="9643" y="33361"/>
                  <a:pt x="9695" y="33357"/>
                  <a:pt x="9743" y="33348"/>
                </a:cubicBezTo>
                <a:lnTo>
                  <a:pt x="10468" y="33348"/>
                </a:lnTo>
                <a:lnTo>
                  <a:pt x="10642" y="33319"/>
                </a:lnTo>
                <a:cubicBezTo>
                  <a:pt x="10787" y="33290"/>
                  <a:pt x="10961" y="33232"/>
                  <a:pt x="11135" y="33174"/>
                </a:cubicBezTo>
                <a:cubicBezTo>
                  <a:pt x="11744" y="32942"/>
                  <a:pt x="12324" y="32594"/>
                  <a:pt x="12817" y="32188"/>
                </a:cubicBezTo>
                <a:cubicBezTo>
                  <a:pt x="13339" y="31695"/>
                  <a:pt x="13774" y="31144"/>
                  <a:pt x="14121" y="30535"/>
                </a:cubicBezTo>
                <a:cubicBezTo>
                  <a:pt x="14208" y="30390"/>
                  <a:pt x="14295" y="30216"/>
                  <a:pt x="14382" y="30042"/>
                </a:cubicBezTo>
                <a:cubicBezTo>
                  <a:pt x="14411" y="29984"/>
                  <a:pt x="14440" y="29897"/>
                  <a:pt x="14498" y="29810"/>
                </a:cubicBezTo>
                <a:lnTo>
                  <a:pt x="14527" y="29665"/>
                </a:lnTo>
                <a:lnTo>
                  <a:pt x="14527" y="29636"/>
                </a:lnTo>
                <a:cubicBezTo>
                  <a:pt x="14556" y="29607"/>
                  <a:pt x="14556" y="29607"/>
                  <a:pt x="14556" y="29578"/>
                </a:cubicBezTo>
                <a:lnTo>
                  <a:pt x="14585" y="29520"/>
                </a:lnTo>
                <a:lnTo>
                  <a:pt x="14643" y="29288"/>
                </a:lnTo>
                <a:lnTo>
                  <a:pt x="14730" y="28998"/>
                </a:lnTo>
                <a:cubicBezTo>
                  <a:pt x="14759" y="28795"/>
                  <a:pt x="14817" y="28592"/>
                  <a:pt x="14846" y="28390"/>
                </a:cubicBezTo>
                <a:cubicBezTo>
                  <a:pt x="14962" y="27201"/>
                  <a:pt x="14730" y="25954"/>
                  <a:pt x="14150" y="24881"/>
                </a:cubicBezTo>
                <a:lnTo>
                  <a:pt x="14150" y="24881"/>
                </a:lnTo>
                <a:cubicBezTo>
                  <a:pt x="15484" y="25867"/>
                  <a:pt x="16963" y="26563"/>
                  <a:pt x="18558" y="26998"/>
                </a:cubicBezTo>
                <a:lnTo>
                  <a:pt x="18761" y="27056"/>
                </a:lnTo>
                <a:lnTo>
                  <a:pt x="18993" y="27114"/>
                </a:lnTo>
                <a:lnTo>
                  <a:pt x="19370" y="27201"/>
                </a:lnTo>
                <a:lnTo>
                  <a:pt x="20095" y="27346"/>
                </a:lnTo>
                <a:lnTo>
                  <a:pt x="20964" y="27433"/>
                </a:lnTo>
                <a:cubicBezTo>
                  <a:pt x="21254" y="27491"/>
                  <a:pt x="21544" y="27520"/>
                  <a:pt x="21805" y="27520"/>
                </a:cubicBezTo>
                <a:cubicBezTo>
                  <a:pt x="22081" y="27534"/>
                  <a:pt x="22356" y="27541"/>
                  <a:pt x="22632" y="27541"/>
                </a:cubicBezTo>
                <a:cubicBezTo>
                  <a:pt x="22907" y="27541"/>
                  <a:pt x="23183" y="27534"/>
                  <a:pt x="23458" y="27520"/>
                </a:cubicBezTo>
                <a:lnTo>
                  <a:pt x="24270" y="27462"/>
                </a:lnTo>
                <a:lnTo>
                  <a:pt x="25082" y="27346"/>
                </a:lnTo>
                <a:cubicBezTo>
                  <a:pt x="25604" y="27288"/>
                  <a:pt x="26126" y="27172"/>
                  <a:pt x="26647" y="27056"/>
                </a:cubicBezTo>
                <a:cubicBezTo>
                  <a:pt x="28648" y="26592"/>
                  <a:pt x="30591" y="25838"/>
                  <a:pt x="32389" y="24852"/>
                </a:cubicBezTo>
                <a:cubicBezTo>
                  <a:pt x="34099" y="23924"/>
                  <a:pt x="35694" y="22851"/>
                  <a:pt x="37231" y="21663"/>
                </a:cubicBezTo>
                <a:cubicBezTo>
                  <a:pt x="37579" y="21373"/>
                  <a:pt x="37956" y="21083"/>
                  <a:pt x="38304" y="20793"/>
                </a:cubicBezTo>
                <a:lnTo>
                  <a:pt x="38565" y="20561"/>
                </a:lnTo>
                <a:lnTo>
                  <a:pt x="38826" y="20329"/>
                </a:lnTo>
                <a:lnTo>
                  <a:pt x="39347" y="19894"/>
                </a:lnTo>
                <a:lnTo>
                  <a:pt x="40333" y="19024"/>
                </a:lnTo>
                <a:lnTo>
                  <a:pt x="41290" y="18154"/>
                </a:lnTo>
                <a:cubicBezTo>
                  <a:pt x="41493" y="17951"/>
                  <a:pt x="41696" y="17777"/>
                  <a:pt x="41899" y="17574"/>
                </a:cubicBezTo>
                <a:close/>
                <a:moveTo>
                  <a:pt x="30223" y="1"/>
                </a:moveTo>
                <a:cubicBezTo>
                  <a:pt x="28268" y="1"/>
                  <a:pt x="26315" y="261"/>
                  <a:pt x="24415" y="757"/>
                </a:cubicBezTo>
                <a:cubicBezTo>
                  <a:pt x="24154" y="815"/>
                  <a:pt x="23922" y="902"/>
                  <a:pt x="23661" y="960"/>
                </a:cubicBezTo>
                <a:cubicBezTo>
                  <a:pt x="23429" y="1018"/>
                  <a:pt x="23168" y="1105"/>
                  <a:pt x="22907" y="1192"/>
                </a:cubicBezTo>
                <a:cubicBezTo>
                  <a:pt x="22675" y="1279"/>
                  <a:pt x="22414" y="1337"/>
                  <a:pt x="22182" y="1424"/>
                </a:cubicBezTo>
                <a:cubicBezTo>
                  <a:pt x="21979" y="1511"/>
                  <a:pt x="21718" y="1598"/>
                  <a:pt x="21457" y="1685"/>
                </a:cubicBezTo>
                <a:cubicBezTo>
                  <a:pt x="20500" y="2062"/>
                  <a:pt x="19544" y="2497"/>
                  <a:pt x="18587" y="2990"/>
                </a:cubicBezTo>
                <a:cubicBezTo>
                  <a:pt x="17659" y="3482"/>
                  <a:pt x="16760" y="4033"/>
                  <a:pt x="15890" y="4671"/>
                </a:cubicBezTo>
                <a:cubicBezTo>
                  <a:pt x="15020" y="5309"/>
                  <a:pt x="14237" y="6034"/>
                  <a:pt x="13484" y="6817"/>
                </a:cubicBezTo>
                <a:cubicBezTo>
                  <a:pt x="11947" y="8412"/>
                  <a:pt x="10845" y="10354"/>
                  <a:pt x="10178" y="12471"/>
                </a:cubicBezTo>
                <a:cubicBezTo>
                  <a:pt x="9511" y="14646"/>
                  <a:pt x="9482" y="16965"/>
                  <a:pt x="10091" y="19198"/>
                </a:cubicBezTo>
                <a:cubicBezTo>
                  <a:pt x="10178" y="19459"/>
                  <a:pt x="10265" y="19749"/>
                  <a:pt x="10381" y="20010"/>
                </a:cubicBezTo>
                <a:lnTo>
                  <a:pt x="10555" y="20416"/>
                </a:lnTo>
                <a:lnTo>
                  <a:pt x="10555" y="20474"/>
                </a:lnTo>
                <a:cubicBezTo>
                  <a:pt x="10584" y="20503"/>
                  <a:pt x="10584" y="20503"/>
                  <a:pt x="10613" y="20532"/>
                </a:cubicBezTo>
                <a:lnTo>
                  <a:pt x="10642" y="20648"/>
                </a:lnTo>
                <a:lnTo>
                  <a:pt x="10729" y="20822"/>
                </a:lnTo>
                <a:cubicBezTo>
                  <a:pt x="10787" y="20938"/>
                  <a:pt x="10845" y="21025"/>
                  <a:pt x="10903" y="21170"/>
                </a:cubicBezTo>
                <a:lnTo>
                  <a:pt x="11135" y="21576"/>
                </a:lnTo>
                <a:cubicBezTo>
                  <a:pt x="11251" y="21750"/>
                  <a:pt x="11367" y="21924"/>
                  <a:pt x="11454" y="22069"/>
                </a:cubicBezTo>
                <a:cubicBezTo>
                  <a:pt x="10302" y="21408"/>
                  <a:pt x="9021" y="21082"/>
                  <a:pt x="7740" y="21082"/>
                </a:cubicBezTo>
                <a:cubicBezTo>
                  <a:pt x="6375" y="21082"/>
                  <a:pt x="5010" y="21452"/>
                  <a:pt x="3799" y="22185"/>
                </a:cubicBezTo>
                <a:cubicBezTo>
                  <a:pt x="3596" y="22300"/>
                  <a:pt x="3393" y="22445"/>
                  <a:pt x="3219" y="22590"/>
                </a:cubicBezTo>
                <a:lnTo>
                  <a:pt x="2929" y="22793"/>
                </a:lnTo>
                <a:lnTo>
                  <a:pt x="2842" y="22851"/>
                </a:lnTo>
                <a:lnTo>
                  <a:pt x="2784" y="22909"/>
                </a:lnTo>
                <a:lnTo>
                  <a:pt x="2755" y="22938"/>
                </a:lnTo>
                <a:lnTo>
                  <a:pt x="2639" y="23054"/>
                </a:lnTo>
                <a:lnTo>
                  <a:pt x="2407" y="23257"/>
                </a:lnTo>
                <a:cubicBezTo>
                  <a:pt x="2320" y="23344"/>
                  <a:pt x="2262" y="23431"/>
                  <a:pt x="2175" y="23518"/>
                </a:cubicBezTo>
                <a:cubicBezTo>
                  <a:pt x="2001" y="23692"/>
                  <a:pt x="1827" y="23895"/>
                  <a:pt x="1682" y="24098"/>
                </a:cubicBezTo>
                <a:cubicBezTo>
                  <a:pt x="1103" y="24881"/>
                  <a:pt x="697" y="25780"/>
                  <a:pt x="465" y="26737"/>
                </a:cubicBezTo>
                <a:cubicBezTo>
                  <a:pt x="1" y="28650"/>
                  <a:pt x="291" y="30651"/>
                  <a:pt x="1248" y="32362"/>
                </a:cubicBezTo>
                <a:cubicBezTo>
                  <a:pt x="1364" y="32565"/>
                  <a:pt x="1509" y="32768"/>
                  <a:pt x="1653" y="32971"/>
                </a:cubicBezTo>
                <a:cubicBezTo>
                  <a:pt x="1769" y="33174"/>
                  <a:pt x="1943" y="33377"/>
                  <a:pt x="2088" y="33551"/>
                </a:cubicBezTo>
                <a:lnTo>
                  <a:pt x="2088" y="33609"/>
                </a:lnTo>
                <a:cubicBezTo>
                  <a:pt x="2117" y="33609"/>
                  <a:pt x="2146" y="33638"/>
                  <a:pt x="2146" y="33638"/>
                </a:cubicBezTo>
                <a:lnTo>
                  <a:pt x="2204" y="33696"/>
                </a:lnTo>
                <a:lnTo>
                  <a:pt x="2320" y="33841"/>
                </a:lnTo>
                <a:lnTo>
                  <a:pt x="2552" y="34073"/>
                </a:lnTo>
                <a:cubicBezTo>
                  <a:pt x="2697" y="34247"/>
                  <a:pt x="2900" y="34421"/>
                  <a:pt x="3074" y="34566"/>
                </a:cubicBezTo>
                <a:cubicBezTo>
                  <a:pt x="3770" y="35203"/>
                  <a:pt x="4582" y="35725"/>
                  <a:pt x="5423" y="36131"/>
                </a:cubicBezTo>
                <a:cubicBezTo>
                  <a:pt x="7134" y="36943"/>
                  <a:pt x="8989" y="37378"/>
                  <a:pt x="10874" y="37465"/>
                </a:cubicBezTo>
                <a:cubicBezTo>
                  <a:pt x="11270" y="37477"/>
                  <a:pt x="11662" y="37484"/>
                  <a:pt x="12052" y="37484"/>
                </a:cubicBezTo>
                <a:cubicBezTo>
                  <a:pt x="12604" y="37484"/>
                  <a:pt x="13155" y="37470"/>
                  <a:pt x="13716" y="37436"/>
                </a:cubicBezTo>
                <a:cubicBezTo>
                  <a:pt x="14643" y="37378"/>
                  <a:pt x="15600" y="37262"/>
                  <a:pt x="16528" y="37117"/>
                </a:cubicBezTo>
                <a:cubicBezTo>
                  <a:pt x="17456" y="36972"/>
                  <a:pt x="18384" y="36798"/>
                  <a:pt x="19312" y="36595"/>
                </a:cubicBezTo>
                <a:cubicBezTo>
                  <a:pt x="20240" y="36392"/>
                  <a:pt x="21167" y="36189"/>
                  <a:pt x="22066" y="35928"/>
                </a:cubicBezTo>
                <a:cubicBezTo>
                  <a:pt x="23893" y="35406"/>
                  <a:pt x="25691" y="34798"/>
                  <a:pt x="27459" y="34102"/>
                </a:cubicBezTo>
                <a:cubicBezTo>
                  <a:pt x="28300" y="33754"/>
                  <a:pt x="29199" y="33377"/>
                  <a:pt x="30069" y="33029"/>
                </a:cubicBezTo>
                <a:cubicBezTo>
                  <a:pt x="30910" y="32652"/>
                  <a:pt x="31751" y="32246"/>
                  <a:pt x="32592" y="31869"/>
                </a:cubicBezTo>
                <a:cubicBezTo>
                  <a:pt x="35926" y="30274"/>
                  <a:pt x="39144" y="28650"/>
                  <a:pt x="42305" y="27288"/>
                </a:cubicBezTo>
                <a:cubicBezTo>
                  <a:pt x="43900" y="26621"/>
                  <a:pt x="45465" y="25983"/>
                  <a:pt x="47002" y="25461"/>
                </a:cubicBezTo>
                <a:cubicBezTo>
                  <a:pt x="47756" y="25171"/>
                  <a:pt x="48539" y="24939"/>
                  <a:pt x="49293" y="24678"/>
                </a:cubicBezTo>
                <a:lnTo>
                  <a:pt x="50424" y="24359"/>
                </a:lnTo>
                <a:lnTo>
                  <a:pt x="50975" y="24214"/>
                </a:lnTo>
                <a:lnTo>
                  <a:pt x="51554" y="24069"/>
                </a:lnTo>
                <a:cubicBezTo>
                  <a:pt x="53944" y="23422"/>
                  <a:pt x="56398" y="23117"/>
                  <a:pt x="58861" y="23117"/>
                </a:cubicBezTo>
                <a:cubicBezTo>
                  <a:pt x="59267" y="23117"/>
                  <a:pt x="59673" y="23125"/>
                  <a:pt x="60079" y="23141"/>
                </a:cubicBezTo>
                <a:cubicBezTo>
                  <a:pt x="61326" y="23228"/>
                  <a:pt x="62573" y="23431"/>
                  <a:pt x="63791" y="23750"/>
                </a:cubicBezTo>
                <a:cubicBezTo>
                  <a:pt x="64080" y="23837"/>
                  <a:pt x="64370" y="23924"/>
                  <a:pt x="64631" y="24011"/>
                </a:cubicBezTo>
                <a:lnTo>
                  <a:pt x="64747" y="24069"/>
                </a:lnTo>
                <a:lnTo>
                  <a:pt x="64805" y="24069"/>
                </a:lnTo>
                <a:lnTo>
                  <a:pt x="65037" y="24127"/>
                </a:lnTo>
                <a:lnTo>
                  <a:pt x="65443" y="24301"/>
                </a:lnTo>
                <a:cubicBezTo>
                  <a:pt x="65733" y="24417"/>
                  <a:pt x="65936" y="24533"/>
                  <a:pt x="66168" y="24649"/>
                </a:cubicBezTo>
                <a:cubicBezTo>
                  <a:pt x="66429" y="24765"/>
                  <a:pt x="66632" y="24910"/>
                  <a:pt x="66864" y="25026"/>
                </a:cubicBezTo>
                <a:cubicBezTo>
                  <a:pt x="67705" y="25548"/>
                  <a:pt x="68459" y="26186"/>
                  <a:pt x="69126" y="26911"/>
                </a:cubicBezTo>
                <a:cubicBezTo>
                  <a:pt x="69706" y="27549"/>
                  <a:pt x="70170" y="28245"/>
                  <a:pt x="70546" y="28998"/>
                </a:cubicBezTo>
                <a:cubicBezTo>
                  <a:pt x="71039" y="30071"/>
                  <a:pt x="71271" y="31289"/>
                  <a:pt x="71184" y="32478"/>
                </a:cubicBezTo>
                <a:cubicBezTo>
                  <a:pt x="71184" y="32797"/>
                  <a:pt x="71155" y="33116"/>
                  <a:pt x="71068" y="33435"/>
                </a:cubicBezTo>
                <a:lnTo>
                  <a:pt x="71010" y="33783"/>
                </a:lnTo>
                <a:lnTo>
                  <a:pt x="71271" y="33870"/>
                </a:lnTo>
                <a:lnTo>
                  <a:pt x="71387" y="33551"/>
                </a:lnTo>
                <a:cubicBezTo>
                  <a:pt x="71532" y="33232"/>
                  <a:pt x="71648" y="32884"/>
                  <a:pt x="71706" y="32565"/>
                </a:cubicBezTo>
                <a:cubicBezTo>
                  <a:pt x="72025" y="31260"/>
                  <a:pt x="71967" y="29897"/>
                  <a:pt x="71561" y="28650"/>
                </a:cubicBezTo>
                <a:cubicBezTo>
                  <a:pt x="70894" y="26621"/>
                  <a:pt x="69590" y="24852"/>
                  <a:pt x="67908" y="23605"/>
                </a:cubicBezTo>
                <a:cubicBezTo>
                  <a:pt x="67647" y="23402"/>
                  <a:pt x="67415" y="23228"/>
                  <a:pt x="67125" y="23054"/>
                </a:cubicBezTo>
                <a:cubicBezTo>
                  <a:pt x="66864" y="22880"/>
                  <a:pt x="66545" y="22677"/>
                  <a:pt x="66284" y="22532"/>
                </a:cubicBezTo>
                <a:lnTo>
                  <a:pt x="65878" y="22329"/>
                </a:lnTo>
                <a:lnTo>
                  <a:pt x="65675" y="22214"/>
                </a:lnTo>
                <a:lnTo>
                  <a:pt x="65646" y="22214"/>
                </a:lnTo>
                <a:lnTo>
                  <a:pt x="65588" y="22185"/>
                </a:lnTo>
                <a:lnTo>
                  <a:pt x="65530" y="22156"/>
                </a:lnTo>
                <a:lnTo>
                  <a:pt x="65414" y="22127"/>
                </a:lnTo>
                <a:cubicBezTo>
                  <a:pt x="65095" y="21982"/>
                  <a:pt x="64805" y="21837"/>
                  <a:pt x="64486" y="21750"/>
                </a:cubicBezTo>
                <a:cubicBezTo>
                  <a:pt x="63124" y="21257"/>
                  <a:pt x="61732" y="20909"/>
                  <a:pt x="60340" y="20735"/>
                </a:cubicBezTo>
                <a:cubicBezTo>
                  <a:pt x="59296" y="20620"/>
                  <a:pt x="58249" y="20562"/>
                  <a:pt x="57204" y="20562"/>
                </a:cubicBezTo>
                <a:cubicBezTo>
                  <a:pt x="55085" y="20562"/>
                  <a:pt x="52975" y="20800"/>
                  <a:pt x="50917" y="21286"/>
                </a:cubicBezTo>
                <a:lnTo>
                  <a:pt x="50308" y="21402"/>
                </a:lnTo>
                <a:lnTo>
                  <a:pt x="49699" y="21576"/>
                </a:lnTo>
                <a:lnTo>
                  <a:pt x="48481" y="21895"/>
                </a:lnTo>
                <a:cubicBezTo>
                  <a:pt x="47669" y="22156"/>
                  <a:pt x="46828" y="22387"/>
                  <a:pt x="46016" y="22706"/>
                </a:cubicBezTo>
                <a:cubicBezTo>
                  <a:pt x="44364" y="23286"/>
                  <a:pt x="42740" y="23953"/>
                  <a:pt x="41145" y="24736"/>
                </a:cubicBezTo>
                <a:cubicBezTo>
                  <a:pt x="40623" y="24968"/>
                  <a:pt x="40101" y="25229"/>
                  <a:pt x="39550" y="25490"/>
                </a:cubicBezTo>
                <a:lnTo>
                  <a:pt x="40130" y="24910"/>
                </a:lnTo>
                <a:cubicBezTo>
                  <a:pt x="40536" y="24446"/>
                  <a:pt x="40971" y="23982"/>
                  <a:pt x="41348" y="23431"/>
                </a:cubicBezTo>
                <a:cubicBezTo>
                  <a:pt x="42218" y="22271"/>
                  <a:pt x="42943" y="21025"/>
                  <a:pt x="43523" y="19691"/>
                </a:cubicBezTo>
                <a:lnTo>
                  <a:pt x="43929" y="18618"/>
                </a:lnTo>
                <a:lnTo>
                  <a:pt x="44277" y="17458"/>
                </a:lnTo>
                <a:lnTo>
                  <a:pt x="44306" y="17400"/>
                </a:lnTo>
                <a:lnTo>
                  <a:pt x="44306" y="17313"/>
                </a:lnTo>
                <a:lnTo>
                  <a:pt x="44306" y="17284"/>
                </a:lnTo>
                <a:lnTo>
                  <a:pt x="44335" y="17139"/>
                </a:lnTo>
                <a:lnTo>
                  <a:pt x="44393" y="16849"/>
                </a:lnTo>
                <a:lnTo>
                  <a:pt x="44509" y="16298"/>
                </a:lnTo>
                <a:cubicBezTo>
                  <a:pt x="44567" y="15979"/>
                  <a:pt x="44596" y="15632"/>
                  <a:pt x="44654" y="15284"/>
                </a:cubicBezTo>
                <a:cubicBezTo>
                  <a:pt x="44741" y="15197"/>
                  <a:pt x="44828" y="15110"/>
                  <a:pt x="44944" y="15052"/>
                </a:cubicBezTo>
                <a:cubicBezTo>
                  <a:pt x="47292" y="13167"/>
                  <a:pt x="49757" y="11949"/>
                  <a:pt x="52105" y="11717"/>
                </a:cubicBezTo>
                <a:cubicBezTo>
                  <a:pt x="52395" y="11688"/>
                  <a:pt x="52656" y="11688"/>
                  <a:pt x="52946" y="11688"/>
                </a:cubicBezTo>
                <a:lnTo>
                  <a:pt x="53381" y="11688"/>
                </a:lnTo>
                <a:lnTo>
                  <a:pt x="53787" y="11717"/>
                </a:lnTo>
                <a:lnTo>
                  <a:pt x="54599" y="11804"/>
                </a:lnTo>
                <a:lnTo>
                  <a:pt x="54802" y="11804"/>
                </a:lnTo>
                <a:lnTo>
                  <a:pt x="55005" y="11833"/>
                </a:lnTo>
                <a:cubicBezTo>
                  <a:pt x="55121" y="11891"/>
                  <a:pt x="55295" y="11891"/>
                  <a:pt x="55411" y="11949"/>
                </a:cubicBezTo>
                <a:cubicBezTo>
                  <a:pt x="55875" y="12065"/>
                  <a:pt x="56310" y="12239"/>
                  <a:pt x="56745" y="12442"/>
                </a:cubicBezTo>
                <a:cubicBezTo>
                  <a:pt x="56977" y="12529"/>
                  <a:pt x="57151" y="12645"/>
                  <a:pt x="57354" y="12761"/>
                </a:cubicBezTo>
                <a:cubicBezTo>
                  <a:pt x="57557" y="12848"/>
                  <a:pt x="57731" y="12993"/>
                  <a:pt x="57904" y="13109"/>
                </a:cubicBezTo>
                <a:cubicBezTo>
                  <a:pt x="59006" y="13892"/>
                  <a:pt x="59876" y="14994"/>
                  <a:pt x="60369" y="16240"/>
                </a:cubicBezTo>
                <a:cubicBezTo>
                  <a:pt x="60456" y="16443"/>
                  <a:pt x="60514" y="16646"/>
                  <a:pt x="60572" y="16849"/>
                </a:cubicBezTo>
                <a:cubicBezTo>
                  <a:pt x="60601" y="16994"/>
                  <a:pt x="60659" y="17139"/>
                  <a:pt x="60688" y="17284"/>
                </a:cubicBezTo>
                <a:lnTo>
                  <a:pt x="60746" y="17661"/>
                </a:lnTo>
                <a:lnTo>
                  <a:pt x="61036" y="17632"/>
                </a:lnTo>
                <a:lnTo>
                  <a:pt x="61036" y="17226"/>
                </a:lnTo>
                <a:cubicBezTo>
                  <a:pt x="61036" y="17081"/>
                  <a:pt x="61007" y="16907"/>
                  <a:pt x="60978" y="16762"/>
                </a:cubicBezTo>
                <a:cubicBezTo>
                  <a:pt x="60978" y="16530"/>
                  <a:pt x="60920" y="16298"/>
                  <a:pt x="60891" y="16095"/>
                </a:cubicBezTo>
                <a:cubicBezTo>
                  <a:pt x="60543" y="14588"/>
                  <a:pt x="59760" y="13254"/>
                  <a:pt x="58629" y="12239"/>
                </a:cubicBezTo>
                <a:cubicBezTo>
                  <a:pt x="58455" y="12065"/>
                  <a:pt x="58223" y="11920"/>
                  <a:pt x="58049" y="11746"/>
                </a:cubicBezTo>
                <a:cubicBezTo>
                  <a:pt x="57846" y="11601"/>
                  <a:pt x="57615" y="11456"/>
                  <a:pt x="57383" y="11311"/>
                </a:cubicBezTo>
                <a:cubicBezTo>
                  <a:pt x="56890" y="10992"/>
                  <a:pt x="56339" y="10731"/>
                  <a:pt x="55817" y="10528"/>
                </a:cubicBezTo>
                <a:cubicBezTo>
                  <a:pt x="55643" y="10470"/>
                  <a:pt x="55527" y="10412"/>
                  <a:pt x="55411" y="10383"/>
                </a:cubicBezTo>
                <a:lnTo>
                  <a:pt x="55208" y="10296"/>
                </a:lnTo>
                <a:lnTo>
                  <a:pt x="54947" y="10238"/>
                </a:lnTo>
                <a:cubicBezTo>
                  <a:pt x="54628" y="10180"/>
                  <a:pt x="54338" y="10122"/>
                  <a:pt x="54019" y="10035"/>
                </a:cubicBezTo>
                <a:lnTo>
                  <a:pt x="53526" y="9948"/>
                </a:lnTo>
                <a:lnTo>
                  <a:pt x="53033" y="9919"/>
                </a:lnTo>
                <a:cubicBezTo>
                  <a:pt x="52760" y="9919"/>
                  <a:pt x="52465" y="9856"/>
                  <a:pt x="52167" y="9856"/>
                </a:cubicBezTo>
                <a:cubicBezTo>
                  <a:pt x="52118" y="9856"/>
                  <a:pt x="52068" y="9857"/>
                  <a:pt x="52018" y="9861"/>
                </a:cubicBezTo>
                <a:cubicBezTo>
                  <a:pt x="50540" y="9890"/>
                  <a:pt x="49061" y="10180"/>
                  <a:pt x="47698" y="10731"/>
                </a:cubicBezTo>
                <a:cubicBezTo>
                  <a:pt x="46625" y="11137"/>
                  <a:pt x="45610" y="11659"/>
                  <a:pt x="44625" y="12268"/>
                </a:cubicBezTo>
                <a:cubicBezTo>
                  <a:pt x="44538" y="11398"/>
                  <a:pt x="44364" y="10528"/>
                  <a:pt x="44132" y="9658"/>
                </a:cubicBezTo>
                <a:cubicBezTo>
                  <a:pt x="43871" y="8760"/>
                  <a:pt x="43523" y="7890"/>
                  <a:pt x="43088" y="7049"/>
                </a:cubicBezTo>
                <a:cubicBezTo>
                  <a:pt x="42595" y="6179"/>
                  <a:pt x="42044" y="5367"/>
                  <a:pt x="41406" y="4642"/>
                </a:cubicBezTo>
                <a:cubicBezTo>
                  <a:pt x="40739" y="3888"/>
                  <a:pt x="40014" y="3192"/>
                  <a:pt x="39202" y="2613"/>
                </a:cubicBezTo>
                <a:lnTo>
                  <a:pt x="38565" y="2207"/>
                </a:lnTo>
                <a:lnTo>
                  <a:pt x="38246" y="1975"/>
                </a:lnTo>
                <a:lnTo>
                  <a:pt x="37898" y="1830"/>
                </a:lnTo>
                <a:lnTo>
                  <a:pt x="37231" y="1453"/>
                </a:lnTo>
                <a:lnTo>
                  <a:pt x="37173" y="1453"/>
                </a:lnTo>
                <a:lnTo>
                  <a:pt x="37115" y="1424"/>
                </a:lnTo>
                <a:lnTo>
                  <a:pt x="37028" y="1395"/>
                </a:lnTo>
                <a:lnTo>
                  <a:pt x="36854" y="1308"/>
                </a:lnTo>
                <a:lnTo>
                  <a:pt x="36535" y="1192"/>
                </a:lnTo>
                <a:cubicBezTo>
                  <a:pt x="34621" y="409"/>
                  <a:pt x="32592" y="32"/>
                  <a:pt x="30533" y="3"/>
                </a:cubicBezTo>
                <a:cubicBezTo>
                  <a:pt x="30430" y="2"/>
                  <a:pt x="30326" y="1"/>
                  <a:pt x="30223" y="1"/>
                </a:cubicBezTo>
                <a:close/>
              </a:path>
            </a:pathLst>
          </a:custGeom>
          <a:solidFill>
            <a:srgbClr val="737B40"/>
          </a:solidFill>
          <a:ln>
            <a:noFill/>
          </a:ln>
          <a:effectLst>
            <a:outerShdw blurRad="57150" dist="28575" dir="1416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 name="Google Shape;353;p32">
            <a:extLst>
              <a:ext uri="{FF2B5EF4-FFF2-40B4-BE49-F238E27FC236}">
                <a16:creationId xmlns:a16="http://schemas.microsoft.com/office/drawing/2014/main" id="{11C951E0-879E-77E8-9AF3-66DA28065F12}"/>
              </a:ext>
            </a:extLst>
          </p:cNvPr>
          <p:cNvGrpSpPr/>
          <p:nvPr/>
        </p:nvGrpSpPr>
        <p:grpSpPr>
          <a:xfrm rot="5400000">
            <a:off x="7779982" y="143810"/>
            <a:ext cx="1227408" cy="1220330"/>
            <a:chOff x="1166625" y="238200"/>
            <a:chExt cx="4079125" cy="4055600"/>
          </a:xfrm>
        </p:grpSpPr>
        <p:sp>
          <p:nvSpPr>
            <p:cNvPr id="3" name="Google Shape;354;p32">
              <a:extLst>
                <a:ext uri="{FF2B5EF4-FFF2-40B4-BE49-F238E27FC236}">
                  <a16:creationId xmlns:a16="http://schemas.microsoft.com/office/drawing/2014/main" id="{A3BFDC19-2970-B0F2-235F-78D3146EEA30}"/>
                </a:ext>
              </a:extLst>
            </p:cNvPr>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355;p32">
              <a:extLst>
                <a:ext uri="{FF2B5EF4-FFF2-40B4-BE49-F238E27FC236}">
                  <a16:creationId xmlns:a16="http://schemas.microsoft.com/office/drawing/2014/main" id="{79A6890D-0884-6028-8E9B-C4A64F4F432F}"/>
                </a:ext>
              </a:extLst>
            </p:cNvPr>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 name="Google Shape;356;p32">
            <a:extLst>
              <a:ext uri="{FF2B5EF4-FFF2-40B4-BE49-F238E27FC236}">
                <a16:creationId xmlns:a16="http://schemas.microsoft.com/office/drawing/2014/main" id="{DFDCB5A9-9007-3D45-8CE2-CCB01962EE20}"/>
              </a:ext>
            </a:extLst>
          </p:cNvPr>
          <p:cNvGrpSpPr/>
          <p:nvPr/>
        </p:nvGrpSpPr>
        <p:grpSpPr>
          <a:xfrm rot="-5400000" flipH="1">
            <a:off x="137170" y="143810"/>
            <a:ext cx="1227408" cy="1220330"/>
            <a:chOff x="1166625" y="238200"/>
            <a:chExt cx="4079125" cy="4055600"/>
          </a:xfrm>
        </p:grpSpPr>
        <p:sp>
          <p:nvSpPr>
            <p:cNvPr id="7" name="Google Shape;357;p32">
              <a:extLst>
                <a:ext uri="{FF2B5EF4-FFF2-40B4-BE49-F238E27FC236}">
                  <a16:creationId xmlns:a16="http://schemas.microsoft.com/office/drawing/2014/main" id="{D1335240-5865-9DA4-7D05-0B61B25E311C}"/>
                </a:ext>
              </a:extLst>
            </p:cNvPr>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358;p32">
              <a:extLst>
                <a:ext uri="{FF2B5EF4-FFF2-40B4-BE49-F238E27FC236}">
                  <a16:creationId xmlns:a16="http://schemas.microsoft.com/office/drawing/2014/main" id="{EEB36619-44F4-17B4-5E25-D5DD7100CD73}"/>
                </a:ext>
              </a:extLst>
            </p:cNvPr>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 name="Google Shape;353;p32">
            <a:extLst>
              <a:ext uri="{FF2B5EF4-FFF2-40B4-BE49-F238E27FC236}">
                <a16:creationId xmlns:a16="http://schemas.microsoft.com/office/drawing/2014/main" id="{0E2D4578-5EF1-B357-3C0B-55FDCD928B94}"/>
              </a:ext>
            </a:extLst>
          </p:cNvPr>
          <p:cNvGrpSpPr/>
          <p:nvPr/>
        </p:nvGrpSpPr>
        <p:grpSpPr>
          <a:xfrm rot="10800000">
            <a:off x="7779983" y="3788471"/>
            <a:ext cx="1227408" cy="1220330"/>
            <a:chOff x="1166625" y="238200"/>
            <a:chExt cx="4079125" cy="4055600"/>
          </a:xfrm>
        </p:grpSpPr>
        <p:sp>
          <p:nvSpPr>
            <p:cNvPr id="11" name="Google Shape;354;p32">
              <a:extLst>
                <a:ext uri="{FF2B5EF4-FFF2-40B4-BE49-F238E27FC236}">
                  <a16:creationId xmlns:a16="http://schemas.microsoft.com/office/drawing/2014/main" id="{BF895728-8E01-E0B9-05B7-BC21D13291CD}"/>
                </a:ext>
              </a:extLst>
            </p:cNvPr>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355;p32">
              <a:extLst>
                <a:ext uri="{FF2B5EF4-FFF2-40B4-BE49-F238E27FC236}">
                  <a16:creationId xmlns:a16="http://schemas.microsoft.com/office/drawing/2014/main" id="{9B85D9B4-B9F1-D86B-B808-9F015E2069C6}"/>
                </a:ext>
              </a:extLst>
            </p:cNvPr>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 name="Google Shape;356;p32">
            <a:extLst>
              <a:ext uri="{FF2B5EF4-FFF2-40B4-BE49-F238E27FC236}">
                <a16:creationId xmlns:a16="http://schemas.microsoft.com/office/drawing/2014/main" id="{3EFDE9A9-1ED5-34E6-9429-03E5BFADDB77}"/>
              </a:ext>
            </a:extLst>
          </p:cNvPr>
          <p:cNvGrpSpPr/>
          <p:nvPr/>
        </p:nvGrpSpPr>
        <p:grpSpPr>
          <a:xfrm rot="10800000" flipH="1">
            <a:off x="137170" y="3788470"/>
            <a:ext cx="1227408" cy="1220330"/>
            <a:chOff x="1166625" y="238200"/>
            <a:chExt cx="4079125" cy="4055600"/>
          </a:xfrm>
        </p:grpSpPr>
        <p:sp>
          <p:nvSpPr>
            <p:cNvPr id="14" name="Google Shape;357;p32">
              <a:extLst>
                <a:ext uri="{FF2B5EF4-FFF2-40B4-BE49-F238E27FC236}">
                  <a16:creationId xmlns:a16="http://schemas.microsoft.com/office/drawing/2014/main" id="{07F9E714-BE86-C11D-E2D3-DC9E4FF3E10A}"/>
                </a:ext>
              </a:extLst>
            </p:cNvPr>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358;p32">
              <a:extLst>
                <a:ext uri="{FF2B5EF4-FFF2-40B4-BE49-F238E27FC236}">
                  <a16:creationId xmlns:a16="http://schemas.microsoft.com/office/drawing/2014/main" id="{84ECB280-16FC-28D8-0A04-21E0F6E88480}"/>
                </a:ext>
              </a:extLst>
            </p:cNvPr>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1">
            <a:extLst>
              <a:ext uri="{FF2B5EF4-FFF2-40B4-BE49-F238E27FC236}">
                <a16:creationId xmlns:a16="http://schemas.microsoft.com/office/drawing/2014/main" id="{2CAEB080-77F0-66EA-BE22-BB99D4C4B52A}"/>
              </a:ext>
            </a:extLst>
          </p:cNvPr>
          <p:cNvPicPr>
            <a:picLocks noChangeAspect="1"/>
          </p:cNvPicPr>
          <p:nvPr/>
        </p:nvPicPr>
        <p:blipFill>
          <a:blip r:embed="rId3"/>
          <a:stretch>
            <a:fillRect/>
          </a:stretch>
        </p:blipFill>
        <p:spPr>
          <a:xfrm>
            <a:off x="3766630" y="2319954"/>
            <a:ext cx="2588608" cy="2076244"/>
          </a:xfrm>
          <a:prstGeom prst="rect">
            <a:avLst/>
          </a:prstGeom>
        </p:spPr>
      </p:pic>
      <p:pic>
        <p:nvPicPr>
          <p:cNvPr id="6" name="Picture 5">
            <a:extLst>
              <a:ext uri="{FF2B5EF4-FFF2-40B4-BE49-F238E27FC236}">
                <a16:creationId xmlns:a16="http://schemas.microsoft.com/office/drawing/2014/main" id="{323A4D9C-6408-A715-4D1A-CC43C11D08BA}"/>
              </a:ext>
            </a:extLst>
          </p:cNvPr>
          <p:cNvPicPr>
            <a:picLocks noChangeAspect="1"/>
          </p:cNvPicPr>
          <p:nvPr/>
        </p:nvPicPr>
        <p:blipFill>
          <a:blip r:embed="rId4"/>
          <a:stretch>
            <a:fillRect/>
          </a:stretch>
        </p:blipFill>
        <p:spPr>
          <a:xfrm>
            <a:off x="6501304" y="1372422"/>
            <a:ext cx="2187076" cy="3048844"/>
          </a:xfrm>
          <a:prstGeom prst="rect">
            <a:avLst/>
          </a:prstGeom>
        </p:spPr>
      </p:pic>
    </p:spTree>
    <p:extLst>
      <p:ext uri="{BB962C8B-B14F-4D97-AF65-F5344CB8AC3E}">
        <p14:creationId xmlns:p14="http://schemas.microsoft.com/office/powerpoint/2010/main" val="2499679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31"/>
          <p:cNvSpPr txBox="1">
            <a:spLocks noGrp="1"/>
          </p:cNvSpPr>
          <p:nvPr>
            <p:ph type="title" idx="2"/>
          </p:nvPr>
        </p:nvSpPr>
        <p:spPr>
          <a:xfrm>
            <a:off x="3137275" y="740050"/>
            <a:ext cx="2869500" cy="108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a:t>
            </a:r>
            <a:r>
              <a:rPr lang="en-GB"/>
              <a:t>4</a:t>
            </a:r>
            <a:r>
              <a:rPr lang="en"/>
              <a:t>.</a:t>
            </a:r>
            <a:endParaRPr/>
          </a:p>
        </p:txBody>
      </p:sp>
      <p:sp>
        <p:nvSpPr>
          <p:cNvPr id="339" name="Google Shape;339;p31"/>
          <p:cNvSpPr txBox="1">
            <a:spLocks noGrp="1"/>
          </p:cNvSpPr>
          <p:nvPr>
            <p:ph type="title"/>
          </p:nvPr>
        </p:nvSpPr>
        <p:spPr>
          <a:xfrm>
            <a:off x="1935923" y="2124480"/>
            <a:ext cx="5272154" cy="111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Scene Study</a:t>
            </a:r>
            <a:endParaRPr/>
          </a:p>
        </p:txBody>
      </p:sp>
      <p:sp>
        <p:nvSpPr>
          <p:cNvPr id="342" name="Google Shape;342;p31"/>
          <p:cNvSpPr/>
          <p:nvPr/>
        </p:nvSpPr>
        <p:spPr>
          <a:xfrm rot="-306368">
            <a:off x="3543419" y="436401"/>
            <a:ext cx="1015636" cy="528574"/>
          </a:xfrm>
          <a:custGeom>
            <a:avLst/>
            <a:gdLst/>
            <a:ahLst/>
            <a:cxnLst/>
            <a:rect l="l" t="t" r="r" b="b"/>
            <a:pathLst>
              <a:path w="72026" h="37485" extrusionOk="0">
                <a:moveTo>
                  <a:pt x="4321" y="24707"/>
                </a:moveTo>
                <a:cubicBezTo>
                  <a:pt x="4340" y="24707"/>
                  <a:pt x="4308" y="24733"/>
                  <a:pt x="4310" y="24733"/>
                </a:cubicBezTo>
                <a:cubicBezTo>
                  <a:pt x="4311" y="24733"/>
                  <a:pt x="4321" y="24726"/>
                  <a:pt x="4350" y="24707"/>
                </a:cubicBezTo>
                <a:close/>
                <a:moveTo>
                  <a:pt x="28511" y="1337"/>
                </a:moveTo>
                <a:cubicBezTo>
                  <a:pt x="29157" y="1337"/>
                  <a:pt x="29808" y="1375"/>
                  <a:pt x="30446" y="1453"/>
                </a:cubicBezTo>
                <a:cubicBezTo>
                  <a:pt x="31345" y="1569"/>
                  <a:pt x="32273" y="1772"/>
                  <a:pt x="33171" y="2033"/>
                </a:cubicBezTo>
                <a:lnTo>
                  <a:pt x="33809" y="2236"/>
                </a:lnTo>
                <a:cubicBezTo>
                  <a:pt x="34041" y="2294"/>
                  <a:pt x="34244" y="2381"/>
                  <a:pt x="34447" y="2468"/>
                </a:cubicBezTo>
                <a:cubicBezTo>
                  <a:pt x="34650" y="2555"/>
                  <a:pt x="34853" y="2642"/>
                  <a:pt x="35056" y="2729"/>
                </a:cubicBezTo>
                <a:cubicBezTo>
                  <a:pt x="35230" y="2816"/>
                  <a:pt x="35433" y="2903"/>
                  <a:pt x="35665" y="3019"/>
                </a:cubicBezTo>
                <a:lnTo>
                  <a:pt x="35955" y="3192"/>
                </a:lnTo>
                <a:lnTo>
                  <a:pt x="36129" y="3279"/>
                </a:lnTo>
                <a:lnTo>
                  <a:pt x="36216" y="3308"/>
                </a:lnTo>
                <a:lnTo>
                  <a:pt x="36245" y="3337"/>
                </a:lnTo>
                <a:lnTo>
                  <a:pt x="36796" y="3656"/>
                </a:lnTo>
                <a:lnTo>
                  <a:pt x="37057" y="3830"/>
                </a:lnTo>
                <a:lnTo>
                  <a:pt x="37318" y="4033"/>
                </a:lnTo>
                <a:lnTo>
                  <a:pt x="37811" y="4410"/>
                </a:lnTo>
                <a:cubicBezTo>
                  <a:pt x="38449" y="4932"/>
                  <a:pt x="39029" y="5541"/>
                  <a:pt x="39550" y="6179"/>
                </a:cubicBezTo>
                <a:cubicBezTo>
                  <a:pt x="40043" y="6817"/>
                  <a:pt x="40507" y="7484"/>
                  <a:pt x="40884" y="8180"/>
                </a:cubicBezTo>
                <a:cubicBezTo>
                  <a:pt x="41232" y="8905"/>
                  <a:pt x="41522" y="9629"/>
                  <a:pt x="41783" y="10354"/>
                </a:cubicBezTo>
                <a:cubicBezTo>
                  <a:pt x="42131" y="11485"/>
                  <a:pt x="42305" y="12645"/>
                  <a:pt x="42363" y="13834"/>
                </a:cubicBezTo>
                <a:cubicBezTo>
                  <a:pt x="41406" y="14559"/>
                  <a:pt x="40449" y="15313"/>
                  <a:pt x="39521" y="16095"/>
                </a:cubicBezTo>
                <a:lnTo>
                  <a:pt x="37550" y="17777"/>
                </a:lnTo>
                <a:lnTo>
                  <a:pt x="37028" y="18183"/>
                </a:lnTo>
                <a:lnTo>
                  <a:pt x="36796" y="18386"/>
                </a:lnTo>
                <a:lnTo>
                  <a:pt x="36535" y="18560"/>
                </a:lnTo>
                <a:cubicBezTo>
                  <a:pt x="36187" y="18850"/>
                  <a:pt x="35868" y="19111"/>
                  <a:pt x="35491" y="19372"/>
                </a:cubicBezTo>
                <a:cubicBezTo>
                  <a:pt x="34070" y="20416"/>
                  <a:pt x="32592" y="21402"/>
                  <a:pt x="31026" y="22242"/>
                </a:cubicBezTo>
                <a:cubicBezTo>
                  <a:pt x="29431" y="23112"/>
                  <a:pt x="27749" y="23808"/>
                  <a:pt x="26010" y="24301"/>
                </a:cubicBezTo>
                <a:cubicBezTo>
                  <a:pt x="25575" y="24388"/>
                  <a:pt x="25111" y="24504"/>
                  <a:pt x="24676" y="24591"/>
                </a:cubicBezTo>
                <a:lnTo>
                  <a:pt x="24009" y="24678"/>
                </a:lnTo>
                <a:lnTo>
                  <a:pt x="23313" y="24736"/>
                </a:lnTo>
                <a:cubicBezTo>
                  <a:pt x="22973" y="24779"/>
                  <a:pt x="22649" y="24805"/>
                  <a:pt x="22318" y="24805"/>
                </a:cubicBezTo>
                <a:cubicBezTo>
                  <a:pt x="22197" y="24805"/>
                  <a:pt x="22075" y="24802"/>
                  <a:pt x="21950" y="24794"/>
                </a:cubicBezTo>
                <a:cubicBezTo>
                  <a:pt x="21718" y="24794"/>
                  <a:pt x="21515" y="24794"/>
                  <a:pt x="21283" y="24765"/>
                </a:cubicBezTo>
                <a:lnTo>
                  <a:pt x="20645" y="24736"/>
                </a:lnTo>
                <a:lnTo>
                  <a:pt x="19892" y="24591"/>
                </a:lnTo>
                <a:lnTo>
                  <a:pt x="19515" y="24533"/>
                </a:lnTo>
                <a:lnTo>
                  <a:pt x="19399" y="24533"/>
                </a:lnTo>
                <a:lnTo>
                  <a:pt x="19254" y="24504"/>
                </a:lnTo>
                <a:cubicBezTo>
                  <a:pt x="18819" y="24388"/>
                  <a:pt x="18355" y="24272"/>
                  <a:pt x="17949" y="24098"/>
                </a:cubicBezTo>
                <a:cubicBezTo>
                  <a:pt x="17079" y="23779"/>
                  <a:pt x="16238" y="23373"/>
                  <a:pt x="15484" y="22822"/>
                </a:cubicBezTo>
                <a:cubicBezTo>
                  <a:pt x="13948" y="21808"/>
                  <a:pt x="12730" y="20300"/>
                  <a:pt x="12063" y="18560"/>
                </a:cubicBezTo>
                <a:cubicBezTo>
                  <a:pt x="11367" y="16733"/>
                  <a:pt x="11222" y="14762"/>
                  <a:pt x="11628" y="12848"/>
                </a:cubicBezTo>
                <a:cubicBezTo>
                  <a:pt x="11831" y="11862"/>
                  <a:pt x="12150" y="10905"/>
                  <a:pt x="12585" y="10006"/>
                </a:cubicBezTo>
                <a:cubicBezTo>
                  <a:pt x="12701" y="9803"/>
                  <a:pt x="12788" y="9600"/>
                  <a:pt x="12962" y="9369"/>
                </a:cubicBezTo>
                <a:lnTo>
                  <a:pt x="13165" y="9021"/>
                </a:lnTo>
                <a:lnTo>
                  <a:pt x="13252" y="8876"/>
                </a:lnTo>
                <a:lnTo>
                  <a:pt x="13339" y="8702"/>
                </a:lnTo>
                <a:cubicBezTo>
                  <a:pt x="13629" y="8296"/>
                  <a:pt x="13919" y="7890"/>
                  <a:pt x="14237" y="7484"/>
                </a:cubicBezTo>
                <a:cubicBezTo>
                  <a:pt x="14904" y="6730"/>
                  <a:pt x="15629" y="6005"/>
                  <a:pt x="16412" y="5396"/>
                </a:cubicBezTo>
                <a:cubicBezTo>
                  <a:pt x="17224" y="4758"/>
                  <a:pt x="18065" y="4207"/>
                  <a:pt x="18964" y="3714"/>
                </a:cubicBezTo>
                <a:cubicBezTo>
                  <a:pt x="19863" y="3250"/>
                  <a:pt x="20790" y="2845"/>
                  <a:pt x="21747" y="2497"/>
                </a:cubicBezTo>
                <a:cubicBezTo>
                  <a:pt x="21950" y="2410"/>
                  <a:pt x="22211" y="2352"/>
                  <a:pt x="22472" y="2265"/>
                </a:cubicBezTo>
                <a:cubicBezTo>
                  <a:pt x="22704" y="2178"/>
                  <a:pt x="22936" y="2120"/>
                  <a:pt x="23197" y="2062"/>
                </a:cubicBezTo>
                <a:cubicBezTo>
                  <a:pt x="23429" y="1975"/>
                  <a:pt x="23661" y="1917"/>
                  <a:pt x="23922" y="1888"/>
                </a:cubicBezTo>
                <a:cubicBezTo>
                  <a:pt x="24154" y="1830"/>
                  <a:pt x="24386" y="1772"/>
                  <a:pt x="24647" y="1714"/>
                </a:cubicBezTo>
                <a:cubicBezTo>
                  <a:pt x="25604" y="1511"/>
                  <a:pt x="26560" y="1395"/>
                  <a:pt x="27546" y="1366"/>
                </a:cubicBezTo>
                <a:cubicBezTo>
                  <a:pt x="27865" y="1346"/>
                  <a:pt x="28187" y="1337"/>
                  <a:pt x="28511" y="1337"/>
                </a:cubicBezTo>
                <a:close/>
                <a:moveTo>
                  <a:pt x="41899" y="17574"/>
                </a:moveTo>
                <a:lnTo>
                  <a:pt x="41812" y="17951"/>
                </a:lnTo>
                <a:cubicBezTo>
                  <a:pt x="41725" y="18270"/>
                  <a:pt x="41609" y="18589"/>
                  <a:pt x="41493" y="18908"/>
                </a:cubicBezTo>
                <a:cubicBezTo>
                  <a:pt x="41058" y="20126"/>
                  <a:pt x="40507" y="21257"/>
                  <a:pt x="39811" y="22358"/>
                </a:cubicBezTo>
                <a:cubicBezTo>
                  <a:pt x="38623" y="24156"/>
                  <a:pt x="37231" y="25780"/>
                  <a:pt x="35636" y="27201"/>
                </a:cubicBezTo>
                <a:cubicBezTo>
                  <a:pt x="35375" y="27433"/>
                  <a:pt x="35143" y="27665"/>
                  <a:pt x="34911" y="27868"/>
                </a:cubicBezTo>
                <a:cubicBezTo>
                  <a:pt x="33751" y="28477"/>
                  <a:pt x="32621" y="29085"/>
                  <a:pt x="31490" y="29694"/>
                </a:cubicBezTo>
                <a:lnTo>
                  <a:pt x="29083" y="30970"/>
                </a:lnTo>
                <a:cubicBezTo>
                  <a:pt x="28271" y="31405"/>
                  <a:pt x="27459" y="31782"/>
                  <a:pt x="26647" y="32217"/>
                </a:cubicBezTo>
                <a:cubicBezTo>
                  <a:pt x="24995" y="33058"/>
                  <a:pt x="23313" y="33812"/>
                  <a:pt x="21602" y="34479"/>
                </a:cubicBezTo>
                <a:cubicBezTo>
                  <a:pt x="19892" y="35145"/>
                  <a:pt x="18123" y="35696"/>
                  <a:pt x="16354" y="36102"/>
                </a:cubicBezTo>
                <a:cubicBezTo>
                  <a:pt x="15455" y="36276"/>
                  <a:pt x="14556" y="36421"/>
                  <a:pt x="13629" y="36537"/>
                </a:cubicBezTo>
                <a:cubicBezTo>
                  <a:pt x="13048" y="36593"/>
                  <a:pt x="12468" y="36625"/>
                  <a:pt x="11887" y="36625"/>
                </a:cubicBezTo>
                <a:cubicBezTo>
                  <a:pt x="11569" y="36625"/>
                  <a:pt x="11250" y="36616"/>
                  <a:pt x="10932" y="36595"/>
                </a:cubicBezTo>
                <a:cubicBezTo>
                  <a:pt x="9163" y="36566"/>
                  <a:pt x="7424" y="36102"/>
                  <a:pt x="5858" y="35261"/>
                </a:cubicBezTo>
                <a:cubicBezTo>
                  <a:pt x="5133" y="34856"/>
                  <a:pt x="4466" y="34334"/>
                  <a:pt x="3886" y="33725"/>
                </a:cubicBezTo>
                <a:cubicBezTo>
                  <a:pt x="3770" y="33580"/>
                  <a:pt x="3625" y="33464"/>
                  <a:pt x="3480" y="33261"/>
                </a:cubicBezTo>
                <a:lnTo>
                  <a:pt x="3306" y="33000"/>
                </a:lnTo>
                <a:lnTo>
                  <a:pt x="3190" y="32855"/>
                </a:lnTo>
                <a:lnTo>
                  <a:pt x="3132" y="32797"/>
                </a:lnTo>
                <a:lnTo>
                  <a:pt x="3132" y="32768"/>
                </a:lnTo>
                <a:cubicBezTo>
                  <a:pt x="3016" y="32594"/>
                  <a:pt x="2900" y="32420"/>
                  <a:pt x="2813" y="32246"/>
                </a:cubicBezTo>
                <a:lnTo>
                  <a:pt x="2552" y="31724"/>
                </a:lnTo>
                <a:cubicBezTo>
                  <a:pt x="1972" y="30332"/>
                  <a:pt x="1914" y="28737"/>
                  <a:pt x="2407" y="27317"/>
                </a:cubicBezTo>
                <a:cubicBezTo>
                  <a:pt x="2610" y="26650"/>
                  <a:pt x="2987" y="26041"/>
                  <a:pt x="3451" y="25519"/>
                </a:cubicBezTo>
                <a:cubicBezTo>
                  <a:pt x="3538" y="25403"/>
                  <a:pt x="3654" y="25316"/>
                  <a:pt x="3741" y="25200"/>
                </a:cubicBezTo>
                <a:cubicBezTo>
                  <a:pt x="3828" y="25142"/>
                  <a:pt x="3886" y="25055"/>
                  <a:pt x="3973" y="25026"/>
                </a:cubicBezTo>
                <a:lnTo>
                  <a:pt x="4205" y="24823"/>
                </a:lnTo>
                <a:lnTo>
                  <a:pt x="4321" y="24707"/>
                </a:lnTo>
                <a:lnTo>
                  <a:pt x="4379" y="24678"/>
                </a:lnTo>
                <a:lnTo>
                  <a:pt x="4582" y="24533"/>
                </a:lnTo>
                <a:cubicBezTo>
                  <a:pt x="4727" y="24446"/>
                  <a:pt x="4872" y="24359"/>
                  <a:pt x="5017" y="24301"/>
                </a:cubicBezTo>
                <a:cubicBezTo>
                  <a:pt x="5860" y="23813"/>
                  <a:pt x="6821" y="23563"/>
                  <a:pt x="7797" y="23563"/>
                </a:cubicBezTo>
                <a:cubicBezTo>
                  <a:pt x="8098" y="23563"/>
                  <a:pt x="8399" y="23587"/>
                  <a:pt x="8699" y="23634"/>
                </a:cubicBezTo>
                <a:cubicBezTo>
                  <a:pt x="9279" y="23750"/>
                  <a:pt x="9830" y="23953"/>
                  <a:pt x="10381" y="24243"/>
                </a:cubicBezTo>
                <a:cubicBezTo>
                  <a:pt x="10613" y="24388"/>
                  <a:pt x="10874" y="24533"/>
                  <a:pt x="11106" y="24707"/>
                </a:cubicBezTo>
                <a:cubicBezTo>
                  <a:pt x="11193" y="24794"/>
                  <a:pt x="11280" y="24881"/>
                  <a:pt x="11367" y="24968"/>
                </a:cubicBezTo>
                <a:cubicBezTo>
                  <a:pt x="11425" y="25026"/>
                  <a:pt x="11483" y="25084"/>
                  <a:pt x="11541" y="25142"/>
                </a:cubicBezTo>
                <a:lnTo>
                  <a:pt x="11715" y="25345"/>
                </a:lnTo>
                <a:cubicBezTo>
                  <a:pt x="12063" y="25722"/>
                  <a:pt x="12353" y="26215"/>
                  <a:pt x="12527" y="26708"/>
                </a:cubicBezTo>
                <a:cubicBezTo>
                  <a:pt x="12701" y="27172"/>
                  <a:pt x="12788" y="27694"/>
                  <a:pt x="12759" y="28187"/>
                </a:cubicBezTo>
                <a:cubicBezTo>
                  <a:pt x="12759" y="28332"/>
                  <a:pt x="12730" y="28448"/>
                  <a:pt x="12701" y="28564"/>
                </a:cubicBezTo>
                <a:lnTo>
                  <a:pt x="12701" y="28708"/>
                </a:lnTo>
                <a:lnTo>
                  <a:pt x="12643" y="28940"/>
                </a:lnTo>
                <a:cubicBezTo>
                  <a:pt x="12585" y="29172"/>
                  <a:pt x="12498" y="29404"/>
                  <a:pt x="12382" y="29607"/>
                </a:cubicBezTo>
                <a:cubicBezTo>
                  <a:pt x="12179" y="30042"/>
                  <a:pt x="11918" y="30448"/>
                  <a:pt x="11599" y="30796"/>
                </a:cubicBezTo>
                <a:cubicBezTo>
                  <a:pt x="10990" y="31405"/>
                  <a:pt x="10207" y="31811"/>
                  <a:pt x="9337" y="31869"/>
                </a:cubicBezTo>
                <a:cubicBezTo>
                  <a:pt x="9295" y="31871"/>
                  <a:pt x="9253" y="31871"/>
                  <a:pt x="9211" y="31871"/>
                </a:cubicBezTo>
                <a:cubicBezTo>
                  <a:pt x="8503" y="31871"/>
                  <a:pt x="7825" y="31640"/>
                  <a:pt x="7250" y="31202"/>
                </a:cubicBezTo>
                <a:cubicBezTo>
                  <a:pt x="6728" y="30825"/>
                  <a:pt x="6293" y="30332"/>
                  <a:pt x="6032" y="29752"/>
                </a:cubicBezTo>
                <a:cubicBezTo>
                  <a:pt x="5800" y="29317"/>
                  <a:pt x="5655" y="28824"/>
                  <a:pt x="5655" y="28361"/>
                </a:cubicBezTo>
                <a:cubicBezTo>
                  <a:pt x="5655" y="28158"/>
                  <a:pt x="5655" y="27984"/>
                  <a:pt x="5684" y="27810"/>
                </a:cubicBezTo>
                <a:cubicBezTo>
                  <a:pt x="5684" y="27694"/>
                  <a:pt x="5713" y="27549"/>
                  <a:pt x="5742" y="27433"/>
                </a:cubicBezTo>
                <a:cubicBezTo>
                  <a:pt x="5800" y="27201"/>
                  <a:pt x="5829" y="27085"/>
                  <a:pt x="5829" y="27085"/>
                </a:cubicBezTo>
                <a:lnTo>
                  <a:pt x="5597" y="26998"/>
                </a:lnTo>
                <a:lnTo>
                  <a:pt x="5423" y="27288"/>
                </a:lnTo>
                <a:cubicBezTo>
                  <a:pt x="5365" y="27433"/>
                  <a:pt x="5307" y="27549"/>
                  <a:pt x="5249" y="27694"/>
                </a:cubicBezTo>
                <a:cubicBezTo>
                  <a:pt x="5191" y="27897"/>
                  <a:pt x="5133" y="28071"/>
                  <a:pt x="5104" y="28274"/>
                </a:cubicBezTo>
                <a:cubicBezTo>
                  <a:pt x="5075" y="28390"/>
                  <a:pt x="5075" y="28506"/>
                  <a:pt x="5046" y="28650"/>
                </a:cubicBezTo>
                <a:cubicBezTo>
                  <a:pt x="5046" y="28766"/>
                  <a:pt x="5046" y="28911"/>
                  <a:pt x="5046" y="29056"/>
                </a:cubicBezTo>
                <a:cubicBezTo>
                  <a:pt x="5046" y="29201"/>
                  <a:pt x="5075" y="29375"/>
                  <a:pt x="5104" y="29520"/>
                </a:cubicBezTo>
                <a:cubicBezTo>
                  <a:pt x="5133" y="29694"/>
                  <a:pt x="5162" y="29839"/>
                  <a:pt x="5220" y="30013"/>
                </a:cubicBezTo>
                <a:cubicBezTo>
                  <a:pt x="5452" y="30796"/>
                  <a:pt x="5858" y="31492"/>
                  <a:pt x="6467" y="32072"/>
                </a:cubicBezTo>
                <a:cubicBezTo>
                  <a:pt x="7221" y="32826"/>
                  <a:pt x="8206" y="33290"/>
                  <a:pt x="9279" y="33348"/>
                </a:cubicBezTo>
                <a:cubicBezTo>
                  <a:pt x="9376" y="33348"/>
                  <a:pt x="9485" y="33361"/>
                  <a:pt x="9591" y="33361"/>
                </a:cubicBezTo>
                <a:cubicBezTo>
                  <a:pt x="9643" y="33361"/>
                  <a:pt x="9695" y="33357"/>
                  <a:pt x="9743" y="33348"/>
                </a:cubicBezTo>
                <a:lnTo>
                  <a:pt x="10468" y="33348"/>
                </a:lnTo>
                <a:lnTo>
                  <a:pt x="10642" y="33319"/>
                </a:lnTo>
                <a:cubicBezTo>
                  <a:pt x="10787" y="33290"/>
                  <a:pt x="10961" y="33232"/>
                  <a:pt x="11135" y="33174"/>
                </a:cubicBezTo>
                <a:cubicBezTo>
                  <a:pt x="11744" y="32942"/>
                  <a:pt x="12324" y="32594"/>
                  <a:pt x="12817" y="32188"/>
                </a:cubicBezTo>
                <a:cubicBezTo>
                  <a:pt x="13339" y="31695"/>
                  <a:pt x="13774" y="31144"/>
                  <a:pt x="14121" y="30535"/>
                </a:cubicBezTo>
                <a:cubicBezTo>
                  <a:pt x="14208" y="30390"/>
                  <a:pt x="14295" y="30216"/>
                  <a:pt x="14382" y="30042"/>
                </a:cubicBezTo>
                <a:cubicBezTo>
                  <a:pt x="14411" y="29984"/>
                  <a:pt x="14440" y="29897"/>
                  <a:pt x="14498" y="29810"/>
                </a:cubicBezTo>
                <a:lnTo>
                  <a:pt x="14527" y="29665"/>
                </a:lnTo>
                <a:lnTo>
                  <a:pt x="14527" y="29636"/>
                </a:lnTo>
                <a:cubicBezTo>
                  <a:pt x="14556" y="29607"/>
                  <a:pt x="14556" y="29607"/>
                  <a:pt x="14556" y="29578"/>
                </a:cubicBezTo>
                <a:lnTo>
                  <a:pt x="14585" y="29520"/>
                </a:lnTo>
                <a:lnTo>
                  <a:pt x="14643" y="29288"/>
                </a:lnTo>
                <a:lnTo>
                  <a:pt x="14730" y="28998"/>
                </a:lnTo>
                <a:cubicBezTo>
                  <a:pt x="14759" y="28795"/>
                  <a:pt x="14817" y="28592"/>
                  <a:pt x="14846" y="28390"/>
                </a:cubicBezTo>
                <a:cubicBezTo>
                  <a:pt x="14962" y="27201"/>
                  <a:pt x="14730" y="25954"/>
                  <a:pt x="14150" y="24881"/>
                </a:cubicBezTo>
                <a:lnTo>
                  <a:pt x="14150" y="24881"/>
                </a:lnTo>
                <a:cubicBezTo>
                  <a:pt x="15484" y="25867"/>
                  <a:pt x="16963" y="26563"/>
                  <a:pt x="18558" y="26998"/>
                </a:cubicBezTo>
                <a:lnTo>
                  <a:pt x="18761" y="27056"/>
                </a:lnTo>
                <a:lnTo>
                  <a:pt x="18993" y="27114"/>
                </a:lnTo>
                <a:lnTo>
                  <a:pt x="19370" y="27201"/>
                </a:lnTo>
                <a:lnTo>
                  <a:pt x="20095" y="27346"/>
                </a:lnTo>
                <a:lnTo>
                  <a:pt x="20964" y="27433"/>
                </a:lnTo>
                <a:cubicBezTo>
                  <a:pt x="21254" y="27491"/>
                  <a:pt x="21544" y="27520"/>
                  <a:pt x="21805" y="27520"/>
                </a:cubicBezTo>
                <a:cubicBezTo>
                  <a:pt x="22081" y="27534"/>
                  <a:pt x="22356" y="27541"/>
                  <a:pt x="22632" y="27541"/>
                </a:cubicBezTo>
                <a:cubicBezTo>
                  <a:pt x="22907" y="27541"/>
                  <a:pt x="23183" y="27534"/>
                  <a:pt x="23458" y="27520"/>
                </a:cubicBezTo>
                <a:lnTo>
                  <a:pt x="24270" y="27462"/>
                </a:lnTo>
                <a:lnTo>
                  <a:pt x="25082" y="27346"/>
                </a:lnTo>
                <a:cubicBezTo>
                  <a:pt x="25604" y="27288"/>
                  <a:pt x="26126" y="27172"/>
                  <a:pt x="26647" y="27056"/>
                </a:cubicBezTo>
                <a:cubicBezTo>
                  <a:pt x="28648" y="26592"/>
                  <a:pt x="30591" y="25838"/>
                  <a:pt x="32389" y="24852"/>
                </a:cubicBezTo>
                <a:cubicBezTo>
                  <a:pt x="34099" y="23924"/>
                  <a:pt x="35694" y="22851"/>
                  <a:pt x="37231" y="21663"/>
                </a:cubicBezTo>
                <a:cubicBezTo>
                  <a:pt x="37579" y="21373"/>
                  <a:pt x="37956" y="21083"/>
                  <a:pt x="38304" y="20793"/>
                </a:cubicBezTo>
                <a:lnTo>
                  <a:pt x="38565" y="20561"/>
                </a:lnTo>
                <a:lnTo>
                  <a:pt x="38826" y="20329"/>
                </a:lnTo>
                <a:lnTo>
                  <a:pt x="39347" y="19894"/>
                </a:lnTo>
                <a:lnTo>
                  <a:pt x="40333" y="19024"/>
                </a:lnTo>
                <a:lnTo>
                  <a:pt x="41290" y="18154"/>
                </a:lnTo>
                <a:cubicBezTo>
                  <a:pt x="41493" y="17951"/>
                  <a:pt x="41696" y="17777"/>
                  <a:pt x="41899" y="17574"/>
                </a:cubicBezTo>
                <a:close/>
                <a:moveTo>
                  <a:pt x="30223" y="1"/>
                </a:moveTo>
                <a:cubicBezTo>
                  <a:pt x="28268" y="1"/>
                  <a:pt x="26315" y="261"/>
                  <a:pt x="24415" y="757"/>
                </a:cubicBezTo>
                <a:cubicBezTo>
                  <a:pt x="24154" y="815"/>
                  <a:pt x="23922" y="902"/>
                  <a:pt x="23661" y="960"/>
                </a:cubicBezTo>
                <a:cubicBezTo>
                  <a:pt x="23429" y="1018"/>
                  <a:pt x="23168" y="1105"/>
                  <a:pt x="22907" y="1192"/>
                </a:cubicBezTo>
                <a:cubicBezTo>
                  <a:pt x="22675" y="1279"/>
                  <a:pt x="22414" y="1337"/>
                  <a:pt x="22182" y="1424"/>
                </a:cubicBezTo>
                <a:cubicBezTo>
                  <a:pt x="21979" y="1511"/>
                  <a:pt x="21718" y="1598"/>
                  <a:pt x="21457" y="1685"/>
                </a:cubicBezTo>
                <a:cubicBezTo>
                  <a:pt x="20500" y="2062"/>
                  <a:pt x="19544" y="2497"/>
                  <a:pt x="18587" y="2990"/>
                </a:cubicBezTo>
                <a:cubicBezTo>
                  <a:pt x="17659" y="3482"/>
                  <a:pt x="16760" y="4033"/>
                  <a:pt x="15890" y="4671"/>
                </a:cubicBezTo>
                <a:cubicBezTo>
                  <a:pt x="15020" y="5309"/>
                  <a:pt x="14237" y="6034"/>
                  <a:pt x="13484" y="6817"/>
                </a:cubicBezTo>
                <a:cubicBezTo>
                  <a:pt x="11947" y="8412"/>
                  <a:pt x="10845" y="10354"/>
                  <a:pt x="10178" y="12471"/>
                </a:cubicBezTo>
                <a:cubicBezTo>
                  <a:pt x="9511" y="14646"/>
                  <a:pt x="9482" y="16965"/>
                  <a:pt x="10091" y="19198"/>
                </a:cubicBezTo>
                <a:cubicBezTo>
                  <a:pt x="10178" y="19459"/>
                  <a:pt x="10265" y="19749"/>
                  <a:pt x="10381" y="20010"/>
                </a:cubicBezTo>
                <a:lnTo>
                  <a:pt x="10555" y="20416"/>
                </a:lnTo>
                <a:lnTo>
                  <a:pt x="10555" y="20474"/>
                </a:lnTo>
                <a:cubicBezTo>
                  <a:pt x="10584" y="20503"/>
                  <a:pt x="10584" y="20503"/>
                  <a:pt x="10613" y="20532"/>
                </a:cubicBezTo>
                <a:lnTo>
                  <a:pt x="10642" y="20648"/>
                </a:lnTo>
                <a:lnTo>
                  <a:pt x="10729" y="20822"/>
                </a:lnTo>
                <a:cubicBezTo>
                  <a:pt x="10787" y="20938"/>
                  <a:pt x="10845" y="21025"/>
                  <a:pt x="10903" y="21170"/>
                </a:cubicBezTo>
                <a:lnTo>
                  <a:pt x="11135" y="21576"/>
                </a:lnTo>
                <a:cubicBezTo>
                  <a:pt x="11251" y="21750"/>
                  <a:pt x="11367" y="21924"/>
                  <a:pt x="11454" y="22069"/>
                </a:cubicBezTo>
                <a:cubicBezTo>
                  <a:pt x="10302" y="21408"/>
                  <a:pt x="9021" y="21082"/>
                  <a:pt x="7740" y="21082"/>
                </a:cubicBezTo>
                <a:cubicBezTo>
                  <a:pt x="6375" y="21082"/>
                  <a:pt x="5010" y="21452"/>
                  <a:pt x="3799" y="22185"/>
                </a:cubicBezTo>
                <a:cubicBezTo>
                  <a:pt x="3596" y="22300"/>
                  <a:pt x="3393" y="22445"/>
                  <a:pt x="3219" y="22590"/>
                </a:cubicBezTo>
                <a:lnTo>
                  <a:pt x="2929" y="22793"/>
                </a:lnTo>
                <a:lnTo>
                  <a:pt x="2842" y="22851"/>
                </a:lnTo>
                <a:lnTo>
                  <a:pt x="2784" y="22909"/>
                </a:lnTo>
                <a:lnTo>
                  <a:pt x="2755" y="22938"/>
                </a:lnTo>
                <a:lnTo>
                  <a:pt x="2639" y="23054"/>
                </a:lnTo>
                <a:lnTo>
                  <a:pt x="2407" y="23257"/>
                </a:lnTo>
                <a:cubicBezTo>
                  <a:pt x="2320" y="23344"/>
                  <a:pt x="2262" y="23431"/>
                  <a:pt x="2175" y="23518"/>
                </a:cubicBezTo>
                <a:cubicBezTo>
                  <a:pt x="2001" y="23692"/>
                  <a:pt x="1827" y="23895"/>
                  <a:pt x="1682" y="24098"/>
                </a:cubicBezTo>
                <a:cubicBezTo>
                  <a:pt x="1103" y="24881"/>
                  <a:pt x="697" y="25780"/>
                  <a:pt x="465" y="26737"/>
                </a:cubicBezTo>
                <a:cubicBezTo>
                  <a:pt x="1" y="28650"/>
                  <a:pt x="291" y="30651"/>
                  <a:pt x="1248" y="32362"/>
                </a:cubicBezTo>
                <a:cubicBezTo>
                  <a:pt x="1364" y="32565"/>
                  <a:pt x="1509" y="32768"/>
                  <a:pt x="1653" y="32971"/>
                </a:cubicBezTo>
                <a:cubicBezTo>
                  <a:pt x="1769" y="33174"/>
                  <a:pt x="1943" y="33377"/>
                  <a:pt x="2088" y="33551"/>
                </a:cubicBezTo>
                <a:lnTo>
                  <a:pt x="2088" y="33609"/>
                </a:lnTo>
                <a:cubicBezTo>
                  <a:pt x="2117" y="33609"/>
                  <a:pt x="2146" y="33638"/>
                  <a:pt x="2146" y="33638"/>
                </a:cubicBezTo>
                <a:lnTo>
                  <a:pt x="2204" y="33696"/>
                </a:lnTo>
                <a:lnTo>
                  <a:pt x="2320" y="33841"/>
                </a:lnTo>
                <a:lnTo>
                  <a:pt x="2552" y="34073"/>
                </a:lnTo>
                <a:cubicBezTo>
                  <a:pt x="2697" y="34247"/>
                  <a:pt x="2900" y="34421"/>
                  <a:pt x="3074" y="34566"/>
                </a:cubicBezTo>
                <a:cubicBezTo>
                  <a:pt x="3770" y="35203"/>
                  <a:pt x="4582" y="35725"/>
                  <a:pt x="5423" y="36131"/>
                </a:cubicBezTo>
                <a:cubicBezTo>
                  <a:pt x="7134" y="36943"/>
                  <a:pt x="8989" y="37378"/>
                  <a:pt x="10874" y="37465"/>
                </a:cubicBezTo>
                <a:cubicBezTo>
                  <a:pt x="11270" y="37477"/>
                  <a:pt x="11662" y="37484"/>
                  <a:pt x="12052" y="37484"/>
                </a:cubicBezTo>
                <a:cubicBezTo>
                  <a:pt x="12604" y="37484"/>
                  <a:pt x="13155" y="37470"/>
                  <a:pt x="13716" y="37436"/>
                </a:cubicBezTo>
                <a:cubicBezTo>
                  <a:pt x="14643" y="37378"/>
                  <a:pt x="15600" y="37262"/>
                  <a:pt x="16528" y="37117"/>
                </a:cubicBezTo>
                <a:cubicBezTo>
                  <a:pt x="17456" y="36972"/>
                  <a:pt x="18384" y="36798"/>
                  <a:pt x="19312" y="36595"/>
                </a:cubicBezTo>
                <a:cubicBezTo>
                  <a:pt x="20240" y="36392"/>
                  <a:pt x="21167" y="36189"/>
                  <a:pt x="22066" y="35928"/>
                </a:cubicBezTo>
                <a:cubicBezTo>
                  <a:pt x="23893" y="35406"/>
                  <a:pt x="25691" y="34798"/>
                  <a:pt x="27459" y="34102"/>
                </a:cubicBezTo>
                <a:cubicBezTo>
                  <a:pt x="28300" y="33754"/>
                  <a:pt x="29199" y="33377"/>
                  <a:pt x="30069" y="33029"/>
                </a:cubicBezTo>
                <a:cubicBezTo>
                  <a:pt x="30910" y="32652"/>
                  <a:pt x="31751" y="32246"/>
                  <a:pt x="32592" y="31869"/>
                </a:cubicBezTo>
                <a:cubicBezTo>
                  <a:pt x="35926" y="30274"/>
                  <a:pt x="39144" y="28650"/>
                  <a:pt x="42305" y="27288"/>
                </a:cubicBezTo>
                <a:cubicBezTo>
                  <a:pt x="43900" y="26621"/>
                  <a:pt x="45465" y="25983"/>
                  <a:pt x="47002" y="25461"/>
                </a:cubicBezTo>
                <a:cubicBezTo>
                  <a:pt x="47756" y="25171"/>
                  <a:pt x="48539" y="24939"/>
                  <a:pt x="49293" y="24678"/>
                </a:cubicBezTo>
                <a:lnTo>
                  <a:pt x="50424" y="24359"/>
                </a:lnTo>
                <a:lnTo>
                  <a:pt x="50975" y="24214"/>
                </a:lnTo>
                <a:lnTo>
                  <a:pt x="51554" y="24069"/>
                </a:lnTo>
                <a:cubicBezTo>
                  <a:pt x="53944" y="23422"/>
                  <a:pt x="56398" y="23117"/>
                  <a:pt x="58861" y="23117"/>
                </a:cubicBezTo>
                <a:cubicBezTo>
                  <a:pt x="59267" y="23117"/>
                  <a:pt x="59673" y="23125"/>
                  <a:pt x="60079" y="23141"/>
                </a:cubicBezTo>
                <a:cubicBezTo>
                  <a:pt x="61326" y="23228"/>
                  <a:pt x="62573" y="23431"/>
                  <a:pt x="63791" y="23750"/>
                </a:cubicBezTo>
                <a:cubicBezTo>
                  <a:pt x="64080" y="23837"/>
                  <a:pt x="64370" y="23924"/>
                  <a:pt x="64631" y="24011"/>
                </a:cubicBezTo>
                <a:lnTo>
                  <a:pt x="64747" y="24069"/>
                </a:lnTo>
                <a:lnTo>
                  <a:pt x="64805" y="24069"/>
                </a:lnTo>
                <a:lnTo>
                  <a:pt x="65037" y="24127"/>
                </a:lnTo>
                <a:lnTo>
                  <a:pt x="65443" y="24301"/>
                </a:lnTo>
                <a:cubicBezTo>
                  <a:pt x="65733" y="24417"/>
                  <a:pt x="65936" y="24533"/>
                  <a:pt x="66168" y="24649"/>
                </a:cubicBezTo>
                <a:cubicBezTo>
                  <a:pt x="66429" y="24765"/>
                  <a:pt x="66632" y="24910"/>
                  <a:pt x="66864" y="25026"/>
                </a:cubicBezTo>
                <a:cubicBezTo>
                  <a:pt x="67705" y="25548"/>
                  <a:pt x="68459" y="26186"/>
                  <a:pt x="69126" y="26911"/>
                </a:cubicBezTo>
                <a:cubicBezTo>
                  <a:pt x="69706" y="27549"/>
                  <a:pt x="70170" y="28245"/>
                  <a:pt x="70546" y="28998"/>
                </a:cubicBezTo>
                <a:cubicBezTo>
                  <a:pt x="71039" y="30071"/>
                  <a:pt x="71271" y="31289"/>
                  <a:pt x="71184" y="32478"/>
                </a:cubicBezTo>
                <a:cubicBezTo>
                  <a:pt x="71184" y="32797"/>
                  <a:pt x="71155" y="33116"/>
                  <a:pt x="71068" y="33435"/>
                </a:cubicBezTo>
                <a:lnTo>
                  <a:pt x="71010" y="33783"/>
                </a:lnTo>
                <a:lnTo>
                  <a:pt x="71271" y="33870"/>
                </a:lnTo>
                <a:lnTo>
                  <a:pt x="71387" y="33551"/>
                </a:lnTo>
                <a:cubicBezTo>
                  <a:pt x="71532" y="33232"/>
                  <a:pt x="71648" y="32884"/>
                  <a:pt x="71706" y="32565"/>
                </a:cubicBezTo>
                <a:cubicBezTo>
                  <a:pt x="72025" y="31260"/>
                  <a:pt x="71967" y="29897"/>
                  <a:pt x="71561" y="28650"/>
                </a:cubicBezTo>
                <a:cubicBezTo>
                  <a:pt x="70894" y="26621"/>
                  <a:pt x="69590" y="24852"/>
                  <a:pt x="67908" y="23605"/>
                </a:cubicBezTo>
                <a:cubicBezTo>
                  <a:pt x="67647" y="23402"/>
                  <a:pt x="67415" y="23228"/>
                  <a:pt x="67125" y="23054"/>
                </a:cubicBezTo>
                <a:cubicBezTo>
                  <a:pt x="66864" y="22880"/>
                  <a:pt x="66545" y="22677"/>
                  <a:pt x="66284" y="22532"/>
                </a:cubicBezTo>
                <a:lnTo>
                  <a:pt x="65878" y="22329"/>
                </a:lnTo>
                <a:lnTo>
                  <a:pt x="65675" y="22214"/>
                </a:lnTo>
                <a:lnTo>
                  <a:pt x="65646" y="22214"/>
                </a:lnTo>
                <a:lnTo>
                  <a:pt x="65588" y="22185"/>
                </a:lnTo>
                <a:lnTo>
                  <a:pt x="65530" y="22156"/>
                </a:lnTo>
                <a:lnTo>
                  <a:pt x="65414" y="22127"/>
                </a:lnTo>
                <a:cubicBezTo>
                  <a:pt x="65095" y="21982"/>
                  <a:pt x="64805" y="21837"/>
                  <a:pt x="64486" y="21750"/>
                </a:cubicBezTo>
                <a:cubicBezTo>
                  <a:pt x="63124" y="21257"/>
                  <a:pt x="61732" y="20909"/>
                  <a:pt x="60340" y="20735"/>
                </a:cubicBezTo>
                <a:cubicBezTo>
                  <a:pt x="59296" y="20620"/>
                  <a:pt x="58249" y="20562"/>
                  <a:pt x="57204" y="20562"/>
                </a:cubicBezTo>
                <a:cubicBezTo>
                  <a:pt x="55085" y="20562"/>
                  <a:pt x="52975" y="20800"/>
                  <a:pt x="50917" y="21286"/>
                </a:cubicBezTo>
                <a:lnTo>
                  <a:pt x="50308" y="21402"/>
                </a:lnTo>
                <a:lnTo>
                  <a:pt x="49699" y="21576"/>
                </a:lnTo>
                <a:lnTo>
                  <a:pt x="48481" y="21895"/>
                </a:lnTo>
                <a:cubicBezTo>
                  <a:pt x="47669" y="22156"/>
                  <a:pt x="46828" y="22387"/>
                  <a:pt x="46016" y="22706"/>
                </a:cubicBezTo>
                <a:cubicBezTo>
                  <a:pt x="44364" y="23286"/>
                  <a:pt x="42740" y="23953"/>
                  <a:pt x="41145" y="24736"/>
                </a:cubicBezTo>
                <a:cubicBezTo>
                  <a:pt x="40623" y="24968"/>
                  <a:pt x="40101" y="25229"/>
                  <a:pt x="39550" y="25490"/>
                </a:cubicBezTo>
                <a:lnTo>
                  <a:pt x="40130" y="24910"/>
                </a:lnTo>
                <a:cubicBezTo>
                  <a:pt x="40536" y="24446"/>
                  <a:pt x="40971" y="23982"/>
                  <a:pt x="41348" y="23431"/>
                </a:cubicBezTo>
                <a:cubicBezTo>
                  <a:pt x="42218" y="22271"/>
                  <a:pt x="42943" y="21025"/>
                  <a:pt x="43523" y="19691"/>
                </a:cubicBezTo>
                <a:lnTo>
                  <a:pt x="43929" y="18618"/>
                </a:lnTo>
                <a:lnTo>
                  <a:pt x="44277" y="17458"/>
                </a:lnTo>
                <a:lnTo>
                  <a:pt x="44306" y="17400"/>
                </a:lnTo>
                <a:lnTo>
                  <a:pt x="44306" y="17313"/>
                </a:lnTo>
                <a:lnTo>
                  <a:pt x="44306" y="17284"/>
                </a:lnTo>
                <a:lnTo>
                  <a:pt x="44335" y="17139"/>
                </a:lnTo>
                <a:lnTo>
                  <a:pt x="44393" y="16849"/>
                </a:lnTo>
                <a:lnTo>
                  <a:pt x="44509" y="16298"/>
                </a:lnTo>
                <a:cubicBezTo>
                  <a:pt x="44567" y="15979"/>
                  <a:pt x="44596" y="15632"/>
                  <a:pt x="44654" y="15284"/>
                </a:cubicBezTo>
                <a:cubicBezTo>
                  <a:pt x="44741" y="15197"/>
                  <a:pt x="44828" y="15110"/>
                  <a:pt x="44944" y="15052"/>
                </a:cubicBezTo>
                <a:cubicBezTo>
                  <a:pt x="47292" y="13167"/>
                  <a:pt x="49757" y="11949"/>
                  <a:pt x="52105" y="11717"/>
                </a:cubicBezTo>
                <a:cubicBezTo>
                  <a:pt x="52395" y="11688"/>
                  <a:pt x="52656" y="11688"/>
                  <a:pt x="52946" y="11688"/>
                </a:cubicBezTo>
                <a:lnTo>
                  <a:pt x="53381" y="11688"/>
                </a:lnTo>
                <a:lnTo>
                  <a:pt x="53787" y="11717"/>
                </a:lnTo>
                <a:lnTo>
                  <a:pt x="54599" y="11804"/>
                </a:lnTo>
                <a:lnTo>
                  <a:pt x="54802" y="11804"/>
                </a:lnTo>
                <a:lnTo>
                  <a:pt x="55005" y="11833"/>
                </a:lnTo>
                <a:cubicBezTo>
                  <a:pt x="55121" y="11891"/>
                  <a:pt x="55295" y="11891"/>
                  <a:pt x="55411" y="11949"/>
                </a:cubicBezTo>
                <a:cubicBezTo>
                  <a:pt x="55875" y="12065"/>
                  <a:pt x="56310" y="12239"/>
                  <a:pt x="56745" y="12442"/>
                </a:cubicBezTo>
                <a:cubicBezTo>
                  <a:pt x="56977" y="12529"/>
                  <a:pt x="57151" y="12645"/>
                  <a:pt x="57354" y="12761"/>
                </a:cubicBezTo>
                <a:cubicBezTo>
                  <a:pt x="57557" y="12848"/>
                  <a:pt x="57731" y="12993"/>
                  <a:pt x="57904" y="13109"/>
                </a:cubicBezTo>
                <a:cubicBezTo>
                  <a:pt x="59006" y="13892"/>
                  <a:pt x="59876" y="14994"/>
                  <a:pt x="60369" y="16240"/>
                </a:cubicBezTo>
                <a:cubicBezTo>
                  <a:pt x="60456" y="16443"/>
                  <a:pt x="60514" y="16646"/>
                  <a:pt x="60572" y="16849"/>
                </a:cubicBezTo>
                <a:cubicBezTo>
                  <a:pt x="60601" y="16994"/>
                  <a:pt x="60659" y="17139"/>
                  <a:pt x="60688" y="17284"/>
                </a:cubicBezTo>
                <a:lnTo>
                  <a:pt x="60746" y="17661"/>
                </a:lnTo>
                <a:lnTo>
                  <a:pt x="61036" y="17632"/>
                </a:lnTo>
                <a:lnTo>
                  <a:pt x="61036" y="17226"/>
                </a:lnTo>
                <a:cubicBezTo>
                  <a:pt x="61036" y="17081"/>
                  <a:pt x="61007" y="16907"/>
                  <a:pt x="60978" y="16762"/>
                </a:cubicBezTo>
                <a:cubicBezTo>
                  <a:pt x="60978" y="16530"/>
                  <a:pt x="60920" y="16298"/>
                  <a:pt x="60891" y="16095"/>
                </a:cubicBezTo>
                <a:cubicBezTo>
                  <a:pt x="60543" y="14588"/>
                  <a:pt x="59760" y="13254"/>
                  <a:pt x="58629" y="12239"/>
                </a:cubicBezTo>
                <a:cubicBezTo>
                  <a:pt x="58455" y="12065"/>
                  <a:pt x="58223" y="11920"/>
                  <a:pt x="58049" y="11746"/>
                </a:cubicBezTo>
                <a:cubicBezTo>
                  <a:pt x="57846" y="11601"/>
                  <a:pt x="57615" y="11456"/>
                  <a:pt x="57383" y="11311"/>
                </a:cubicBezTo>
                <a:cubicBezTo>
                  <a:pt x="56890" y="10992"/>
                  <a:pt x="56339" y="10731"/>
                  <a:pt x="55817" y="10528"/>
                </a:cubicBezTo>
                <a:cubicBezTo>
                  <a:pt x="55643" y="10470"/>
                  <a:pt x="55527" y="10412"/>
                  <a:pt x="55411" y="10383"/>
                </a:cubicBezTo>
                <a:lnTo>
                  <a:pt x="55208" y="10296"/>
                </a:lnTo>
                <a:lnTo>
                  <a:pt x="54947" y="10238"/>
                </a:lnTo>
                <a:cubicBezTo>
                  <a:pt x="54628" y="10180"/>
                  <a:pt x="54338" y="10122"/>
                  <a:pt x="54019" y="10035"/>
                </a:cubicBezTo>
                <a:lnTo>
                  <a:pt x="53526" y="9948"/>
                </a:lnTo>
                <a:lnTo>
                  <a:pt x="53033" y="9919"/>
                </a:lnTo>
                <a:cubicBezTo>
                  <a:pt x="52760" y="9919"/>
                  <a:pt x="52465" y="9856"/>
                  <a:pt x="52167" y="9856"/>
                </a:cubicBezTo>
                <a:cubicBezTo>
                  <a:pt x="52118" y="9856"/>
                  <a:pt x="52068" y="9857"/>
                  <a:pt x="52018" y="9861"/>
                </a:cubicBezTo>
                <a:cubicBezTo>
                  <a:pt x="50540" y="9890"/>
                  <a:pt x="49061" y="10180"/>
                  <a:pt x="47698" y="10731"/>
                </a:cubicBezTo>
                <a:cubicBezTo>
                  <a:pt x="46625" y="11137"/>
                  <a:pt x="45610" y="11659"/>
                  <a:pt x="44625" y="12268"/>
                </a:cubicBezTo>
                <a:cubicBezTo>
                  <a:pt x="44538" y="11398"/>
                  <a:pt x="44364" y="10528"/>
                  <a:pt x="44132" y="9658"/>
                </a:cubicBezTo>
                <a:cubicBezTo>
                  <a:pt x="43871" y="8760"/>
                  <a:pt x="43523" y="7890"/>
                  <a:pt x="43088" y="7049"/>
                </a:cubicBezTo>
                <a:cubicBezTo>
                  <a:pt x="42595" y="6179"/>
                  <a:pt x="42044" y="5367"/>
                  <a:pt x="41406" y="4642"/>
                </a:cubicBezTo>
                <a:cubicBezTo>
                  <a:pt x="40739" y="3888"/>
                  <a:pt x="40014" y="3192"/>
                  <a:pt x="39202" y="2613"/>
                </a:cubicBezTo>
                <a:lnTo>
                  <a:pt x="38565" y="2207"/>
                </a:lnTo>
                <a:lnTo>
                  <a:pt x="38246" y="1975"/>
                </a:lnTo>
                <a:lnTo>
                  <a:pt x="37898" y="1830"/>
                </a:lnTo>
                <a:lnTo>
                  <a:pt x="37231" y="1453"/>
                </a:lnTo>
                <a:lnTo>
                  <a:pt x="37173" y="1453"/>
                </a:lnTo>
                <a:lnTo>
                  <a:pt x="37115" y="1424"/>
                </a:lnTo>
                <a:lnTo>
                  <a:pt x="37028" y="1395"/>
                </a:lnTo>
                <a:lnTo>
                  <a:pt x="36854" y="1308"/>
                </a:lnTo>
                <a:lnTo>
                  <a:pt x="36535" y="1192"/>
                </a:lnTo>
                <a:cubicBezTo>
                  <a:pt x="34621" y="409"/>
                  <a:pt x="32592" y="32"/>
                  <a:pt x="30533" y="3"/>
                </a:cubicBezTo>
                <a:cubicBezTo>
                  <a:pt x="30430" y="2"/>
                  <a:pt x="30326" y="1"/>
                  <a:pt x="30223" y="1"/>
                </a:cubicBezTo>
                <a:close/>
              </a:path>
            </a:pathLst>
          </a:custGeom>
          <a:solidFill>
            <a:srgbClr val="737B40"/>
          </a:solidFill>
          <a:ln>
            <a:noFill/>
          </a:ln>
          <a:effectLst>
            <a:outerShdw blurRad="57150" dist="28575" dir="1416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1"/>
          <p:cNvSpPr/>
          <p:nvPr/>
        </p:nvSpPr>
        <p:spPr>
          <a:xfrm>
            <a:off x="5791817" y="2463768"/>
            <a:ext cx="432900" cy="432300"/>
          </a:xfrm>
          <a:prstGeom prst="star4">
            <a:avLst>
              <a:gd name="adj" fmla="val 9645"/>
            </a:avLst>
          </a:prstGeom>
          <a:solidFill>
            <a:srgbClr val="737B40"/>
          </a:solidFill>
          <a:ln>
            <a:noFill/>
          </a:ln>
          <a:effectLst>
            <a:outerShdw blurRad="57150" dist="38100" dir="12840000" algn="bl" rotWithShape="0">
              <a:srgbClr val="737B40">
                <a:alpha val="36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44" name="Google Shape;344;p31"/>
          <p:cNvCxnSpPr/>
          <p:nvPr/>
        </p:nvCxnSpPr>
        <p:spPr>
          <a:xfrm>
            <a:off x="3968125" y="3782563"/>
            <a:ext cx="1207800" cy="0"/>
          </a:xfrm>
          <a:prstGeom prst="straightConnector1">
            <a:avLst/>
          </a:prstGeom>
          <a:noFill/>
          <a:ln w="19050" cap="flat" cmpd="sng">
            <a:solidFill>
              <a:srgbClr val="737B40"/>
            </a:solidFill>
            <a:prstDash val="solid"/>
            <a:round/>
            <a:headEnd type="none" w="med" len="med"/>
            <a:tailEnd type="none" w="med" len="med"/>
          </a:ln>
        </p:spPr>
      </p:cxnSp>
      <p:sp>
        <p:nvSpPr>
          <p:cNvPr id="3" name="Subtitle 2">
            <a:extLst>
              <a:ext uri="{FF2B5EF4-FFF2-40B4-BE49-F238E27FC236}">
                <a16:creationId xmlns:a16="http://schemas.microsoft.com/office/drawing/2014/main" id="{2A28F239-8BDE-73BD-12A9-57A55EF165ED}"/>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910159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pic>
        <p:nvPicPr>
          <p:cNvPr id="2" name="Picture 1">
            <a:extLst>
              <a:ext uri="{FF2B5EF4-FFF2-40B4-BE49-F238E27FC236}">
                <a16:creationId xmlns:a16="http://schemas.microsoft.com/office/drawing/2014/main" id="{1A2AEB9E-7B7D-4459-6368-120DE554897D}"/>
              </a:ext>
            </a:extLst>
          </p:cNvPr>
          <p:cNvPicPr>
            <a:picLocks noChangeAspect="1"/>
          </p:cNvPicPr>
          <p:nvPr/>
        </p:nvPicPr>
        <p:blipFill>
          <a:blip r:embed="rId3"/>
          <a:stretch>
            <a:fillRect/>
          </a:stretch>
        </p:blipFill>
        <p:spPr>
          <a:xfrm>
            <a:off x="4282038" y="936661"/>
            <a:ext cx="3607451" cy="3270178"/>
          </a:xfrm>
          <a:prstGeom prst="rect">
            <a:avLst/>
          </a:prstGeom>
        </p:spPr>
      </p:pic>
      <p:sp>
        <p:nvSpPr>
          <p:cNvPr id="5" name="Google Shape;351;p32">
            <a:extLst>
              <a:ext uri="{FF2B5EF4-FFF2-40B4-BE49-F238E27FC236}">
                <a16:creationId xmlns:a16="http://schemas.microsoft.com/office/drawing/2014/main" id="{23A946F3-55D9-4987-5F3F-7DA30B6A7928}"/>
              </a:ext>
            </a:extLst>
          </p:cNvPr>
          <p:cNvSpPr txBox="1">
            <a:spLocks noGrp="1"/>
          </p:cNvSpPr>
          <p:nvPr/>
        </p:nvSpPr>
        <p:spPr>
          <a:xfrm>
            <a:off x="1121583" y="668717"/>
            <a:ext cx="3026636" cy="1498500"/>
          </a:xfrm>
          <a:prstGeom prst="rect">
            <a:avLst/>
          </a:prstGeom>
          <a:noFill/>
          <a:ln>
            <a:noFill/>
          </a:ln>
          <a:effectLst>
            <a:outerShdw blurRad="57150" dist="19050" dir="5400000" algn="bl" rotWithShape="0">
              <a:schemeClr val="dk1">
                <a:alpha val="50000"/>
              </a:schemeClr>
            </a:outerShdw>
          </a:effectLst>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rgbClr val="737B40"/>
              </a:buClr>
              <a:buSzPts val="1600"/>
              <a:buFont typeface="Cormorant Infant Medium"/>
              <a:buNone/>
              <a:defRPr sz="1800" b="0" i="1" u="none" strike="noStrike" cap="none">
                <a:solidFill>
                  <a:srgbClr val="737B40"/>
                </a:solidFill>
                <a:latin typeface="Cormorant Infant Medium"/>
                <a:ea typeface="Cormorant Infant Medium"/>
                <a:cs typeface="Cormorant Infant Medium"/>
                <a:sym typeface="Cormorant Infant Medium"/>
              </a:defRPr>
            </a:lvl1pPr>
            <a:lvl2pPr marL="914400" marR="0" lvl="1"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2pPr>
            <a:lvl3pPr marL="1371600" marR="0" lvl="2"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3pPr>
            <a:lvl4pPr marL="1828800" marR="0" lvl="3"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4pPr>
            <a:lvl5pPr marL="2286000" marR="0" lvl="4"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5pPr>
            <a:lvl6pPr marL="2743200" marR="0" lvl="5"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6pPr>
            <a:lvl7pPr marL="3200400" marR="0" lvl="6"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7pPr>
            <a:lvl8pPr marL="3657600" marR="0" lvl="7"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8pPr>
            <a:lvl9pPr marL="4114800" marR="0" lvl="8" indent="-330200" algn="ctr" rtl="0">
              <a:lnSpc>
                <a:spcPct val="100000"/>
              </a:lnSpc>
              <a:spcBef>
                <a:spcPts val="1600"/>
              </a:spcBef>
              <a:spcAft>
                <a:spcPts val="160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9pPr>
          </a:lstStyle>
          <a:p>
            <a:pPr marL="0" indent="0">
              <a:spcAft>
                <a:spcPts val="1600"/>
              </a:spcAft>
            </a:pPr>
            <a:r>
              <a:rPr lang="en-GB" sz="2000" dirty="0"/>
              <a:t>This is a quick scene analysis from the game Assassin's Creed 2, the character Ezio is scaling the side of a building in Florence. </a:t>
            </a:r>
          </a:p>
          <a:p>
            <a:pPr marL="0" indent="0">
              <a:spcAft>
                <a:spcPts val="1600"/>
              </a:spcAft>
            </a:pPr>
            <a:r>
              <a:rPr lang="en-GB" sz="2000" dirty="0"/>
              <a:t>Assassins Creed has a large focus on the use of architecture within the series of games and is a valuable source of research for my project.</a:t>
            </a:r>
          </a:p>
        </p:txBody>
      </p:sp>
      <p:sp>
        <p:nvSpPr>
          <p:cNvPr id="3" name="Google Shape;351;p32">
            <a:extLst>
              <a:ext uri="{FF2B5EF4-FFF2-40B4-BE49-F238E27FC236}">
                <a16:creationId xmlns:a16="http://schemas.microsoft.com/office/drawing/2014/main" id="{229DCD69-07FD-1D25-E209-27E765914740}"/>
              </a:ext>
            </a:extLst>
          </p:cNvPr>
          <p:cNvSpPr txBox="1">
            <a:spLocks noGrp="1"/>
          </p:cNvSpPr>
          <p:nvPr/>
        </p:nvSpPr>
        <p:spPr>
          <a:xfrm>
            <a:off x="4281007" y="4205547"/>
            <a:ext cx="3026636" cy="366284"/>
          </a:xfrm>
          <a:prstGeom prst="rect">
            <a:avLst/>
          </a:prstGeom>
          <a:noFill/>
          <a:ln>
            <a:noFill/>
          </a:ln>
          <a:effectLst>
            <a:outerShdw blurRad="57150" dist="19050" dir="5400000" algn="bl" rotWithShape="0">
              <a:schemeClr val="dk1">
                <a:alpha val="50000"/>
              </a:schemeClr>
            </a:outerShdw>
          </a:effectLst>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rgbClr val="737B40"/>
              </a:buClr>
              <a:buSzPts val="1600"/>
              <a:buFont typeface="Cormorant Infant Medium"/>
              <a:buNone/>
              <a:defRPr sz="1800" b="0" i="1" u="none" strike="noStrike" cap="none">
                <a:solidFill>
                  <a:srgbClr val="737B40"/>
                </a:solidFill>
                <a:latin typeface="Cormorant Infant Medium"/>
                <a:ea typeface="Cormorant Infant Medium"/>
                <a:cs typeface="Cormorant Infant Medium"/>
                <a:sym typeface="Cormorant Infant Medium"/>
              </a:defRPr>
            </a:lvl1pPr>
            <a:lvl2pPr marL="914400" marR="0" lvl="1"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2pPr>
            <a:lvl3pPr marL="1371600" marR="0" lvl="2"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3pPr>
            <a:lvl4pPr marL="1828800" marR="0" lvl="3"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4pPr>
            <a:lvl5pPr marL="2286000" marR="0" lvl="4"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5pPr>
            <a:lvl6pPr marL="2743200" marR="0" lvl="5"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6pPr>
            <a:lvl7pPr marL="3200400" marR="0" lvl="6"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7pPr>
            <a:lvl8pPr marL="3657600" marR="0" lvl="7"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8pPr>
            <a:lvl9pPr marL="4114800" marR="0" lvl="8" indent="-330200" algn="ctr" rtl="0">
              <a:lnSpc>
                <a:spcPct val="100000"/>
              </a:lnSpc>
              <a:spcBef>
                <a:spcPts val="1600"/>
              </a:spcBef>
              <a:spcAft>
                <a:spcPts val="160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9pPr>
          </a:lstStyle>
          <a:p>
            <a:pPr marL="0" indent="0">
              <a:spcAft>
                <a:spcPts val="1600"/>
              </a:spcAft>
            </a:pPr>
            <a:r>
              <a:rPr lang="en-GB" sz="2000" dirty="0"/>
              <a:t>[6]</a:t>
            </a:r>
          </a:p>
        </p:txBody>
      </p:sp>
    </p:spTree>
    <p:extLst>
      <p:ext uri="{BB962C8B-B14F-4D97-AF65-F5344CB8AC3E}">
        <p14:creationId xmlns:p14="http://schemas.microsoft.com/office/powerpoint/2010/main" val="1853625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31"/>
          <p:cNvSpPr txBox="1">
            <a:spLocks noGrp="1"/>
          </p:cNvSpPr>
          <p:nvPr>
            <p:ph type="title" idx="2"/>
          </p:nvPr>
        </p:nvSpPr>
        <p:spPr>
          <a:xfrm>
            <a:off x="3137275" y="740050"/>
            <a:ext cx="2869500" cy="108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a:t>
            </a:r>
            <a:r>
              <a:rPr lang="en-GB"/>
              <a:t>5</a:t>
            </a:r>
            <a:r>
              <a:rPr lang="en"/>
              <a:t>.</a:t>
            </a:r>
            <a:endParaRPr/>
          </a:p>
        </p:txBody>
      </p:sp>
      <p:sp>
        <p:nvSpPr>
          <p:cNvPr id="339" name="Google Shape;339;p31"/>
          <p:cNvSpPr txBox="1">
            <a:spLocks noGrp="1"/>
          </p:cNvSpPr>
          <p:nvPr>
            <p:ph type="title"/>
          </p:nvPr>
        </p:nvSpPr>
        <p:spPr>
          <a:xfrm>
            <a:off x="1935923" y="2124480"/>
            <a:ext cx="5272154" cy="111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Title Card</a:t>
            </a:r>
            <a:endParaRPr/>
          </a:p>
        </p:txBody>
      </p:sp>
      <p:sp>
        <p:nvSpPr>
          <p:cNvPr id="342" name="Google Shape;342;p31"/>
          <p:cNvSpPr/>
          <p:nvPr/>
        </p:nvSpPr>
        <p:spPr>
          <a:xfrm rot="-306368">
            <a:off x="3543419" y="436401"/>
            <a:ext cx="1015636" cy="528574"/>
          </a:xfrm>
          <a:custGeom>
            <a:avLst/>
            <a:gdLst/>
            <a:ahLst/>
            <a:cxnLst/>
            <a:rect l="l" t="t" r="r" b="b"/>
            <a:pathLst>
              <a:path w="72026" h="37485" extrusionOk="0">
                <a:moveTo>
                  <a:pt x="4321" y="24707"/>
                </a:moveTo>
                <a:cubicBezTo>
                  <a:pt x="4340" y="24707"/>
                  <a:pt x="4308" y="24733"/>
                  <a:pt x="4310" y="24733"/>
                </a:cubicBezTo>
                <a:cubicBezTo>
                  <a:pt x="4311" y="24733"/>
                  <a:pt x="4321" y="24726"/>
                  <a:pt x="4350" y="24707"/>
                </a:cubicBezTo>
                <a:close/>
                <a:moveTo>
                  <a:pt x="28511" y="1337"/>
                </a:moveTo>
                <a:cubicBezTo>
                  <a:pt x="29157" y="1337"/>
                  <a:pt x="29808" y="1375"/>
                  <a:pt x="30446" y="1453"/>
                </a:cubicBezTo>
                <a:cubicBezTo>
                  <a:pt x="31345" y="1569"/>
                  <a:pt x="32273" y="1772"/>
                  <a:pt x="33171" y="2033"/>
                </a:cubicBezTo>
                <a:lnTo>
                  <a:pt x="33809" y="2236"/>
                </a:lnTo>
                <a:cubicBezTo>
                  <a:pt x="34041" y="2294"/>
                  <a:pt x="34244" y="2381"/>
                  <a:pt x="34447" y="2468"/>
                </a:cubicBezTo>
                <a:cubicBezTo>
                  <a:pt x="34650" y="2555"/>
                  <a:pt x="34853" y="2642"/>
                  <a:pt x="35056" y="2729"/>
                </a:cubicBezTo>
                <a:cubicBezTo>
                  <a:pt x="35230" y="2816"/>
                  <a:pt x="35433" y="2903"/>
                  <a:pt x="35665" y="3019"/>
                </a:cubicBezTo>
                <a:lnTo>
                  <a:pt x="35955" y="3192"/>
                </a:lnTo>
                <a:lnTo>
                  <a:pt x="36129" y="3279"/>
                </a:lnTo>
                <a:lnTo>
                  <a:pt x="36216" y="3308"/>
                </a:lnTo>
                <a:lnTo>
                  <a:pt x="36245" y="3337"/>
                </a:lnTo>
                <a:lnTo>
                  <a:pt x="36796" y="3656"/>
                </a:lnTo>
                <a:lnTo>
                  <a:pt x="37057" y="3830"/>
                </a:lnTo>
                <a:lnTo>
                  <a:pt x="37318" y="4033"/>
                </a:lnTo>
                <a:lnTo>
                  <a:pt x="37811" y="4410"/>
                </a:lnTo>
                <a:cubicBezTo>
                  <a:pt x="38449" y="4932"/>
                  <a:pt x="39029" y="5541"/>
                  <a:pt x="39550" y="6179"/>
                </a:cubicBezTo>
                <a:cubicBezTo>
                  <a:pt x="40043" y="6817"/>
                  <a:pt x="40507" y="7484"/>
                  <a:pt x="40884" y="8180"/>
                </a:cubicBezTo>
                <a:cubicBezTo>
                  <a:pt x="41232" y="8905"/>
                  <a:pt x="41522" y="9629"/>
                  <a:pt x="41783" y="10354"/>
                </a:cubicBezTo>
                <a:cubicBezTo>
                  <a:pt x="42131" y="11485"/>
                  <a:pt x="42305" y="12645"/>
                  <a:pt x="42363" y="13834"/>
                </a:cubicBezTo>
                <a:cubicBezTo>
                  <a:pt x="41406" y="14559"/>
                  <a:pt x="40449" y="15313"/>
                  <a:pt x="39521" y="16095"/>
                </a:cubicBezTo>
                <a:lnTo>
                  <a:pt x="37550" y="17777"/>
                </a:lnTo>
                <a:lnTo>
                  <a:pt x="37028" y="18183"/>
                </a:lnTo>
                <a:lnTo>
                  <a:pt x="36796" y="18386"/>
                </a:lnTo>
                <a:lnTo>
                  <a:pt x="36535" y="18560"/>
                </a:lnTo>
                <a:cubicBezTo>
                  <a:pt x="36187" y="18850"/>
                  <a:pt x="35868" y="19111"/>
                  <a:pt x="35491" y="19372"/>
                </a:cubicBezTo>
                <a:cubicBezTo>
                  <a:pt x="34070" y="20416"/>
                  <a:pt x="32592" y="21402"/>
                  <a:pt x="31026" y="22242"/>
                </a:cubicBezTo>
                <a:cubicBezTo>
                  <a:pt x="29431" y="23112"/>
                  <a:pt x="27749" y="23808"/>
                  <a:pt x="26010" y="24301"/>
                </a:cubicBezTo>
                <a:cubicBezTo>
                  <a:pt x="25575" y="24388"/>
                  <a:pt x="25111" y="24504"/>
                  <a:pt x="24676" y="24591"/>
                </a:cubicBezTo>
                <a:lnTo>
                  <a:pt x="24009" y="24678"/>
                </a:lnTo>
                <a:lnTo>
                  <a:pt x="23313" y="24736"/>
                </a:lnTo>
                <a:cubicBezTo>
                  <a:pt x="22973" y="24779"/>
                  <a:pt x="22649" y="24805"/>
                  <a:pt x="22318" y="24805"/>
                </a:cubicBezTo>
                <a:cubicBezTo>
                  <a:pt x="22197" y="24805"/>
                  <a:pt x="22075" y="24802"/>
                  <a:pt x="21950" y="24794"/>
                </a:cubicBezTo>
                <a:cubicBezTo>
                  <a:pt x="21718" y="24794"/>
                  <a:pt x="21515" y="24794"/>
                  <a:pt x="21283" y="24765"/>
                </a:cubicBezTo>
                <a:lnTo>
                  <a:pt x="20645" y="24736"/>
                </a:lnTo>
                <a:lnTo>
                  <a:pt x="19892" y="24591"/>
                </a:lnTo>
                <a:lnTo>
                  <a:pt x="19515" y="24533"/>
                </a:lnTo>
                <a:lnTo>
                  <a:pt x="19399" y="24533"/>
                </a:lnTo>
                <a:lnTo>
                  <a:pt x="19254" y="24504"/>
                </a:lnTo>
                <a:cubicBezTo>
                  <a:pt x="18819" y="24388"/>
                  <a:pt x="18355" y="24272"/>
                  <a:pt x="17949" y="24098"/>
                </a:cubicBezTo>
                <a:cubicBezTo>
                  <a:pt x="17079" y="23779"/>
                  <a:pt x="16238" y="23373"/>
                  <a:pt x="15484" y="22822"/>
                </a:cubicBezTo>
                <a:cubicBezTo>
                  <a:pt x="13948" y="21808"/>
                  <a:pt x="12730" y="20300"/>
                  <a:pt x="12063" y="18560"/>
                </a:cubicBezTo>
                <a:cubicBezTo>
                  <a:pt x="11367" y="16733"/>
                  <a:pt x="11222" y="14762"/>
                  <a:pt x="11628" y="12848"/>
                </a:cubicBezTo>
                <a:cubicBezTo>
                  <a:pt x="11831" y="11862"/>
                  <a:pt x="12150" y="10905"/>
                  <a:pt x="12585" y="10006"/>
                </a:cubicBezTo>
                <a:cubicBezTo>
                  <a:pt x="12701" y="9803"/>
                  <a:pt x="12788" y="9600"/>
                  <a:pt x="12962" y="9369"/>
                </a:cubicBezTo>
                <a:lnTo>
                  <a:pt x="13165" y="9021"/>
                </a:lnTo>
                <a:lnTo>
                  <a:pt x="13252" y="8876"/>
                </a:lnTo>
                <a:lnTo>
                  <a:pt x="13339" y="8702"/>
                </a:lnTo>
                <a:cubicBezTo>
                  <a:pt x="13629" y="8296"/>
                  <a:pt x="13919" y="7890"/>
                  <a:pt x="14237" y="7484"/>
                </a:cubicBezTo>
                <a:cubicBezTo>
                  <a:pt x="14904" y="6730"/>
                  <a:pt x="15629" y="6005"/>
                  <a:pt x="16412" y="5396"/>
                </a:cubicBezTo>
                <a:cubicBezTo>
                  <a:pt x="17224" y="4758"/>
                  <a:pt x="18065" y="4207"/>
                  <a:pt x="18964" y="3714"/>
                </a:cubicBezTo>
                <a:cubicBezTo>
                  <a:pt x="19863" y="3250"/>
                  <a:pt x="20790" y="2845"/>
                  <a:pt x="21747" y="2497"/>
                </a:cubicBezTo>
                <a:cubicBezTo>
                  <a:pt x="21950" y="2410"/>
                  <a:pt x="22211" y="2352"/>
                  <a:pt x="22472" y="2265"/>
                </a:cubicBezTo>
                <a:cubicBezTo>
                  <a:pt x="22704" y="2178"/>
                  <a:pt x="22936" y="2120"/>
                  <a:pt x="23197" y="2062"/>
                </a:cubicBezTo>
                <a:cubicBezTo>
                  <a:pt x="23429" y="1975"/>
                  <a:pt x="23661" y="1917"/>
                  <a:pt x="23922" y="1888"/>
                </a:cubicBezTo>
                <a:cubicBezTo>
                  <a:pt x="24154" y="1830"/>
                  <a:pt x="24386" y="1772"/>
                  <a:pt x="24647" y="1714"/>
                </a:cubicBezTo>
                <a:cubicBezTo>
                  <a:pt x="25604" y="1511"/>
                  <a:pt x="26560" y="1395"/>
                  <a:pt x="27546" y="1366"/>
                </a:cubicBezTo>
                <a:cubicBezTo>
                  <a:pt x="27865" y="1346"/>
                  <a:pt x="28187" y="1337"/>
                  <a:pt x="28511" y="1337"/>
                </a:cubicBezTo>
                <a:close/>
                <a:moveTo>
                  <a:pt x="41899" y="17574"/>
                </a:moveTo>
                <a:lnTo>
                  <a:pt x="41812" y="17951"/>
                </a:lnTo>
                <a:cubicBezTo>
                  <a:pt x="41725" y="18270"/>
                  <a:pt x="41609" y="18589"/>
                  <a:pt x="41493" y="18908"/>
                </a:cubicBezTo>
                <a:cubicBezTo>
                  <a:pt x="41058" y="20126"/>
                  <a:pt x="40507" y="21257"/>
                  <a:pt x="39811" y="22358"/>
                </a:cubicBezTo>
                <a:cubicBezTo>
                  <a:pt x="38623" y="24156"/>
                  <a:pt x="37231" y="25780"/>
                  <a:pt x="35636" y="27201"/>
                </a:cubicBezTo>
                <a:cubicBezTo>
                  <a:pt x="35375" y="27433"/>
                  <a:pt x="35143" y="27665"/>
                  <a:pt x="34911" y="27868"/>
                </a:cubicBezTo>
                <a:cubicBezTo>
                  <a:pt x="33751" y="28477"/>
                  <a:pt x="32621" y="29085"/>
                  <a:pt x="31490" y="29694"/>
                </a:cubicBezTo>
                <a:lnTo>
                  <a:pt x="29083" y="30970"/>
                </a:lnTo>
                <a:cubicBezTo>
                  <a:pt x="28271" y="31405"/>
                  <a:pt x="27459" y="31782"/>
                  <a:pt x="26647" y="32217"/>
                </a:cubicBezTo>
                <a:cubicBezTo>
                  <a:pt x="24995" y="33058"/>
                  <a:pt x="23313" y="33812"/>
                  <a:pt x="21602" y="34479"/>
                </a:cubicBezTo>
                <a:cubicBezTo>
                  <a:pt x="19892" y="35145"/>
                  <a:pt x="18123" y="35696"/>
                  <a:pt x="16354" y="36102"/>
                </a:cubicBezTo>
                <a:cubicBezTo>
                  <a:pt x="15455" y="36276"/>
                  <a:pt x="14556" y="36421"/>
                  <a:pt x="13629" y="36537"/>
                </a:cubicBezTo>
                <a:cubicBezTo>
                  <a:pt x="13048" y="36593"/>
                  <a:pt x="12468" y="36625"/>
                  <a:pt x="11887" y="36625"/>
                </a:cubicBezTo>
                <a:cubicBezTo>
                  <a:pt x="11569" y="36625"/>
                  <a:pt x="11250" y="36616"/>
                  <a:pt x="10932" y="36595"/>
                </a:cubicBezTo>
                <a:cubicBezTo>
                  <a:pt x="9163" y="36566"/>
                  <a:pt x="7424" y="36102"/>
                  <a:pt x="5858" y="35261"/>
                </a:cubicBezTo>
                <a:cubicBezTo>
                  <a:pt x="5133" y="34856"/>
                  <a:pt x="4466" y="34334"/>
                  <a:pt x="3886" y="33725"/>
                </a:cubicBezTo>
                <a:cubicBezTo>
                  <a:pt x="3770" y="33580"/>
                  <a:pt x="3625" y="33464"/>
                  <a:pt x="3480" y="33261"/>
                </a:cubicBezTo>
                <a:lnTo>
                  <a:pt x="3306" y="33000"/>
                </a:lnTo>
                <a:lnTo>
                  <a:pt x="3190" y="32855"/>
                </a:lnTo>
                <a:lnTo>
                  <a:pt x="3132" y="32797"/>
                </a:lnTo>
                <a:lnTo>
                  <a:pt x="3132" y="32768"/>
                </a:lnTo>
                <a:cubicBezTo>
                  <a:pt x="3016" y="32594"/>
                  <a:pt x="2900" y="32420"/>
                  <a:pt x="2813" y="32246"/>
                </a:cubicBezTo>
                <a:lnTo>
                  <a:pt x="2552" y="31724"/>
                </a:lnTo>
                <a:cubicBezTo>
                  <a:pt x="1972" y="30332"/>
                  <a:pt x="1914" y="28737"/>
                  <a:pt x="2407" y="27317"/>
                </a:cubicBezTo>
                <a:cubicBezTo>
                  <a:pt x="2610" y="26650"/>
                  <a:pt x="2987" y="26041"/>
                  <a:pt x="3451" y="25519"/>
                </a:cubicBezTo>
                <a:cubicBezTo>
                  <a:pt x="3538" y="25403"/>
                  <a:pt x="3654" y="25316"/>
                  <a:pt x="3741" y="25200"/>
                </a:cubicBezTo>
                <a:cubicBezTo>
                  <a:pt x="3828" y="25142"/>
                  <a:pt x="3886" y="25055"/>
                  <a:pt x="3973" y="25026"/>
                </a:cubicBezTo>
                <a:lnTo>
                  <a:pt x="4205" y="24823"/>
                </a:lnTo>
                <a:lnTo>
                  <a:pt x="4321" y="24707"/>
                </a:lnTo>
                <a:lnTo>
                  <a:pt x="4379" y="24678"/>
                </a:lnTo>
                <a:lnTo>
                  <a:pt x="4582" y="24533"/>
                </a:lnTo>
                <a:cubicBezTo>
                  <a:pt x="4727" y="24446"/>
                  <a:pt x="4872" y="24359"/>
                  <a:pt x="5017" y="24301"/>
                </a:cubicBezTo>
                <a:cubicBezTo>
                  <a:pt x="5860" y="23813"/>
                  <a:pt x="6821" y="23563"/>
                  <a:pt x="7797" y="23563"/>
                </a:cubicBezTo>
                <a:cubicBezTo>
                  <a:pt x="8098" y="23563"/>
                  <a:pt x="8399" y="23587"/>
                  <a:pt x="8699" y="23634"/>
                </a:cubicBezTo>
                <a:cubicBezTo>
                  <a:pt x="9279" y="23750"/>
                  <a:pt x="9830" y="23953"/>
                  <a:pt x="10381" y="24243"/>
                </a:cubicBezTo>
                <a:cubicBezTo>
                  <a:pt x="10613" y="24388"/>
                  <a:pt x="10874" y="24533"/>
                  <a:pt x="11106" y="24707"/>
                </a:cubicBezTo>
                <a:cubicBezTo>
                  <a:pt x="11193" y="24794"/>
                  <a:pt x="11280" y="24881"/>
                  <a:pt x="11367" y="24968"/>
                </a:cubicBezTo>
                <a:cubicBezTo>
                  <a:pt x="11425" y="25026"/>
                  <a:pt x="11483" y="25084"/>
                  <a:pt x="11541" y="25142"/>
                </a:cubicBezTo>
                <a:lnTo>
                  <a:pt x="11715" y="25345"/>
                </a:lnTo>
                <a:cubicBezTo>
                  <a:pt x="12063" y="25722"/>
                  <a:pt x="12353" y="26215"/>
                  <a:pt x="12527" y="26708"/>
                </a:cubicBezTo>
                <a:cubicBezTo>
                  <a:pt x="12701" y="27172"/>
                  <a:pt x="12788" y="27694"/>
                  <a:pt x="12759" y="28187"/>
                </a:cubicBezTo>
                <a:cubicBezTo>
                  <a:pt x="12759" y="28332"/>
                  <a:pt x="12730" y="28448"/>
                  <a:pt x="12701" y="28564"/>
                </a:cubicBezTo>
                <a:lnTo>
                  <a:pt x="12701" y="28708"/>
                </a:lnTo>
                <a:lnTo>
                  <a:pt x="12643" y="28940"/>
                </a:lnTo>
                <a:cubicBezTo>
                  <a:pt x="12585" y="29172"/>
                  <a:pt x="12498" y="29404"/>
                  <a:pt x="12382" y="29607"/>
                </a:cubicBezTo>
                <a:cubicBezTo>
                  <a:pt x="12179" y="30042"/>
                  <a:pt x="11918" y="30448"/>
                  <a:pt x="11599" y="30796"/>
                </a:cubicBezTo>
                <a:cubicBezTo>
                  <a:pt x="10990" y="31405"/>
                  <a:pt x="10207" y="31811"/>
                  <a:pt x="9337" y="31869"/>
                </a:cubicBezTo>
                <a:cubicBezTo>
                  <a:pt x="9295" y="31871"/>
                  <a:pt x="9253" y="31871"/>
                  <a:pt x="9211" y="31871"/>
                </a:cubicBezTo>
                <a:cubicBezTo>
                  <a:pt x="8503" y="31871"/>
                  <a:pt x="7825" y="31640"/>
                  <a:pt x="7250" y="31202"/>
                </a:cubicBezTo>
                <a:cubicBezTo>
                  <a:pt x="6728" y="30825"/>
                  <a:pt x="6293" y="30332"/>
                  <a:pt x="6032" y="29752"/>
                </a:cubicBezTo>
                <a:cubicBezTo>
                  <a:pt x="5800" y="29317"/>
                  <a:pt x="5655" y="28824"/>
                  <a:pt x="5655" y="28361"/>
                </a:cubicBezTo>
                <a:cubicBezTo>
                  <a:pt x="5655" y="28158"/>
                  <a:pt x="5655" y="27984"/>
                  <a:pt x="5684" y="27810"/>
                </a:cubicBezTo>
                <a:cubicBezTo>
                  <a:pt x="5684" y="27694"/>
                  <a:pt x="5713" y="27549"/>
                  <a:pt x="5742" y="27433"/>
                </a:cubicBezTo>
                <a:cubicBezTo>
                  <a:pt x="5800" y="27201"/>
                  <a:pt x="5829" y="27085"/>
                  <a:pt x="5829" y="27085"/>
                </a:cubicBezTo>
                <a:lnTo>
                  <a:pt x="5597" y="26998"/>
                </a:lnTo>
                <a:lnTo>
                  <a:pt x="5423" y="27288"/>
                </a:lnTo>
                <a:cubicBezTo>
                  <a:pt x="5365" y="27433"/>
                  <a:pt x="5307" y="27549"/>
                  <a:pt x="5249" y="27694"/>
                </a:cubicBezTo>
                <a:cubicBezTo>
                  <a:pt x="5191" y="27897"/>
                  <a:pt x="5133" y="28071"/>
                  <a:pt x="5104" y="28274"/>
                </a:cubicBezTo>
                <a:cubicBezTo>
                  <a:pt x="5075" y="28390"/>
                  <a:pt x="5075" y="28506"/>
                  <a:pt x="5046" y="28650"/>
                </a:cubicBezTo>
                <a:cubicBezTo>
                  <a:pt x="5046" y="28766"/>
                  <a:pt x="5046" y="28911"/>
                  <a:pt x="5046" y="29056"/>
                </a:cubicBezTo>
                <a:cubicBezTo>
                  <a:pt x="5046" y="29201"/>
                  <a:pt x="5075" y="29375"/>
                  <a:pt x="5104" y="29520"/>
                </a:cubicBezTo>
                <a:cubicBezTo>
                  <a:pt x="5133" y="29694"/>
                  <a:pt x="5162" y="29839"/>
                  <a:pt x="5220" y="30013"/>
                </a:cubicBezTo>
                <a:cubicBezTo>
                  <a:pt x="5452" y="30796"/>
                  <a:pt x="5858" y="31492"/>
                  <a:pt x="6467" y="32072"/>
                </a:cubicBezTo>
                <a:cubicBezTo>
                  <a:pt x="7221" y="32826"/>
                  <a:pt x="8206" y="33290"/>
                  <a:pt x="9279" y="33348"/>
                </a:cubicBezTo>
                <a:cubicBezTo>
                  <a:pt x="9376" y="33348"/>
                  <a:pt x="9485" y="33361"/>
                  <a:pt x="9591" y="33361"/>
                </a:cubicBezTo>
                <a:cubicBezTo>
                  <a:pt x="9643" y="33361"/>
                  <a:pt x="9695" y="33357"/>
                  <a:pt x="9743" y="33348"/>
                </a:cubicBezTo>
                <a:lnTo>
                  <a:pt x="10468" y="33348"/>
                </a:lnTo>
                <a:lnTo>
                  <a:pt x="10642" y="33319"/>
                </a:lnTo>
                <a:cubicBezTo>
                  <a:pt x="10787" y="33290"/>
                  <a:pt x="10961" y="33232"/>
                  <a:pt x="11135" y="33174"/>
                </a:cubicBezTo>
                <a:cubicBezTo>
                  <a:pt x="11744" y="32942"/>
                  <a:pt x="12324" y="32594"/>
                  <a:pt x="12817" y="32188"/>
                </a:cubicBezTo>
                <a:cubicBezTo>
                  <a:pt x="13339" y="31695"/>
                  <a:pt x="13774" y="31144"/>
                  <a:pt x="14121" y="30535"/>
                </a:cubicBezTo>
                <a:cubicBezTo>
                  <a:pt x="14208" y="30390"/>
                  <a:pt x="14295" y="30216"/>
                  <a:pt x="14382" y="30042"/>
                </a:cubicBezTo>
                <a:cubicBezTo>
                  <a:pt x="14411" y="29984"/>
                  <a:pt x="14440" y="29897"/>
                  <a:pt x="14498" y="29810"/>
                </a:cubicBezTo>
                <a:lnTo>
                  <a:pt x="14527" y="29665"/>
                </a:lnTo>
                <a:lnTo>
                  <a:pt x="14527" y="29636"/>
                </a:lnTo>
                <a:cubicBezTo>
                  <a:pt x="14556" y="29607"/>
                  <a:pt x="14556" y="29607"/>
                  <a:pt x="14556" y="29578"/>
                </a:cubicBezTo>
                <a:lnTo>
                  <a:pt x="14585" y="29520"/>
                </a:lnTo>
                <a:lnTo>
                  <a:pt x="14643" y="29288"/>
                </a:lnTo>
                <a:lnTo>
                  <a:pt x="14730" y="28998"/>
                </a:lnTo>
                <a:cubicBezTo>
                  <a:pt x="14759" y="28795"/>
                  <a:pt x="14817" y="28592"/>
                  <a:pt x="14846" y="28390"/>
                </a:cubicBezTo>
                <a:cubicBezTo>
                  <a:pt x="14962" y="27201"/>
                  <a:pt x="14730" y="25954"/>
                  <a:pt x="14150" y="24881"/>
                </a:cubicBezTo>
                <a:lnTo>
                  <a:pt x="14150" y="24881"/>
                </a:lnTo>
                <a:cubicBezTo>
                  <a:pt x="15484" y="25867"/>
                  <a:pt x="16963" y="26563"/>
                  <a:pt x="18558" y="26998"/>
                </a:cubicBezTo>
                <a:lnTo>
                  <a:pt x="18761" y="27056"/>
                </a:lnTo>
                <a:lnTo>
                  <a:pt x="18993" y="27114"/>
                </a:lnTo>
                <a:lnTo>
                  <a:pt x="19370" y="27201"/>
                </a:lnTo>
                <a:lnTo>
                  <a:pt x="20095" y="27346"/>
                </a:lnTo>
                <a:lnTo>
                  <a:pt x="20964" y="27433"/>
                </a:lnTo>
                <a:cubicBezTo>
                  <a:pt x="21254" y="27491"/>
                  <a:pt x="21544" y="27520"/>
                  <a:pt x="21805" y="27520"/>
                </a:cubicBezTo>
                <a:cubicBezTo>
                  <a:pt x="22081" y="27534"/>
                  <a:pt x="22356" y="27541"/>
                  <a:pt x="22632" y="27541"/>
                </a:cubicBezTo>
                <a:cubicBezTo>
                  <a:pt x="22907" y="27541"/>
                  <a:pt x="23183" y="27534"/>
                  <a:pt x="23458" y="27520"/>
                </a:cubicBezTo>
                <a:lnTo>
                  <a:pt x="24270" y="27462"/>
                </a:lnTo>
                <a:lnTo>
                  <a:pt x="25082" y="27346"/>
                </a:lnTo>
                <a:cubicBezTo>
                  <a:pt x="25604" y="27288"/>
                  <a:pt x="26126" y="27172"/>
                  <a:pt x="26647" y="27056"/>
                </a:cubicBezTo>
                <a:cubicBezTo>
                  <a:pt x="28648" y="26592"/>
                  <a:pt x="30591" y="25838"/>
                  <a:pt x="32389" y="24852"/>
                </a:cubicBezTo>
                <a:cubicBezTo>
                  <a:pt x="34099" y="23924"/>
                  <a:pt x="35694" y="22851"/>
                  <a:pt x="37231" y="21663"/>
                </a:cubicBezTo>
                <a:cubicBezTo>
                  <a:pt x="37579" y="21373"/>
                  <a:pt x="37956" y="21083"/>
                  <a:pt x="38304" y="20793"/>
                </a:cubicBezTo>
                <a:lnTo>
                  <a:pt x="38565" y="20561"/>
                </a:lnTo>
                <a:lnTo>
                  <a:pt x="38826" y="20329"/>
                </a:lnTo>
                <a:lnTo>
                  <a:pt x="39347" y="19894"/>
                </a:lnTo>
                <a:lnTo>
                  <a:pt x="40333" y="19024"/>
                </a:lnTo>
                <a:lnTo>
                  <a:pt x="41290" y="18154"/>
                </a:lnTo>
                <a:cubicBezTo>
                  <a:pt x="41493" y="17951"/>
                  <a:pt x="41696" y="17777"/>
                  <a:pt x="41899" y="17574"/>
                </a:cubicBezTo>
                <a:close/>
                <a:moveTo>
                  <a:pt x="30223" y="1"/>
                </a:moveTo>
                <a:cubicBezTo>
                  <a:pt x="28268" y="1"/>
                  <a:pt x="26315" y="261"/>
                  <a:pt x="24415" y="757"/>
                </a:cubicBezTo>
                <a:cubicBezTo>
                  <a:pt x="24154" y="815"/>
                  <a:pt x="23922" y="902"/>
                  <a:pt x="23661" y="960"/>
                </a:cubicBezTo>
                <a:cubicBezTo>
                  <a:pt x="23429" y="1018"/>
                  <a:pt x="23168" y="1105"/>
                  <a:pt x="22907" y="1192"/>
                </a:cubicBezTo>
                <a:cubicBezTo>
                  <a:pt x="22675" y="1279"/>
                  <a:pt x="22414" y="1337"/>
                  <a:pt x="22182" y="1424"/>
                </a:cubicBezTo>
                <a:cubicBezTo>
                  <a:pt x="21979" y="1511"/>
                  <a:pt x="21718" y="1598"/>
                  <a:pt x="21457" y="1685"/>
                </a:cubicBezTo>
                <a:cubicBezTo>
                  <a:pt x="20500" y="2062"/>
                  <a:pt x="19544" y="2497"/>
                  <a:pt x="18587" y="2990"/>
                </a:cubicBezTo>
                <a:cubicBezTo>
                  <a:pt x="17659" y="3482"/>
                  <a:pt x="16760" y="4033"/>
                  <a:pt x="15890" y="4671"/>
                </a:cubicBezTo>
                <a:cubicBezTo>
                  <a:pt x="15020" y="5309"/>
                  <a:pt x="14237" y="6034"/>
                  <a:pt x="13484" y="6817"/>
                </a:cubicBezTo>
                <a:cubicBezTo>
                  <a:pt x="11947" y="8412"/>
                  <a:pt x="10845" y="10354"/>
                  <a:pt x="10178" y="12471"/>
                </a:cubicBezTo>
                <a:cubicBezTo>
                  <a:pt x="9511" y="14646"/>
                  <a:pt x="9482" y="16965"/>
                  <a:pt x="10091" y="19198"/>
                </a:cubicBezTo>
                <a:cubicBezTo>
                  <a:pt x="10178" y="19459"/>
                  <a:pt x="10265" y="19749"/>
                  <a:pt x="10381" y="20010"/>
                </a:cubicBezTo>
                <a:lnTo>
                  <a:pt x="10555" y="20416"/>
                </a:lnTo>
                <a:lnTo>
                  <a:pt x="10555" y="20474"/>
                </a:lnTo>
                <a:cubicBezTo>
                  <a:pt x="10584" y="20503"/>
                  <a:pt x="10584" y="20503"/>
                  <a:pt x="10613" y="20532"/>
                </a:cubicBezTo>
                <a:lnTo>
                  <a:pt x="10642" y="20648"/>
                </a:lnTo>
                <a:lnTo>
                  <a:pt x="10729" y="20822"/>
                </a:lnTo>
                <a:cubicBezTo>
                  <a:pt x="10787" y="20938"/>
                  <a:pt x="10845" y="21025"/>
                  <a:pt x="10903" y="21170"/>
                </a:cubicBezTo>
                <a:lnTo>
                  <a:pt x="11135" y="21576"/>
                </a:lnTo>
                <a:cubicBezTo>
                  <a:pt x="11251" y="21750"/>
                  <a:pt x="11367" y="21924"/>
                  <a:pt x="11454" y="22069"/>
                </a:cubicBezTo>
                <a:cubicBezTo>
                  <a:pt x="10302" y="21408"/>
                  <a:pt x="9021" y="21082"/>
                  <a:pt x="7740" y="21082"/>
                </a:cubicBezTo>
                <a:cubicBezTo>
                  <a:pt x="6375" y="21082"/>
                  <a:pt x="5010" y="21452"/>
                  <a:pt x="3799" y="22185"/>
                </a:cubicBezTo>
                <a:cubicBezTo>
                  <a:pt x="3596" y="22300"/>
                  <a:pt x="3393" y="22445"/>
                  <a:pt x="3219" y="22590"/>
                </a:cubicBezTo>
                <a:lnTo>
                  <a:pt x="2929" y="22793"/>
                </a:lnTo>
                <a:lnTo>
                  <a:pt x="2842" y="22851"/>
                </a:lnTo>
                <a:lnTo>
                  <a:pt x="2784" y="22909"/>
                </a:lnTo>
                <a:lnTo>
                  <a:pt x="2755" y="22938"/>
                </a:lnTo>
                <a:lnTo>
                  <a:pt x="2639" y="23054"/>
                </a:lnTo>
                <a:lnTo>
                  <a:pt x="2407" y="23257"/>
                </a:lnTo>
                <a:cubicBezTo>
                  <a:pt x="2320" y="23344"/>
                  <a:pt x="2262" y="23431"/>
                  <a:pt x="2175" y="23518"/>
                </a:cubicBezTo>
                <a:cubicBezTo>
                  <a:pt x="2001" y="23692"/>
                  <a:pt x="1827" y="23895"/>
                  <a:pt x="1682" y="24098"/>
                </a:cubicBezTo>
                <a:cubicBezTo>
                  <a:pt x="1103" y="24881"/>
                  <a:pt x="697" y="25780"/>
                  <a:pt x="465" y="26737"/>
                </a:cubicBezTo>
                <a:cubicBezTo>
                  <a:pt x="1" y="28650"/>
                  <a:pt x="291" y="30651"/>
                  <a:pt x="1248" y="32362"/>
                </a:cubicBezTo>
                <a:cubicBezTo>
                  <a:pt x="1364" y="32565"/>
                  <a:pt x="1509" y="32768"/>
                  <a:pt x="1653" y="32971"/>
                </a:cubicBezTo>
                <a:cubicBezTo>
                  <a:pt x="1769" y="33174"/>
                  <a:pt x="1943" y="33377"/>
                  <a:pt x="2088" y="33551"/>
                </a:cubicBezTo>
                <a:lnTo>
                  <a:pt x="2088" y="33609"/>
                </a:lnTo>
                <a:cubicBezTo>
                  <a:pt x="2117" y="33609"/>
                  <a:pt x="2146" y="33638"/>
                  <a:pt x="2146" y="33638"/>
                </a:cubicBezTo>
                <a:lnTo>
                  <a:pt x="2204" y="33696"/>
                </a:lnTo>
                <a:lnTo>
                  <a:pt x="2320" y="33841"/>
                </a:lnTo>
                <a:lnTo>
                  <a:pt x="2552" y="34073"/>
                </a:lnTo>
                <a:cubicBezTo>
                  <a:pt x="2697" y="34247"/>
                  <a:pt x="2900" y="34421"/>
                  <a:pt x="3074" y="34566"/>
                </a:cubicBezTo>
                <a:cubicBezTo>
                  <a:pt x="3770" y="35203"/>
                  <a:pt x="4582" y="35725"/>
                  <a:pt x="5423" y="36131"/>
                </a:cubicBezTo>
                <a:cubicBezTo>
                  <a:pt x="7134" y="36943"/>
                  <a:pt x="8989" y="37378"/>
                  <a:pt x="10874" y="37465"/>
                </a:cubicBezTo>
                <a:cubicBezTo>
                  <a:pt x="11270" y="37477"/>
                  <a:pt x="11662" y="37484"/>
                  <a:pt x="12052" y="37484"/>
                </a:cubicBezTo>
                <a:cubicBezTo>
                  <a:pt x="12604" y="37484"/>
                  <a:pt x="13155" y="37470"/>
                  <a:pt x="13716" y="37436"/>
                </a:cubicBezTo>
                <a:cubicBezTo>
                  <a:pt x="14643" y="37378"/>
                  <a:pt x="15600" y="37262"/>
                  <a:pt x="16528" y="37117"/>
                </a:cubicBezTo>
                <a:cubicBezTo>
                  <a:pt x="17456" y="36972"/>
                  <a:pt x="18384" y="36798"/>
                  <a:pt x="19312" y="36595"/>
                </a:cubicBezTo>
                <a:cubicBezTo>
                  <a:pt x="20240" y="36392"/>
                  <a:pt x="21167" y="36189"/>
                  <a:pt x="22066" y="35928"/>
                </a:cubicBezTo>
                <a:cubicBezTo>
                  <a:pt x="23893" y="35406"/>
                  <a:pt x="25691" y="34798"/>
                  <a:pt x="27459" y="34102"/>
                </a:cubicBezTo>
                <a:cubicBezTo>
                  <a:pt x="28300" y="33754"/>
                  <a:pt x="29199" y="33377"/>
                  <a:pt x="30069" y="33029"/>
                </a:cubicBezTo>
                <a:cubicBezTo>
                  <a:pt x="30910" y="32652"/>
                  <a:pt x="31751" y="32246"/>
                  <a:pt x="32592" y="31869"/>
                </a:cubicBezTo>
                <a:cubicBezTo>
                  <a:pt x="35926" y="30274"/>
                  <a:pt x="39144" y="28650"/>
                  <a:pt x="42305" y="27288"/>
                </a:cubicBezTo>
                <a:cubicBezTo>
                  <a:pt x="43900" y="26621"/>
                  <a:pt x="45465" y="25983"/>
                  <a:pt x="47002" y="25461"/>
                </a:cubicBezTo>
                <a:cubicBezTo>
                  <a:pt x="47756" y="25171"/>
                  <a:pt x="48539" y="24939"/>
                  <a:pt x="49293" y="24678"/>
                </a:cubicBezTo>
                <a:lnTo>
                  <a:pt x="50424" y="24359"/>
                </a:lnTo>
                <a:lnTo>
                  <a:pt x="50975" y="24214"/>
                </a:lnTo>
                <a:lnTo>
                  <a:pt x="51554" y="24069"/>
                </a:lnTo>
                <a:cubicBezTo>
                  <a:pt x="53944" y="23422"/>
                  <a:pt x="56398" y="23117"/>
                  <a:pt x="58861" y="23117"/>
                </a:cubicBezTo>
                <a:cubicBezTo>
                  <a:pt x="59267" y="23117"/>
                  <a:pt x="59673" y="23125"/>
                  <a:pt x="60079" y="23141"/>
                </a:cubicBezTo>
                <a:cubicBezTo>
                  <a:pt x="61326" y="23228"/>
                  <a:pt x="62573" y="23431"/>
                  <a:pt x="63791" y="23750"/>
                </a:cubicBezTo>
                <a:cubicBezTo>
                  <a:pt x="64080" y="23837"/>
                  <a:pt x="64370" y="23924"/>
                  <a:pt x="64631" y="24011"/>
                </a:cubicBezTo>
                <a:lnTo>
                  <a:pt x="64747" y="24069"/>
                </a:lnTo>
                <a:lnTo>
                  <a:pt x="64805" y="24069"/>
                </a:lnTo>
                <a:lnTo>
                  <a:pt x="65037" y="24127"/>
                </a:lnTo>
                <a:lnTo>
                  <a:pt x="65443" y="24301"/>
                </a:lnTo>
                <a:cubicBezTo>
                  <a:pt x="65733" y="24417"/>
                  <a:pt x="65936" y="24533"/>
                  <a:pt x="66168" y="24649"/>
                </a:cubicBezTo>
                <a:cubicBezTo>
                  <a:pt x="66429" y="24765"/>
                  <a:pt x="66632" y="24910"/>
                  <a:pt x="66864" y="25026"/>
                </a:cubicBezTo>
                <a:cubicBezTo>
                  <a:pt x="67705" y="25548"/>
                  <a:pt x="68459" y="26186"/>
                  <a:pt x="69126" y="26911"/>
                </a:cubicBezTo>
                <a:cubicBezTo>
                  <a:pt x="69706" y="27549"/>
                  <a:pt x="70170" y="28245"/>
                  <a:pt x="70546" y="28998"/>
                </a:cubicBezTo>
                <a:cubicBezTo>
                  <a:pt x="71039" y="30071"/>
                  <a:pt x="71271" y="31289"/>
                  <a:pt x="71184" y="32478"/>
                </a:cubicBezTo>
                <a:cubicBezTo>
                  <a:pt x="71184" y="32797"/>
                  <a:pt x="71155" y="33116"/>
                  <a:pt x="71068" y="33435"/>
                </a:cubicBezTo>
                <a:lnTo>
                  <a:pt x="71010" y="33783"/>
                </a:lnTo>
                <a:lnTo>
                  <a:pt x="71271" y="33870"/>
                </a:lnTo>
                <a:lnTo>
                  <a:pt x="71387" y="33551"/>
                </a:lnTo>
                <a:cubicBezTo>
                  <a:pt x="71532" y="33232"/>
                  <a:pt x="71648" y="32884"/>
                  <a:pt x="71706" y="32565"/>
                </a:cubicBezTo>
                <a:cubicBezTo>
                  <a:pt x="72025" y="31260"/>
                  <a:pt x="71967" y="29897"/>
                  <a:pt x="71561" y="28650"/>
                </a:cubicBezTo>
                <a:cubicBezTo>
                  <a:pt x="70894" y="26621"/>
                  <a:pt x="69590" y="24852"/>
                  <a:pt x="67908" y="23605"/>
                </a:cubicBezTo>
                <a:cubicBezTo>
                  <a:pt x="67647" y="23402"/>
                  <a:pt x="67415" y="23228"/>
                  <a:pt x="67125" y="23054"/>
                </a:cubicBezTo>
                <a:cubicBezTo>
                  <a:pt x="66864" y="22880"/>
                  <a:pt x="66545" y="22677"/>
                  <a:pt x="66284" y="22532"/>
                </a:cubicBezTo>
                <a:lnTo>
                  <a:pt x="65878" y="22329"/>
                </a:lnTo>
                <a:lnTo>
                  <a:pt x="65675" y="22214"/>
                </a:lnTo>
                <a:lnTo>
                  <a:pt x="65646" y="22214"/>
                </a:lnTo>
                <a:lnTo>
                  <a:pt x="65588" y="22185"/>
                </a:lnTo>
                <a:lnTo>
                  <a:pt x="65530" y="22156"/>
                </a:lnTo>
                <a:lnTo>
                  <a:pt x="65414" y="22127"/>
                </a:lnTo>
                <a:cubicBezTo>
                  <a:pt x="65095" y="21982"/>
                  <a:pt x="64805" y="21837"/>
                  <a:pt x="64486" y="21750"/>
                </a:cubicBezTo>
                <a:cubicBezTo>
                  <a:pt x="63124" y="21257"/>
                  <a:pt x="61732" y="20909"/>
                  <a:pt x="60340" y="20735"/>
                </a:cubicBezTo>
                <a:cubicBezTo>
                  <a:pt x="59296" y="20620"/>
                  <a:pt x="58249" y="20562"/>
                  <a:pt x="57204" y="20562"/>
                </a:cubicBezTo>
                <a:cubicBezTo>
                  <a:pt x="55085" y="20562"/>
                  <a:pt x="52975" y="20800"/>
                  <a:pt x="50917" y="21286"/>
                </a:cubicBezTo>
                <a:lnTo>
                  <a:pt x="50308" y="21402"/>
                </a:lnTo>
                <a:lnTo>
                  <a:pt x="49699" y="21576"/>
                </a:lnTo>
                <a:lnTo>
                  <a:pt x="48481" y="21895"/>
                </a:lnTo>
                <a:cubicBezTo>
                  <a:pt x="47669" y="22156"/>
                  <a:pt x="46828" y="22387"/>
                  <a:pt x="46016" y="22706"/>
                </a:cubicBezTo>
                <a:cubicBezTo>
                  <a:pt x="44364" y="23286"/>
                  <a:pt x="42740" y="23953"/>
                  <a:pt x="41145" y="24736"/>
                </a:cubicBezTo>
                <a:cubicBezTo>
                  <a:pt x="40623" y="24968"/>
                  <a:pt x="40101" y="25229"/>
                  <a:pt x="39550" y="25490"/>
                </a:cubicBezTo>
                <a:lnTo>
                  <a:pt x="40130" y="24910"/>
                </a:lnTo>
                <a:cubicBezTo>
                  <a:pt x="40536" y="24446"/>
                  <a:pt x="40971" y="23982"/>
                  <a:pt x="41348" y="23431"/>
                </a:cubicBezTo>
                <a:cubicBezTo>
                  <a:pt x="42218" y="22271"/>
                  <a:pt x="42943" y="21025"/>
                  <a:pt x="43523" y="19691"/>
                </a:cubicBezTo>
                <a:lnTo>
                  <a:pt x="43929" y="18618"/>
                </a:lnTo>
                <a:lnTo>
                  <a:pt x="44277" y="17458"/>
                </a:lnTo>
                <a:lnTo>
                  <a:pt x="44306" y="17400"/>
                </a:lnTo>
                <a:lnTo>
                  <a:pt x="44306" y="17313"/>
                </a:lnTo>
                <a:lnTo>
                  <a:pt x="44306" y="17284"/>
                </a:lnTo>
                <a:lnTo>
                  <a:pt x="44335" y="17139"/>
                </a:lnTo>
                <a:lnTo>
                  <a:pt x="44393" y="16849"/>
                </a:lnTo>
                <a:lnTo>
                  <a:pt x="44509" y="16298"/>
                </a:lnTo>
                <a:cubicBezTo>
                  <a:pt x="44567" y="15979"/>
                  <a:pt x="44596" y="15632"/>
                  <a:pt x="44654" y="15284"/>
                </a:cubicBezTo>
                <a:cubicBezTo>
                  <a:pt x="44741" y="15197"/>
                  <a:pt x="44828" y="15110"/>
                  <a:pt x="44944" y="15052"/>
                </a:cubicBezTo>
                <a:cubicBezTo>
                  <a:pt x="47292" y="13167"/>
                  <a:pt x="49757" y="11949"/>
                  <a:pt x="52105" y="11717"/>
                </a:cubicBezTo>
                <a:cubicBezTo>
                  <a:pt x="52395" y="11688"/>
                  <a:pt x="52656" y="11688"/>
                  <a:pt x="52946" y="11688"/>
                </a:cubicBezTo>
                <a:lnTo>
                  <a:pt x="53381" y="11688"/>
                </a:lnTo>
                <a:lnTo>
                  <a:pt x="53787" y="11717"/>
                </a:lnTo>
                <a:lnTo>
                  <a:pt x="54599" y="11804"/>
                </a:lnTo>
                <a:lnTo>
                  <a:pt x="54802" y="11804"/>
                </a:lnTo>
                <a:lnTo>
                  <a:pt x="55005" y="11833"/>
                </a:lnTo>
                <a:cubicBezTo>
                  <a:pt x="55121" y="11891"/>
                  <a:pt x="55295" y="11891"/>
                  <a:pt x="55411" y="11949"/>
                </a:cubicBezTo>
                <a:cubicBezTo>
                  <a:pt x="55875" y="12065"/>
                  <a:pt x="56310" y="12239"/>
                  <a:pt x="56745" y="12442"/>
                </a:cubicBezTo>
                <a:cubicBezTo>
                  <a:pt x="56977" y="12529"/>
                  <a:pt x="57151" y="12645"/>
                  <a:pt x="57354" y="12761"/>
                </a:cubicBezTo>
                <a:cubicBezTo>
                  <a:pt x="57557" y="12848"/>
                  <a:pt x="57731" y="12993"/>
                  <a:pt x="57904" y="13109"/>
                </a:cubicBezTo>
                <a:cubicBezTo>
                  <a:pt x="59006" y="13892"/>
                  <a:pt x="59876" y="14994"/>
                  <a:pt x="60369" y="16240"/>
                </a:cubicBezTo>
                <a:cubicBezTo>
                  <a:pt x="60456" y="16443"/>
                  <a:pt x="60514" y="16646"/>
                  <a:pt x="60572" y="16849"/>
                </a:cubicBezTo>
                <a:cubicBezTo>
                  <a:pt x="60601" y="16994"/>
                  <a:pt x="60659" y="17139"/>
                  <a:pt x="60688" y="17284"/>
                </a:cubicBezTo>
                <a:lnTo>
                  <a:pt x="60746" y="17661"/>
                </a:lnTo>
                <a:lnTo>
                  <a:pt x="61036" y="17632"/>
                </a:lnTo>
                <a:lnTo>
                  <a:pt x="61036" y="17226"/>
                </a:lnTo>
                <a:cubicBezTo>
                  <a:pt x="61036" y="17081"/>
                  <a:pt x="61007" y="16907"/>
                  <a:pt x="60978" y="16762"/>
                </a:cubicBezTo>
                <a:cubicBezTo>
                  <a:pt x="60978" y="16530"/>
                  <a:pt x="60920" y="16298"/>
                  <a:pt x="60891" y="16095"/>
                </a:cubicBezTo>
                <a:cubicBezTo>
                  <a:pt x="60543" y="14588"/>
                  <a:pt x="59760" y="13254"/>
                  <a:pt x="58629" y="12239"/>
                </a:cubicBezTo>
                <a:cubicBezTo>
                  <a:pt x="58455" y="12065"/>
                  <a:pt x="58223" y="11920"/>
                  <a:pt x="58049" y="11746"/>
                </a:cubicBezTo>
                <a:cubicBezTo>
                  <a:pt x="57846" y="11601"/>
                  <a:pt x="57615" y="11456"/>
                  <a:pt x="57383" y="11311"/>
                </a:cubicBezTo>
                <a:cubicBezTo>
                  <a:pt x="56890" y="10992"/>
                  <a:pt x="56339" y="10731"/>
                  <a:pt x="55817" y="10528"/>
                </a:cubicBezTo>
                <a:cubicBezTo>
                  <a:pt x="55643" y="10470"/>
                  <a:pt x="55527" y="10412"/>
                  <a:pt x="55411" y="10383"/>
                </a:cubicBezTo>
                <a:lnTo>
                  <a:pt x="55208" y="10296"/>
                </a:lnTo>
                <a:lnTo>
                  <a:pt x="54947" y="10238"/>
                </a:lnTo>
                <a:cubicBezTo>
                  <a:pt x="54628" y="10180"/>
                  <a:pt x="54338" y="10122"/>
                  <a:pt x="54019" y="10035"/>
                </a:cubicBezTo>
                <a:lnTo>
                  <a:pt x="53526" y="9948"/>
                </a:lnTo>
                <a:lnTo>
                  <a:pt x="53033" y="9919"/>
                </a:lnTo>
                <a:cubicBezTo>
                  <a:pt x="52760" y="9919"/>
                  <a:pt x="52465" y="9856"/>
                  <a:pt x="52167" y="9856"/>
                </a:cubicBezTo>
                <a:cubicBezTo>
                  <a:pt x="52118" y="9856"/>
                  <a:pt x="52068" y="9857"/>
                  <a:pt x="52018" y="9861"/>
                </a:cubicBezTo>
                <a:cubicBezTo>
                  <a:pt x="50540" y="9890"/>
                  <a:pt x="49061" y="10180"/>
                  <a:pt x="47698" y="10731"/>
                </a:cubicBezTo>
                <a:cubicBezTo>
                  <a:pt x="46625" y="11137"/>
                  <a:pt x="45610" y="11659"/>
                  <a:pt x="44625" y="12268"/>
                </a:cubicBezTo>
                <a:cubicBezTo>
                  <a:pt x="44538" y="11398"/>
                  <a:pt x="44364" y="10528"/>
                  <a:pt x="44132" y="9658"/>
                </a:cubicBezTo>
                <a:cubicBezTo>
                  <a:pt x="43871" y="8760"/>
                  <a:pt x="43523" y="7890"/>
                  <a:pt x="43088" y="7049"/>
                </a:cubicBezTo>
                <a:cubicBezTo>
                  <a:pt x="42595" y="6179"/>
                  <a:pt x="42044" y="5367"/>
                  <a:pt x="41406" y="4642"/>
                </a:cubicBezTo>
                <a:cubicBezTo>
                  <a:pt x="40739" y="3888"/>
                  <a:pt x="40014" y="3192"/>
                  <a:pt x="39202" y="2613"/>
                </a:cubicBezTo>
                <a:lnTo>
                  <a:pt x="38565" y="2207"/>
                </a:lnTo>
                <a:lnTo>
                  <a:pt x="38246" y="1975"/>
                </a:lnTo>
                <a:lnTo>
                  <a:pt x="37898" y="1830"/>
                </a:lnTo>
                <a:lnTo>
                  <a:pt x="37231" y="1453"/>
                </a:lnTo>
                <a:lnTo>
                  <a:pt x="37173" y="1453"/>
                </a:lnTo>
                <a:lnTo>
                  <a:pt x="37115" y="1424"/>
                </a:lnTo>
                <a:lnTo>
                  <a:pt x="37028" y="1395"/>
                </a:lnTo>
                <a:lnTo>
                  <a:pt x="36854" y="1308"/>
                </a:lnTo>
                <a:lnTo>
                  <a:pt x="36535" y="1192"/>
                </a:lnTo>
                <a:cubicBezTo>
                  <a:pt x="34621" y="409"/>
                  <a:pt x="32592" y="32"/>
                  <a:pt x="30533" y="3"/>
                </a:cubicBezTo>
                <a:cubicBezTo>
                  <a:pt x="30430" y="2"/>
                  <a:pt x="30326" y="1"/>
                  <a:pt x="30223" y="1"/>
                </a:cubicBezTo>
                <a:close/>
              </a:path>
            </a:pathLst>
          </a:custGeom>
          <a:solidFill>
            <a:srgbClr val="737B40"/>
          </a:solidFill>
          <a:ln>
            <a:noFill/>
          </a:ln>
          <a:effectLst>
            <a:outerShdw blurRad="57150" dist="28575" dir="1416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1"/>
          <p:cNvSpPr/>
          <p:nvPr/>
        </p:nvSpPr>
        <p:spPr>
          <a:xfrm>
            <a:off x="6459908" y="1827874"/>
            <a:ext cx="432900" cy="432300"/>
          </a:xfrm>
          <a:prstGeom prst="star4">
            <a:avLst>
              <a:gd name="adj" fmla="val 9645"/>
            </a:avLst>
          </a:prstGeom>
          <a:solidFill>
            <a:srgbClr val="737B40"/>
          </a:solidFill>
          <a:ln>
            <a:noFill/>
          </a:ln>
          <a:effectLst>
            <a:outerShdw blurRad="57150" dist="38100" dir="12840000" algn="bl" rotWithShape="0">
              <a:srgbClr val="737B40">
                <a:alpha val="36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44" name="Google Shape;344;p31"/>
          <p:cNvCxnSpPr/>
          <p:nvPr/>
        </p:nvCxnSpPr>
        <p:spPr>
          <a:xfrm>
            <a:off x="3968125" y="3782563"/>
            <a:ext cx="1207800" cy="0"/>
          </a:xfrm>
          <a:prstGeom prst="straightConnector1">
            <a:avLst/>
          </a:prstGeom>
          <a:noFill/>
          <a:ln w="19050" cap="flat" cmpd="sng">
            <a:solidFill>
              <a:srgbClr val="737B40"/>
            </a:solidFill>
            <a:prstDash val="solid"/>
            <a:round/>
            <a:headEnd type="none" w="med" len="med"/>
            <a:tailEnd type="none" w="med" len="med"/>
          </a:ln>
        </p:spPr>
      </p:cxnSp>
      <p:sp>
        <p:nvSpPr>
          <p:cNvPr id="3" name="Subtitle 2">
            <a:extLst>
              <a:ext uri="{FF2B5EF4-FFF2-40B4-BE49-F238E27FC236}">
                <a16:creationId xmlns:a16="http://schemas.microsoft.com/office/drawing/2014/main" id="{DC3A0F2A-929D-CA01-EA1E-7C3FECE1B8AB}"/>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776674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pic>
        <p:nvPicPr>
          <p:cNvPr id="6" name="Picture 5">
            <a:extLst>
              <a:ext uri="{FF2B5EF4-FFF2-40B4-BE49-F238E27FC236}">
                <a16:creationId xmlns:a16="http://schemas.microsoft.com/office/drawing/2014/main" id="{48F82DB6-B148-F887-736D-0343657CC956}"/>
              </a:ext>
            </a:extLst>
          </p:cNvPr>
          <p:cNvPicPr>
            <a:picLocks noChangeAspect="1"/>
          </p:cNvPicPr>
          <p:nvPr/>
        </p:nvPicPr>
        <p:blipFill>
          <a:blip r:embed="rId3">
            <a:extLst>
              <a:ext uri="{BEBA8EAE-BF5A-486C-A8C5-ECC9F3942E4B}">
                <a14:imgProps xmlns:a14="http://schemas.microsoft.com/office/drawing/2010/main">
                  <a14:imgLayer r:embed="rId4">
                    <a14:imgEffect>
                      <a14:saturation sat="69000"/>
                    </a14:imgEffect>
                    <a14:imgEffect>
                      <a14:brightnessContrast bright="-17000" contrast="60000"/>
                    </a14:imgEffect>
                  </a14:imgLayer>
                </a14:imgProps>
              </a:ext>
            </a:extLst>
          </a:blip>
          <a:stretch>
            <a:fillRect/>
          </a:stretch>
        </p:blipFill>
        <p:spPr>
          <a:xfrm>
            <a:off x="1425871" y="128295"/>
            <a:ext cx="6319652" cy="4886909"/>
          </a:xfrm>
          <a:prstGeom prst="round2SameRect">
            <a:avLst>
              <a:gd name="adj1" fmla="val 50000"/>
              <a:gd name="adj2" fmla="val 0"/>
            </a:avLst>
          </a:prstGeom>
        </p:spPr>
      </p:pic>
      <p:sp>
        <p:nvSpPr>
          <p:cNvPr id="349" name="Google Shape;349;p32"/>
          <p:cNvSpPr/>
          <p:nvPr/>
        </p:nvSpPr>
        <p:spPr>
          <a:xfrm>
            <a:off x="1425871" y="128295"/>
            <a:ext cx="6319651" cy="4886909"/>
          </a:xfrm>
          <a:prstGeom prst="round2SameRect">
            <a:avLst>
              <a:gd name="adj1" fmla="val 50000"/>
              <a:gd name="adj2" fmla="val 0"/>
            </a:avLst>
          </a:prstGeom>
          <a:noFill/>
          <a:ln w="19050" cap="flat" cmpd="sng">
            <a:solidFill>
              <a:schemeClr val="dk1"/>
            </a:solidFill>
            <a:prstDash val="solid"/>
            <a:round/>
            <a:headEnd type="none" w="sm" len="sm"/>
            <a:tailEnd type="none" w="sm" len="sm"/>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3" name="Google Shape;353;p32"/>
          <p:cNvGrpSpPr/>
          <p:nvPr/>
        </p:nvGrpSpPr>
        <p:grpSpPr>
          <a:xfrm rot="5400000">
            <a:off x="5678229" y="248805"/>
            <a:ext cx="2186132" cy="2003241"/>
            <a:chOff x="1166625" y="238200"/>
            <a:chExt cx="4079125" cy="4055600"/>
          </a:xfrm>
        </p:grpSpPr>
        <p:sp>
          <p:nvSpPr>
            <p:cNvPr id="354" name="Google Shape;354;p3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3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6" name="Google Shape;356;p32"/>
          <p:cNvGrpSpPr/>
          <p:nvPr/>
        </p:nvGrpSpPr>
        <p:grpSpPr>
          <a:xfrm rot="-5400000" flipH="1">
            <a:off x="1284148" y="242623"/>
            <a:ext cx="2336436" cy="2107778"/>
            <a:chOff x="1166625" y="238200"/>
            <a:chExt cx="4079125" cy="4055600"/>
          </a:xfrm>
        </p:grpSpPr>
        <p:sp>
          <p:nvSpPr>
            <p:cNvPr id="357" name="Google Shape;357;p32"/>
            <p:cNvSpPr/>
            <p:nvPr/>
          </p:nvSpPr>
          <p:spPr>
            <a:xfrm>
              <a:off x="1166625" y="238200"/>
              <a:ext cx="1959100" cy="4055600"/>
            </a:xfrm>
            <a:custGeom>
              <a:avLst/>
              <a:gdLst/>
              <a:ahLst/>
              <a:cxnLst/>
              <a:rect l="l" t="t" r="r" b="b"/>
              <a:pathLst>
                <a:path w="78364" h="162224" extrusionOk="0">
                  <a:moveTo>
                    <a:pt x="42268" y="20738"/>
                  </a:moveTo>
                  <a:cubicBezTo>
                    <a:pt x="42268" y="20738"/>
                    <a:pt x="42181" y="20874"/>
                    <a:pt x="42043" y="21123"/>
                  </a:cubicBezTo>
                  <a:lnTo>
                    <a:pt x="42043" y="21123"/>
                  </a:lnTo>
                  <a:cubicBezTo>
                    <a:pt x="42190" y="20879"/>
                    <a:pt x="42268" y="20738"/>
                    <a:pt x="42268" y="20738"/>
                  </a:cubicBezTo>
                  <a:close/>
                  <a:moveTo>
                    <a:pt x="31542" y="30815"/>
                  </a:moveTo>
                  <a:cubicBezTo>
                    <a:pt x="35056" y="30815"/>
                    <a:pt x="44209" y="32385"/>
                    <a:pt x="44209" y="42370"/>
                  </a:cubicBezTo>
                  <a:cubicBezTo>
                    <a:pt x="44209" y="50782"/>
                    <a:pt x="34275" y="61395"/>
                    <a:pt x="22625" y="61395"/>
                  </a:cubicBezTo>
                  <a:cubicBezTo>
                    <a:pt x="10977" y="61395"/>
                    <a:pt x="7070" y="55818"/>
                    <a:pt x="7070" y="52121"/>
                  </a:cubicBezTo>
                  <a:cubicBezTo>
                    <a:pt x="7070" y="49810"/>
                    <a:pt x="8986" y="46251"/>
                    <a:pt x="13190" y="46251"/>
                  </a:cubicBezTo>
                  <a:cubicBezTo>
                    <a:pt x="17394" y="46251"/>
                    <a:pt x="19617" y="51985"/>
                    <a:pt x="19617" y="51985"/>
                  </a:cubicBezTo>
                  <a:cubicBezTo>
                    <a:pt x="19617" y="33588"/>
                    <a:pt x="28029" y="30815"/>
                    <a:pt x="31542" y="30815"/>
                  </a:cubicBezTo>
                  <a:close/>
                  <a:moveTo>
                    <a:pt x="945" y="0"/>
                  </a:moveTo>
                  <a:lnTo>
                    <a:pt x="925" y="32780"/>
                  </a:lnTo>
                  <a:cubicBezTo>
                    <a:pt x="1088" y="25530"/>
                    <a:pt x="2189" y="10464"/>
                    <a:pt x="8347" y="4428"/>
                  </a:cubicBezTo>
                  <a:cubicBezTo>
                    <a:pt x="9942" y="2866"/>
                    <a:pt x="11765" y="2210"/>
                    <a:pt x="13468" y="2210"/>
                  </a:cubicBezTo>
                  <a:cubicBezTo>
                    <a:pt x="16896" y="2210"/>
                    <a:pt x="19841" y="4866"/>
                    <a:pt x="19477" y="8133"/>
                  </a:cubicBezTo>
                  <a:cubicBezTo>
                    <a:pt x="18992" y="12511"/>
                    <a:pt x="14470" y="12871"/>
                    <a:pt x="12994" y="12871"/>
                  </a:cubicBezTo>
                  <a:cubicBezTo>
                    <a:pt x="12704" y="12871"/>
                    <a:pt x="12531" y="12857"/>
                    <a:pt x="12531" y="12857"/>
                  </a:cubicBezTo>
                  <a:lnTo>
                    <a:pt x="12531" y="12857"/>
                  </a:lnTo>
                  <a:cubicBezTo>
                    <a:pt x="12531" y="12857"/>
                    <a:pt x="21126" y="17411"/>
                    <a:pt x="21126" y="25670"/>
                  </a:cubicBezTo>
                  <a:cubicBezTo>
                    <a:pt x="21126" y="34727"/>
                    <a:pt x="17507" y="41816"/>
                    <a:pt x="12232" y="43206"/>
                  </a:cubicBezTo>
                  <a:cubicBezTo>
                    <a:pt x="11310" y="43449"/>
                    <a:pt x="10442" y="43555"/>
                    <a:pt x="9629" y="43555"/>
                  </a:cubicBezTo>
                  <a:cubicBezTo>
                    <a:pt x="3938" y="43555"/>
                    <a:pt x="945" y="38353"/>
                    <a:pt x="945" y="38353"/>
                  </a:cubicBezTo>
                  <a:lnTo>
                    <a:pt x="945" y="131371"/>
                  </a:lnTo>
                  <a:lnTo>
                    <a:pt x="4330" y="58455"/>
                  </a:lnTo>
                  <a:cubicBezTo>
                    <a:pt x="4330" y="58455"/>
                    <a:pt x="11165" y="62897"/>
                    <a:pt x="20819" y="62897"/>
                  </a:cubicBezTo>
                  <a:cubicBezTo>
                    <a:pt x="23340" y="62897"/>
                    <a:pt x="26054" y="62594"/>
                    <a:pt x="28888" y="61829"/>
                  </a:cubicBezTo>
                  <a:lnTo>
                    <a:pt x="28888" y="61829"/>
                  </a:lnTo>
                  <a:cubicBezTo>
                    <a:pt x="28888" y="61830"/>
                    <a:pt x="0" y="98531"/>
                    <a:pt x="945" y="162224"/>
                  </a:cubicBezTo>
                  <a:lnTo>
                    <a:pt x="945" y="162224"/>
                  </a:lnTo>
                  <a:cubicBezTo>
                    <a:pt x="945" y="113943"/>
                    <a:pt x="22037" y="70591"/>
                    <a:pt x="55506" y="40875"/>
                  </a:cubicBezTo>
                  <a:lnTo>
                    <a:pt x="55509" y="40872"/>
                  </a:lnTo>
                  <a:cubicBezTo>
                    <a:pt x="55506" y="40872"/>
                    <a:pt x="55502" y="40872"/>
                    <a:pt x="55499" y="40868"/>
                  </a:cubicBezTo>
                  <a:cubicBezTo>
                    <a:pt x="34801" y="36170"/>
                    <a:pt x="40727" y="23494"/>
                    <a:pt x="42043" y="21123"/>
                  </a:cubicBezTo>
                  <a:lnTo>
                    <a:pt x="42043" y="21123"/>
                  </a:lnTo>
                  <a:cubicBezTo>
                    <a:pt x="41064" y="22737"/>
                    <a:pt x="37015" y="28874"/>
                    <a:pt x="32035" y="28874"/>
                  </a:cubicBezTo>
                  <a:cubicBezTo>
                    <a:pt x="26305" y="28874"/>
                    <a:pt x="22360" y="23634"/>
                    <a:pt x="22360" y="19505"/>
                  </a:cubicBezTo>
                  <a:cubicBezTo>
                    <a:pt x="22360" y="6995"/>
                    <a:pt x="38074" y="4405"/>
                    <a:pt x="41711" y="4405"/>
                  </a:cubicBezTo>
                  <a:cubicBezTo>
                    <a:pt x="54826" y="4405"/>
                    <a:pt x="51923" y="10359"/>
                    <a:pt x="49256" y="13394"/>
                  </a:cubicBezTo>
                  <a:cubicBezTo>
                    <a:pt x="57476" y="5366"/>
                    <a:pt x="70197" y="0"/>
                    <a:pt x="78363"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32"/>
            <p:cNvSpPr/>
            <p:nvPr/>
          </p:nvSpPr>
          <p:spPr>
            <a:xfrm>
              <a:off x="2636825" y="238200"/>
              <a:ext cx="2608925" cy="950100"/>
            </a:xfrm>
            <a:custGeom>
              <a:avLst/>
              <a:gdLst/>
              <a:ahLst/>
              <a:cxnLst/>
              <a:rect l="l" t="t" r="r" b="b"/>
              <a:pathLst>
                <a:path w="104357" h="38004" extrusionOk="0">
                  <a:moveTo>
                    <a:pt x="24280" y="0"/>
                  </a:moveTo>
                  <a:cubicBezTo>
                    <a:pt x="24280" y="0"/>
                    <a:pt x="41438" y="0"/>
                    <a:pt x="51066" y="3990"/>
                  </a:cubicBezTo>
                  <a:cubicBezTo>
                    <a:pt x="51066" y="3990"/>
                    <a:pt x="33180" y="7579"/>
                    <a:pt x="0" y="38003"/>
                  </a:cubicBezTo>
                  <a:cubicBezTo>
                    <a:pt x="28572" y="12867"/>
                    <a:pt x="63312" y="0"/>
                    <a:pt x="104356" y="0"/>
                  </a:cubicBezTo>
                  <a:close/>
                </a:path>
              </a:pathLst>
            </a:custGeom>
            <a:solidFill>
              <a:srgbClr val="737B40"/>
            </a:solidFill>
            <a:ln>
              <a:noFill/>
            </a:ln>
            <a:effectLst>
              <a:outerShdw blurRad="57150" dist="19050" dir="540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8673243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31"/>
          <p:cNvSpPr txBox="1">
            <a:spLocks noGrp="1"/>
          </p:cNvSpPr>
          <p:nvPr>
            <p:ph type="title" idx="2"/>
          </p:nvPr>
        </p:nvSpPr>
        <p:spPr>
          <a:xfrm>
            <a:off x="3137275" y="740050"/>
            <a:ext cx="2869500" cy="108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a:t>
            </a:r>
            <a:r>
              <a:rPr lang="en-GB"/>
              <a:t>6</a:t>
            </a:r>
            <a:r>
              <a:rPr lang="en"/>
              <a:t>.</a:t>
            </a:r>
            <a:endParaRPr/>
          </a:p>
        </p:txBody>
      </p:sp>
      <p:sp>
        <p:nvSpPr>
          <p:cNvPr id="339" name="Google Shape;339;p31"/>
          <p:cNvSpPr txBox="1">
            <a:spLocks noGrp="1"/>
          </p:cNvSpPr>
          <p:nvPr>
            <p:ph type="title"/>
          </p:nvPr>
        </p:nvSpPr>
        <p:spPr>
          <a:xfrm>
            <a:off x="1935923" y="2124480"/>
            <a:ext cx="5272154" cy="111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Storyboard</a:t>
            </a:r>
            <a:endParaRPr/>
          </a:p>
        </p:txBody>
      </p:sp>
      <p:sp>
        <p:nvSpPr>
          <p:cNvPr id="342" name="Google Shape;342;p31"/>
          <p:cNvSpPr/>
          <p:nvPr/>
        </p:nvSpPr>
        <p:spPr>
          <a:xfrm rot="-306368">
            <a:off x="3543419" y="436401"/>
            <a:ext cx="1015636" cy="528574"/>
          </a:xfrm>
          <a:custGeom>
            <a:avLst/>
            <a:gdLst/>
            <a:ahLst/>
            <a:cxnLst/>
            <a:rect l="l" t="t" r="r" b="b"/>
            <a:pathLst>
              <a:path w="72026" h="37485" extrusionOk="0">
                <a:moveTo>
                  <a:pt x="4321" y="24707"/>
                </a:moveTo>
                <a:cubicBezTo>
                  <a:pt x="4340" y="24707"/>
                  <a:pt x="4308" y="24733"/>
                  <a:pt x="4310" y="24733"/>
                </a:cubicBezTo>
                <a:cubicBezTo>
                  <a:pt x="4311" y="24733"/>
                  <a:pt x="4321" y="24726"/>
                  <a:pt x="4350" y="24707"/>
                </a:cubicBezTo>
                <a:close/>
                <a:moveTo>
                  <a:pt x="28511" y="1337"/>
                </a:moveTo>
                <a:cubicBezTo>
                  <a:pt x="29157" y="1337"/>
                  <a:pt x="29808" y="1375"/>
                  <a:pt x="30446" y="1453"/>
                </a:cubicBezTo>
                <a:cubicBezTo>
                  <a:pt x="31345" y="1569"/>
                  <a:pt x="32273" y="1772"/>
                  <a:pt x="33171" y="2033"/>
                </a:cubicBezTo>
                <a:lnTo>
                  <a:pt x="33809" y="2236"/>
                </a:lnTo>
                <a:cubicBezTo>
                  <a:pt x="34041" y="2294"/>
                  <a:pt x="34244" y="2381"/>
                  <a:pt x="34447" y="2468"/>
                </a:cubicBezTo>
                <a:cubicBezTo>
                  <a:pt x="34650" y="2555"/>
                  <a:pt x="34853" y="2642"/>
                  <a:pt x="35056" y="2729"/>
                </a:cubicBezTo>
                <a:cubicBezTo>
                  <a:pt x="35230" y="2816"/>
                  <a:pt x="35433" y="2903"/>
                  <a:pt x="35665" y="3019"/>
                </a:cubicBezTo>
                <a:lnTo>
                  <a:pt x="35955" y="3192"/>
                </a:lnTo>
                <a:lnTo>
                  <a:pt x="36129" y="3279"/>
                </a:lnTo>
                <a:lnTo>
                  <a:pt x="36216" y="3308"/>
                </a:lnTo>
                <a:lnTo>
                  <a:pt x="36245" y="3337"/>
                </a:lnTo>
                <a:lnTo>
                  <a:pt x="36796" y="3656"/>
                </a:lnTo>
                <a:lnTo>
                  <a:pt x="37057" y="3830"/>
                </a:lnTo>
                <a:lnTo>
                  <a:pt x="37318" y="4033"/>
                </a:lnTo>
                <a:lnTo>
                  <a:pt x="37811" y="4410"/>
                </a:lnTo>
                <a:cubicBezTo>
                  <a:pt x="38449" y="4932"/>
                  <a:pt x="39029" y="5541"/>
                  <a:pt x="39550" y="6179"/>
                </a:cubicBezTo>
                <a:cubicBezTo>
                  <a:pt x="40043" y="6817"/>
                  <a:pt x="40507" y="7484"/>
                  <a:pt x="40884" y="8180"/>
                </a:cubicBezTo>
                <a:cubicBezTo>
                  <a:pt x="41232" y="8905"/>
                  <a:pt x="41522" y="9629"/>
                  <a:pt x="41783" y="10354"/>
                </a:cubicBezTo>
                <a:cubicBezTo>
                  <a:pt x="42131" y="11485"/>
                  <a:pt x="42305" y="12645"/>
                  <a:pt x="42363" y="13834"/>
                </a:cubicBezTo>
                <a:cubicBezTo>
                  <a:pt x="41406" y="14559"/>
                  <a:pt x="40449" y="15313"/>
                  <a:pt x="39521" y="16095"/>
                </a:cubicBezTo>
                <a:lnTo>
                  <a:pt x="37550" y="17777"/>
                </a:lnTo>
                <a:lnTo>
                  <a:pt x="37028" y="18183"/>
                </a:lnTo>
                <a:lnTo>
                  <a:pt x="36796" y="18386"/>
                </a:lnTo>
                <a:lnTo>
                  <a:pt x="36535" y="18560"/>
                </a:lnTo>
                <a:cubicBezTo>
                  <a:pt x="36187" y="18850"/>
                  <a:pt x="35868" y="19111"/>
                  <a:pt x="35491" y="19372"/>
                </a:cubicBezTo>
                <a:cubicBezTo>
                  <a:pt x="34070" y="20416"/>
                  <a:pt x="32592" y="21402"/>
                  <a:pt x="31026" y="22242"/>
                </a:cubicBezTo>
                <a:cubicBezTo>
                  <a:pt x="29431" y="23112"/>
                  <a:pt x="27749" y="23808"/>
                  <a:pt x="26010" y="24301"/>
                </a:cubicBezTo>
                <a:cubicBezTo>
                  <a:pt x="25575" y="24388"/>
                  <a:pt x="25111" y="24504"/>
                  <a:pt x="24676" y="24591"/>
                </a:cubicBezTo>
                <a:lnTo>
                  <a:pt x="24009" y="24678"/>
                </a:lnTo>
                <a:lnTo>
                  <a:pt x="23313" y="24736"/>
                </a:lnTo>
                <a:cubicBezTo>
                  <a:pt x="22973" y="24779"/>
                  <a:pt x="22649" y="24805"/>
                  <a:pt x="22318" y="24805"/>
                </a:cubicBezTo>
                <a:cubicBezTo>
                  <a:pt x="22197" y="24805"/>
                  <a:pt x="22075" y="24802"/>
                  <a:pt x="21950" y="24794"/>
                </a:cubicBezTo>
                <a:cubicBezTo>
                  <a:pt x="21718" y="24794"/>
                  <a:pt x="21515" y="24794"/>
                  <a:pt x="21283" y="24765"/>
                </a:cubicBezTo>
                <a:lnTo>
                  <a:pt x="20645" y="24736"/>
                </a:lnTo>
                <a:lnTo>
                  <a:pt x="19892" y="24591"/>
                </a:lnTo>
                <a:lnTo>
                  <a:pt x="19515" y="24533"/>
                </a:lnTo>
                <a:lnTo>
                  <a:pt x="19399" y="24533"/>
                </a:lnTo>
                <a:lnTo>
                  <a:pt x="19254" y="24504"/>
                </a:lnTo>
                <a:cubicBezTo>
                  <a:pt x="18819" y="24388"/>
                  <a:pt x="18355" y="24272"/>
                  <a:pt x="17949" y="24098"/>
                </a:cubicBezTo>
                <a:cubicBezTo>
                  <a:pt x="17079" y="23779"/>
                  <a:pt x="16238" y="23373"/>
                  <a:pt x="15484" y="22822"/>
                </a:cubicBezTo>
                <a:cubicBezTo>
                  <a:pt x="13948" y="21808"/>
                  <a:pt x="12730" y="20300"/>
                  <a:pt x="12063" y="18560"/>
                </a:cubicBezTo>
                <a:cubicBezTo>
                  <a:pt x="11367" y="16733"/>
                  <a:pt x="11222" y="14762"/>
                  <a:pt x="11628" y="12848"/>
                </a:cubicBezTo>
                <a:cubicBezTo>
                  <a:pt x="11831" y="11862"/>
                  <a:pt x="12150" y="10905"/>
                  <a:pt x="12585" y="10006"/>
                </a:cubicBezTo>
                <a:cubicBezTo>
                  <a:pt x="12701" y="9803"/>
                  <a:pt x="12788" y="9600"/>
                  <a:pt x="12962" y="9369"/>
                </a:cubicBezTo>
                <a:lnTo>
                  <a:pt x="13165" y="9021"/>
                </a:lnTo>
                <a:lnTo>
                  <a:pt x="13252" y="8876"/>
                </a:lnTo>
                <a:lnTo>
                  <a:pt x="13339" y="8702"/>
                </a:lnTo>
                <a:cubicBezTo>
                  <a:pt x="13629" y="8296"/>
                  <a:pt x="13919" y="7890"/>
                  <a:pt x="14237" y="7484"/>
                </a:cubicBezTo>
                <a:cubicBezTo>
                  <a:pt x="14904" y="6730"/>
                  <a:pt x="15629" y="6005"/>
                  <a:pt x="16412" y="5396"/>
                </a:cubicBezTo>
                <a:cubicBezTo>
                  <a:pt x="17224" y="4758"/>
                  <a:pt x="18065" y="4207"/>
                  <a:pt x="18964" y="3714"/>
                </a:cubicBezTo>
                <a:cubicBezTo>
                  <a:pt x="19863" y="3250"/>
                  <a:pt x="20790" y="2845"/>
                  <a:pt x="21747" y="2497"/>
                </a:cubicBezTo>
                <a:cubicBezTo>
                  <a:pt x="21950" y="2410"/>
                  <a:pt x="22211" y="2352"/>
                  <a:pt x="22472" y="2265"/>
                </a:cubicBezTo>
                <a:cubicBezTo>
                  <a:pt x="22704" y="2178"/>
                  <a:pt x="22936" y="2120"/>
                  <a:pt x="23197" y="2062"/>
                </a:cubicBezTo>
                <a:cubicBezTo>
                  <a:pt x="23429" y="1975"/>
                  <a:pt x="23661" y="1917"/>
                  <a:pt x="23922" y="1888"/>
                </a:cubicBezTo>
                <a:cubicBezTo>
                  <a:pt x="24154" y="1830"/>
                  <a:pt x="24386" y="1772"/>
                  <a:pt x="24647" y="1714"/>
                </a:cubicBezTo>
                <a:cubicBezTo>
                  <a:pt x="25604" y="1511"/>
                  <a:pt x="26560" y="1395"/>
                  <a:pt x="27546" y="1366"/>
                </a:cubicBezTo>
                <a:cubicBezTo>
                  <a:pt x="27865" y="1346"/>
                  <a:pt x="28187" y="1337"/>
                  <a:pt x="28511" y="1337"/>
                </a:cubicBezTo>
                <a:close/>
                <a:moveTo>
                  <a:pt x="41899" y="17574"/>
                </a:moveTo>
                <a:lnTo>
                  <a:pt x="41812" y="17951"/>
                </a:lnTo>
                <a:cubicBezTo>
                  <a:pt x="41725" y="18270"/>
                  <a:pt x="41609" y="18589"/>
                  <a:pt x="41493" y="18908"/>
                </a:cubicBezTo>
                <a:cubicBezTo>
                  <a:pt x="41058" y="20126"/>
                  <a:pt x="40507" y="21257"/>
                  <a:pt x="39811" y="22358"/>
                </a:cubicBezTo>
                <a:cubicBezTo>
                  <a:pt x="38623" y="24156"/>
                  <a:pt x="37231" y="25780"/>
                  <a:pt x="35636" y="27201"/>
                </a:cubicBezTo>
                <a:cubicBezTo>
                  <a:pt x="35375" y="27433"/>
                  <a:pt x="35143" y="27665"/>
                  <a:pt x="34911" y="27868"/>
                </a:cubicBezTo>
                <a:cubicBezTo>
                  <a:pt x="33751" y="28477"/>
                  <a:pt x="32621" y="29085"/>
                  <a:pt x="31490" y="29694"/>
                </a:cubicBezTo>
                <a:lnTo>
                  <a:pt x="29083" y="30970"/>
                </a:lnTo>
                <a:cubicBezTo>
                  <a:pt x="28271" y="31405"/>
                  <a:pt x="27459" y="31782"/>
                  <a:pt x="26647" y="32217"/>
                </a:cubicBezTo>
                <a:cubicBezTo>
                  <a:pt x="24995" y="33058"/>
                  <a:pt x="23313" y="33812"/>
                  <a:pt x="21602" y="34479"/>
                </a:cubicBezTo>
                <a:cubicBezTo>
                  <a:pt x="19892" y="35145"/>
                  <a:pt x="18123" y="35696"/>
                  <a:pt x="16354" y="36102"/>
                </a:cubicBezTo>
                <a:cubicBezTo>
                  <a:pt x="15455" y="36276"/>
                  <a:pt x="14556" y="36421"/>
                  <a:pt x="13629" y="36537"/>
                </a:cubicBezTo>
                <a:cubicBezTo>
                  <a:pt x="13048" y="36593"/>
                  <a:pt x="12468" y="36625"/>
                  <a:pt x="11887" y="36625"/>
                </a:cubicBezTo>
                <a:cubicBezTo>
                  <a:pt x="11569" y="36625"/>
                  <a:pt x="11250" y="36616"/>
                  <a:pt x="10932" y="36595"/>
                </a:cubicBezTo>
                <a:cubicBezTo>
                  <a:pt x="9163" y="36566"/>
                  <a:pt x="7424" y="36102"/>
                  <a:pt x="5858" y="35261"/>
                </a:cubicBezTo>
                <a:cubicBezTo>
                  <a:pt x="5133" y="34856"/>
                  <a:pt x="4466" y="34334"/>
                  <a:pt x="3886" y="33725"/>
                </a:cubicBezTo>
                <a:cubicBezTo>
                  <a:pt x="3770" y="33580"/>
                  <a:pt x="3625" y="33464"/>
                  <a:pt x="3480" y="33261"/>
                </a:cubicBezTo>
                <a:lnTo>
                  <a:pt x="3306" y="33000"/>
                </a:lnTo>
                <a:lnTo>
                  <a:pt x="3190" y="32855"/>
                </a:lnTo>
                <a:lnTo>
                  <a:pt x="3132" y="32797"/>
                </a:lnTo>
                <a:lnTo>
                  <a:pt x="3132" y="32768"/>
                </a:lnTo>
                <a:cubicBezTo>
                  <a:pt x="3016" y="32594"/>
                  <a:pt x="2900" y="32420"/>
                  <a:pt x="2813" y="32246"/>
                </a:cubicBezTo>
                <a:lnTo>
                  <a:pt x="2552" y="31724"/>
                </a:lnTo>
                <a:cubicBezTo>
                  <a:pt x="1972" y="30332"/>
                  <a:pt x="1914" y="28737"/>
                  <a:pt x="2407" y="27317"/>
                </a:cubicBezTo>
                <a:cubicBezTo>
                  <a:pt x="2610" y="26650"/>
                  <a:pt x="2987" y="26041"/>
                  <a:pt x="3451" y="25519"/>
                </a:cubicBezTo>
                <a:cubicBezTo>
                  <a:pt x="3538" y="25403"/>
                  <a:pt x="3654" y="25316"/>
                  <a:pt x="3741" y="25200"/>
                </a:cubicBezTo>
                <a:cubicBezTo>
                  <a:pt x="3828" y="25142"/>
                  <a:pt x="3886" y="25055"/>
                  <a:pt x="3973" y="25026"/>
                </a:cubicBezTo>
                <a:lnTo>
                  <a:pt x="4205" y="24823"/>
                </a:lnTo>
                <a:lnTo>
                  <a:pt x="4321" y="24707"/>
                </a:lnTo>
                <a:lnTo>
                  <a:pt x="4379" y="24678"/>
                </a:lnTo>
                <a:lnTo>
                  <a:pt x="4582" y="24533"/>
                </a:lnTo>
                <a:cubicBezTo>
                  <a:pt x="4727" y="24446"/>
                  <a:pt x="4872" y="24359"/>
                  <a:pt x="5017" y="24301"/>
                </a:cubicBezTo>
                <a:cubicBezTo>
                  <a:pt x="5860" y="23813"/>
                  <a:pt x="6821" y="23563"/>
                  <a:pt x="7797" y="23563"/>
                </a:cubicBezTo>
                <a:cubicBezTo>
                  <a:pt x="8098" y="23563"/>
                  <a:pt x="8399" y="23587"/>
                  <a:pt x="8699" y="23634"/>
                </a:cubicBezTo>
                <a:cubicBezTo>
                  <a:pt x="9279" y="23750"/>
                  <a:pt x="9830" y="23953"/>
                  <a:pt x="10381" y="24243"/>
                </a:cubicBezTo>
                <a:cubicBezTo>
                  <a:pt x="10613" y="24388"/>
                  <a:pt x="10874" y="24533"/>
                  <a:pt x="11106" y="24707"/>
                </a:cubicBezTo>
                <a:cubicBezTo>
                  <a:pt x="11193" y="24794"/>
                  <a:pt x="11280" y="24881"/>
                  <a:pt x="11367" y="24968"/>
                </a:cubicBezTo>
                <a:cubicBezTo>
                  <a:pt x="11425" y="25026"/>
                  <a:pt x="11483" y="25084"/>
                  <a:pt x="11541" y="25142"/>
                </a:cubicBezTo>
                <a:lnTo>
                  <a:pt x="11715" y="25345"/>
                </a:lnTo>
                <a:cubicBezTo>
                  <a:pt x="12063" y="25722"/>
                  <a:pt x="12353" y="26215"/>
                  <a:pt x="12527" y="26708"/>
                </a:cubicBezTo>
                <a:cubicBezTo>
                  <a:pt x="12701" y="27172"/>
                  <a:pt x="12788" y="27694"/>
                  <a:pt x="12759" y="28187"/>
                </a:cubicBezTo>
                <a:cubicBezTo>
                  <a:pt x="12759" y="28332"/>
                  <a:pt x="12730" y="28448"/>
                  <a:pt x="12701" y="28564"/>
                </a:cubicBezTo>
                <a:lnTo>
                  <a:pt x="12701" y="28708"/>
                </a:lnTo>
                <a:lnTo>
                  <a:pt x="12643" y="28940"/>
                </a:lnTo>
                <a:cubicBezTo>
                  <a:pt x="12585" y="29172"/>
                  <a:pt x="12498" y="29404"/>
                  <a:pt x="12382" y="29607"/>
                </a:cubicBezTo>
                <a:cubicBezTo>
                  <a:pt x="12179" y="30042"/>
                  <a:pt x="11918" y="30448"/>
                  <a:pt x="11599" y="30796"/>
                </a:cubicBezTo>
                <a:cubicBezTo>
                  <a:pt x="10990" y="31405"/>
                  <a:pt x="10207" y="31811"/>
                  <a:pt x="9337" y="31869"/>
                </a:cubicBezTo>
                <a:cubicBezTo>
                  <a:pt x="9295" y="31871"/>
                  <a:pt x="9253" y="31871"/>
                  <a:pt x="9211" y="31871"/>
                </a:cubicBezTo>
                <a:cubicBezTo>
                  <a:pt x="8503" y="31871"/>
                  <a:pt x="7825" y="31640"/>
                  <a:pt x="7250" y="31202"/>
                </a:cubicBezTo>
                <a:cubicBezTo>
                  <a:pt x="6728" y="30825"/>
                  <a:pt x="6293" y="30332"/>
                  <a:pt x="6032" y="29752"/>
                </a:cubicBezTo>
                <a:cubicBezTo>
                  <a:pt x="5800" y="29317"/>
                  <a:pt x="5655" y="28824"/>
                  <a:pt x="5655" y="28361"/>
                </a:cubicBezTo>
                <a:cubicBezTo>
                  <a:pt x="5655" y="28158"/>
                  <a:pt x="5655" y="27984"/>
                  <a:pt x="5684" y="27810"/>
                </a:cubicBezTo>
                <a:cubicBezTo>
                  <a:pt x="5684" y="27694"/>
                  <a:pt x="5713" y="27549"/>
                  <a:pt x="5742" y="27433"/>
                </a:cubicBezTo>
                <a:cubicBezTo>
                  <a:pt x="5800" y="27201"/>
                  <a:pt x="5829" y="27085"/>
                  <a:pt x="5829" y="27085"/>
                </a:cubicBezTo>
                <a:lnTo>
                  <a:pt x="5597" y="26998"/>
                </a:lnTo>
                <a:lnTo>
                  <a:pt x="5423" y="27288"/>
                </a:lnTo>
                <a:cubicBezTo>
                  <a:pt x="5365" y="27433"/>
                  <a:pt x="5307" y="27549"/>
                  <a:pt x="5249" y="27694"/>
                </a:cubicBezTo>
                <a:cubicBezTo>
                  <a:pt x="5191" y="27897"/>
                  <a:pt x="5133" y="28071"/>
                  <a:pt x="5104" y="28274"/>
                </a:cubicBezTo>
                <a:cubicBezTo>
                  <a:pt x="5075" y="28390"/>
                  <a:pt x="5075" y="28506"/>
                  <a:pt x="5046" y="28650"/>
                </a:cubicBezTo>
                <a:cubicBezTo>
                  <a:pt x="5046" y="28766"/>
                  <a:pt x="5046" y="28911"/>
                  <a:pt x="5046" y="29056"/>
                </a:cubicBezTo>
                <a:cubicBezTo>
                  <a:pt x="5046" y="29201"/>
                  <a:pt x="5075" y="29375"/>
                  <a:pt x="5104" y="29520"/>
                </a:cubicBezTo>
                <a:cubicBezTo>
                  <a:pt x="5133" y="29694"/>
                  <a:pt x="5162" y="29839"/>
                  <a:pt x="5220" y="30013"/>
                </a:cubicBezTo>
                <a:cubicBezTo>
                  <a:pt x="5452" y="30796"/>
                  <a:pt x="5858" y="31492"/>
                  <a:pt x="6467" y="32072"/>
                </a:cubicBezTo>
                <a:cubicBezTo>
                  <a:pt x="7221" y="32826"/>
                  <a:pt x="8206" y="33290"/>
                  <a:pt x="9279" y="33348"/>
                </a:cubicBezTo>
                <a:cubicBezTo>
                  <a:pt x="9376" y="33348"/>
                  <a:pt x="9485" y="33361"/>
                  <a:pt x="9591" y="33361"/>
                </a:cubicBezTo>
                <a:cubicBezTo>
                  <a:pt x="9643" y="33361"/>
                  <a:pt x="9695" y="33357"/>
                  <a:pt x="9743" y="33348"/>
                </a:cubicBezTo>
                <a:lnTo>
                  <a:pt x="10468" y="33348"/>
                </a:lnTo>
                <a:lnTo>
                  <a:pt x="10642" y="33319"/>
                </a:lnTo>
                <a:cubicBezTo>
                  <a:pt x="10787" y="33290"/>
                  <a:pt x="10961" y="33232"/>
                  <a:pt x="11135" y="33174"/>
                </a:cubicBezTo>
                <a:cubicBezTo>
                  <a:pt x="11744" y="32942"/>
                  <a:pt x="12324" y="32594"/>
                  <a:pt x="12817" y="32188"/>
                </a:cubicBezTo>
                <a:cubicBezTo>
                  <a:pt x="13339" y="31695"/>
                  <a:pt x="13774" y="31144"/>
                  <a:pt x="14121" y="30535"/>
                </a:cubicBezTo>
                <a:cubicBezTo>
                  <a:pt x="14208" y="30390"/>
                  <a:pt x="14295" y="30216"/>
                  <a:pt x="14382" y="30042"/>
                </a:cubicBezTo>
                <a:cubicBezTo>
                  <a:pt x="14411" y="29984"/>
                  <a:pt x="14440" y="29897"/>
                  <a:pt x="14498" y="29810"/>
                </a:cubicBezTo>
                <a:lnTo>
                  <a:pt x="14527" y="29665"/>
                </a:lnTo>
                <a:lnTo>
                  <a:pt x="14527" y="29636"/>
                </a:lnTo>
                <a:cubicBezTo>
                  <a:pt x="14556" y="29607"/>
                  <a:pt x="14556" y="29607"/>
                  <a:pt x="14556" y="29578"/>
                </a:cubicBezTo>
                <a:lnTo>
                  <a:pt x="14585" y="29520"/>
                </a:lnTo>
                <a:lnTo>
                  <a:pt x="14643" y="29288"/>
                </a:lnTo>
                <a:lnTo>
                  <a:pt x="14730" y="28998"/>
                </a:lnTo>
                <a:cubicBezTo>
                  <a:pt x="14759" y="28795"/>
                  <a:pt x="14817" y="28592"/>
                  <a:pt x="14846" y="28390"/>
                </a:cubicBezTo>
                <a:cubicBezTo>
                  <a:pt x="14962" y="27201"/>
                  <a:pt x="14730" y="25954"/>
                  <a:pt x="14150" y="24881"/>
                </a:cubicBezTo>
                <a:lnTo>
                  <a:pt x="14150" y="24881"/>
                </a:lnTo>
                <a:cubicBezTo>
                  <a:pt x="15484" y="25867"/>
                  <a:pt x="16963" y="26563"/>
                  <a:pt x="18558" y="26998"/>
                </a:cubicBezTo>
                <a:lnTo>
                  <a:pt x="18761" y="27056"/>
                </a:lnTo>
                <a:lnTo>
                  <a:pt x="18993" y="27114"/>
                </a:lnTo>
                <a:lnTo>
                  <a:pt x="19370" y="27201"/>
                </a:lnTo>
                <a:lnTo>
                  <a:pt x="20095" y="27346"/>
                </a:lnTo>
                <a:lnTo>
                  <a:pt x="20964" y="27433"/>
                </a:lnTo>
                <a:cubicBezTo>
                  <a:pt x="21254" y="27491"/>
                  <a:pt x="21544" y="27520"/>
                  <a:pt x="21805" y="27520"/>
                </a:cubicBezTo>
                <a:cubicBezTo>
                  <a:pt x="22081" y="27534"/>
                  <a:pt x="22356" y="27541"/>
                  <a:pt x="22632" y="27541"/>
                </a:cubicBezTo>
                <a:cubicBezTo>
                  <a:pt x="22907" y="27541"/>
                  <a:pt x="23183" y="27534"/>
                  <a:pt x="23458" y="27520"/>
                </a:cubicBezTo>
                <a:lnTo>
                  <a:pt x="24270" y="27462"/>
                </a:lnTo>
                <a:lnTo>
                  <a:pt x="25082" y="27346"/>
                </a:lnTo>
                <a:cubicBezTo>
                  <a:pt x="25604" y="27288"/>
                  <a:pt x="26126" y="27172"/>
                  <a:pt x="26647" y="27056"/>
                </a:cubicBezTo>
                <a:cubicBezTo>
                  <a:pt x="28648" y="26592"/>
                  <a:pt x="30591" y="25838"/>
                  <a:pt x="32389" y="24852"/>
                </a:cubicBezTo>
                <a:cubicBezTo>
                  <a:pt x="34099" y="23924"/>
                  <a:pt x="35694" y="22851"/>
                  <a:pt x="37231" y="21663"/>
                </a:cubicBezTo>
                <a:cubicBezTo>
                  <a:pt x="37579" y="21373"/>
                  <a:pt x="37956" y="21083"/>
                  <a:pt x="38304" y="20793"/>
                </a:cubicBezTo>
                <a:lnTo>
                  <a:pt x="38565" y="20561"/>
                </a:lnTo>
                <a:lnTo>
                  <a:pt x="38826" y="20329"/>
                </a:lnTo>
                <a:lnTo>
                  <a:pt x="39347" y="19894"/>
                </a:lnTo>
                <a:lnTo>
                  <a:pt x="40333" y="19024"/>
                </a:lnTo>
                <a:lnTo>
                  <a:pt x="41290" y="18154"/>
                </a:lnTo>
                <a:cubicBezTo>
                  <a:pt x="41493" y="17951"/>
                  <a:pt x="41696" y="17777"/>
                  <a:pt x="41899" y="17574"/>
                </a:cubicBezTo>
                <a:close/>
                <a:moveTo>
                  <a:pt x="30223" y="1"/>
                </a:moveTo>
                <a:cubicBezTo>
                  <a:pt x="28268" y="1"/>
                  <a:pt x="26315" y="261"/>
                  <a:pt x="24415" y="757"/>
                </a:cubicBezTo>
                <a:cubicBezTo>
                  <a:pt x="24154" y="815"/>
                  <a:pt x="23922" y="902"/>
                  <a:pt x="23661" y="960"/>
                </a:cubicBezTo>
                <a:cubicBezTo>
                  <a:pt x="23429" y="1018"/>
                  <a:pt x="23168" y="1105"/>
                  <a:pt x="22907" y="1192"/>
                </a:cubicBezTo>
                <a:cubicBezTo>
                  <a:pt x="22675" y="1279"/>
                  <a:pt x="22414" y="1337"/>
                  <a:pt x="22182" y="1424"/>
                </a:cubicBezTo>
                <a:cubicBezTo>
                  <a:pt x="21979" y="1511"/>
                  <a:pt x="21718" y="1598"/>
                  <a:pt x="21457" y="1685"/>
                </a:cubicBezTo>
                <a:cubicBezTo>
                  <a:pt x="20500" y="2062"/>
                  <a:pt x="19544" y="2497"/>
                  <a:pt x="18587" y="2990"/>
                </a:cubicBezTo>
                <a:cubicBezTo>
                  <a:pt x="17659" y="3482"/>
                  <a:pt x="16760" y="4033"/>
                  <a:pt x="15890" y="4671"/>
                </a:cubicBezTo>
                <a:cubicBezTo>
                  <a:pt x="15020" y="5309"/>
                  <a:pt x="14237" y="6034"/>
                  <a:pt x="13484" y="6817"/>
                </a:cubicBezTo>
                <a:cubicBezTo>
                  <a:pt x="11947" y="8412"/>
                  <a:pt x="10845" y="10354"/>
                  <a:pt x="10178" y="12471"/>
                </a:cubicBezTo>
                <a:cubicBezTo>
                  <a:pt x="9511" y="14646"/>
                  <a:pt x="9482" y="16965"/>
                  <a:pt x="10091" y="19198"/>
                </a:cubicBezTo>
                <a:cubicBezTo>
                  <a:pt x="10178" y="19459"/>
                  <a:pt x="10265" y="19749"/>
                  <a:pt x="10381" y="20010"/>
                </a:cubicBezTo>
                <a:lnTo>
                  <a:pt x="10555" y="20416"/>
                </a:lnTo>
                <a:lnTo>
                  <a:pt x="10555" y="20474"/>
                </a:lnTo>
                <a:cubicBezTo>
                  <a:pt x="10584" y="20503"/>
                  <a:pt x="10584" y="20503"/>
                  <a:pt x="10613" y="20532"/>
                </a:cubicBezTo>
                <a:lnTo>
                  <a:pt x="10642" y="20648"/>
                </a:lnTo>
                <a:lnTo>
                  <a:pt x="10729" y="20822"/>
                </a:lnTo>
                <a:cubicBezTo>
                  <a:pt x="10787" y="20938"/>
                  <a:pt x="10845" y="21025"/>
                  <a:pt x="10903" y="21170"/>
                </a:cubicBezTo>
                <a:lnTo>
                  <a:pt x="11135" y="21576"/>
                </a:lnTo>
                <a:cubicBezTo>
                  <a:pt x="11251" y="21750"/>
                  <a:pt x="11367" y="21924"/>
                  <a:pt x="11454" y="22069"/>
                </a:cubicBezTo>
                <a:cubicBezTo>
                  <a:pt x="10302" y="21408"/>
                  <a:pt x="9021" y="21082"/>
                  <a:pt x="7740" y="21082"/>
                </a:cubicBezTo>
                <a:cubicBezTo>
                  <a:pt x="6375" y="21082"/>
                  <a:pt x="5010" y="21452"/>
                  <a:pt x="3799" y="22185"/>
                </a:cubicBezTo>
                <a:cubicBezTo>
                  <a:pt x="3596" y="22300"/>
                  <a:pt x="3393" y="22445"/>
                  <a:pt x="3219" y="22590"/>
                </a:cubicBezTo>
                <a:lnTo>
                  <a:pt x="2929" y="22793"/>
                </a:lnTo>
                <a:lnTo>
                  <a:pt x="2842" y="22851"/>
                </a:lnTo>
                <a:lnTo>
                  <a:pt x="2784" y="22909"/>
                </a:lnTo>
                <a:lnTo>
                  <a:pt x="2755" y="22938"/>
                </a:lnTo>
                <a:lnTo>
                  <a:pt x="2639" y="23054"/>
                </a:lnTo>
                <a:lnTo>
                  <a:pt x="2407" y="23257"/>
                </a:lnTo>
                <a:cubicBezTo>
                  <a:pt x="2320" y="23344"/>
                  <a:pt x="2262" y="23431"/>
                  <a:pt x="2175" y="23518"/>
                </a:cubicBezTo>
                <a:cubicBezTo>
                  <a:pt x="2001" y="23692"/>
                  <a:pt x="1827" y="23895"/>
                  <a:pt x="1682" y="24098"/>
                </a:cubicBezTo>
                <a:cubicBezTo>
                  <a:pt x="1103" y="24881"/>
                  <a:pt x="697" y="25780"/>
                  <a:pt x="465" y="26737"/>
                </a:cubicBezTo>
                <a:cubicBezTo>
                  <a:pt x="1" y="28650"/>
                  <a:pt x="291" y="30651"/>
                  <a:pt x="1248" y="32362"/>
                </a:cubicBezTo>
                <a:cubicBezTo>
                  <a:pt x="1364" y="32565"/>
                  <a:pt x="1509" y="32768"/>
                  <a:pt x="1653" y="32971"/>
                </a:cubicBezTo>
                <a:cubicBezTo>
                  <a:pt x="1769" y="33174"/>
                  <a:pt x="1943" y="33377"/>
                  <a:pt x="2088" y="33551"/>
                </a:cubicBezTo>
                <a:lnTo>
                  <a:pt x="2088" y="33609"/>
                </a:lnTo>
                <a:cubicBezTo>
                  <a:pt x="2117" y="33609"/>
                  <a:pt x="2146" y="33638"/>
                  <a:pt x="2146" y="33638"/>
                </a:cubicBezTo>
                <a:lnTo>
                  <a:pt x="2204" y="33696"/>
                </a:lnTo>
                <a:lnTo>
                  <a:pt x="2320" y="33841"/>
                </a:lnTo>
                <a:lnTo>
                  <a:pt x="2552" y="34073"/>
                </a:lnTo>
                <a:cubicBezTo>
                  <a:pt x="2697" y="34247"/>
                  <a:pt x="2900" y="34421"/>
                  <a:pt x="3074" y="34566"/>
                </a:cubicBezTo>
                <a:cubicBezTo>
                  <a:pt x="3770" y="35203"/>
                  <a:pt x="4582" y="35725"/>
                  <a:pt x="5423" y="36131"/>
                </a:cubicBezTo>
                <a:cubicBezTo>
                  <a:pt x="7134" y="36943"/>
                  <a:pt x="8989" y="37378"/>
                  <a:pt x="10874" y="37465"/>
                </a:cubicBezTo>
                <a:cubicBezTo>
                  <a:pt x="11270" y="37477"/>
                  <a:pt x="11662" y="37484"/>
                  <a:pt x="12052" y="37484"/>
                </a:cubicBezTo>
                <a:cubicBezTo>
                  <a:pt x="12604" y="37484"/>
                  <a:pt x="13155" y="37470"/>
                  <a:pt x="13716" y="37436"/>
                </a:cubicBezTo>
                <a:cubicBezTo>
                  <a:pt x="14643" y="37378"/>
                  <a:pt x="15600" y="37262"/>
                  <a:pt x="16528" y="37117"/>
                </a:cubicBezTo>
                <a:cubicBezTo>
                  <a:pt x="17456" y="36972"/>
                  <a:pt x="18384" y="36798"/>
                  <a:pt x="19312" y="36595"/>
                </a:cubicBezTo>
                <a:cubicBezTo>
                  <a:pt x="20240" y="36392"/>
                  <a:pt x="21167" y="36189"/>
                  <a:pt x="22066" y="35928"/>
                </a:cubicBezTo>
                <a:cubicBezTo>
                  <a:pt x="23893" y="35406"/>
                  <a:pt x="25691" y="34798"/>
                  <a:pt x="27459" y="34102"/>
                </a:cubicBezTo>
                <a:cubicBezTo>
                  <a:pt x="28300" y="33754"/>
                  <a:pt x="29199" y="33377"/>
                  <a:pt x="30069" y="33029"/>
                </a:cubicBezTo>
                <a:cubicBezTo>
                  <a:pt x="30910" y="32652"/>
                  <a:pt x="31751" y="32246"/>
                  <a:pt x="32592" y="31869"/>
                </a:cubicBezTo>
                <a:cubicBezTo>
                  <a:pt x="35926" y="30274"/>
                  <a:pt x="39144" y="28650"/>
                  <a:pt x="42305" y="27288"/>
                </a:cubicBezTo>
                <a:cubicBezTo>
                  <a:pt x="43900" y="26621"/>
                  <a:pt x="45465" y="25983"/>
                  <a:pt x="47002" y="25461"/>
                </a:cubicBezTo>
                <a:cubicBezTo>
                  <a:pt x="47756" y="25171"/>
                  <a:pt x="48539" y="24939"/>
                  <a:pt x="49293" y="24678"/>
                </a:cubicBezTo>
                <a:lnTo>
                  <a:pt x="50424" y="24359"/>
                </a:lnTo>
                <a:lnTo>
                  <a:pt x="50975" y="24214"/>
                </a:lnTo>
                <a:lnTo>
                  <a:pt x="51554" y="24069"/>
                </a:lnTo>
                <a:cubicBezTo>
                  <a:pt x="53944" y="23422"/>
                  <a:pt x="56398" y="23117"/>
                  <a:pt x="58861" y="23117"/>
                </a:cubicBezTo>
                <a:cubicBezTo>
                  <a:pt x="59267" y="23117"/>
                  <a:pt x="59673" y="23125"/>
                  <a:pt x="60079" y="23141"/>
                </a:cubicBezTo>
                <a:cubicBezTo>
                  <a:pt x="61326" y="23228"/>
                  <a:pt x="62573" y="23431"/>
                  <a:pt x="63791" y="23750"/>
                </a:cubicBezTo>
                <a:cubicBezTo>
                  <a:pt x="64080" y="23837"/>
                  <a:pt x="64370" y="23924"/>
                  <a:pt x="64631" y="24011"/>
                </a:cubicBezTo>
                <a:lnTo>
                  <a:pt x="64747" y="24069"/>
                </a:lnTo>
                <a:lnTo>
                  <a:pt x="64805" y="24069"/>
                </a:lnTo>
                <a:lnTo>
                  <a:pt x="65037" y="24127"/>
                </a:lnTo>
                <a:lnTo>
                  <a:pt x="65443" y="24301"/>
                </a:lnTo>
                <a:cubicBezTo>
                  <a:pt x="65733" y="24417"/>
                  <a:pt x="65936" y="24533"/>
                  <a:pt x="66168" y="24649"/>
                </a:cubicBezTo>
                <a:cubicBezTo>
                  <a:pt x="66429" y="24765"/>
                  <a:pt x="66632" y="24910"/>
                  <a:pt x="66864" y="25026"/>
                </a:cubicBezTo>
                <a:cubicBezTo>
                  <a:pt x="67705" y="25548"/>
                  <a:pt x="68459" y="26186"/>
                  <a:pt x="69126" y="26911"/>
                </a:cubicBezTo>
                <a:cubicBezTo>
                  <a:pt x="69706" y="27549"/>
                  <a:pt x="70170" y="28245"/>
                  <a:pt x="70546" y="28998"/>
                </a:cubicBezTo>
                <a:cubicBezTo>
                  <a:pt x="71039" y="30071"/>
                  <a:pt x="71271" y="31289"/>
                  <a:pt x="71184" y="32478"/>
                </a:cubicBezTo>
                <a:cubicBezTo>
                  <a:pt x="71184" y="32797"/>
                  <a:pt x="71155" y="33116"/>
                  <a:pt x="71068" y="33435"/>
                </a:cubicBezTo>
                <a:lnTo>
                  <a:pt x="71010" y="33783"/>
                </a:lnTo>
                <a:lnTo>
                  <a:pt x="71271" y="33870"/>
                </a:lnTo>
                <a:lnTo>
                  <a:pt x="71387" y="33551"/>
                </a:lnTo>
                <a:cubicBezTo>
                  <a:pt x="71532" y="33232"/>
                  <a:pt x="71648" y="32884"/>
                  <a:pt x="71706" y="32565"/>
                </a:cubicBezTo>
                <a:cubicBezTo>
                  <a:pt x="72025" y="31260"/>
                  <a:pt x="71967" y="29897"/>
                  <a:pt x="71561" y="28650"/>
                </a:cubicBezTo>
                <a:cubicBezTo>
                  <a:pt x="70894" y="26621"/>
                  <a:pt x="69590" y="24852"/>
                  <a:pt x="67908" y="23605"/>
                </a:cubicBezTo>
                <a:cubicBezTo>
                  <a:pt x="67647" y="23402"/>
                  <a:pt x="67415" y="23228"/>
                  <a:pt x="67125" y="23054"/>
                </a:cubicBezTo>
                <a:cubicBezTo>
                  <a:pt x="66864" y="22880"/>
                  <a:pt x="66545" y="22677"/>
                  <a:pt x="66284" y="22532"/>
                </a:cubicBezTo>
                <a:lnTo>
                  <a:pt x="65878" y="22329"/>
                </a:lnTo>
                <a:lnTo>
                  <a:pt x="65675" y="22214"/>
                </a:lnTo>
                <a:lnTo>
                  <a:pt x="65646" y="22214"/>
                </a:lnTo>
                <a:lnTo>
                  <a:pt x="65588" y="22185"/>
                </a:lnTo>
                <a:lnTo>
                  <a:pt x="65530" y="22156"/>
                </a:lnTo>
                <a:lnTo>
                  <a:pt x="65414" y="22127"/>
                </a:lnTo>
                <a:cubicBezTo>
                  <a:pt x="65095" y="21982"/>
                  <a:pt x="64805" y="21837"/>
                  <a:pt x="64486" y="21750"/>
                </a:cubicBezTo>
                <a:cubicBezTo>
                  <a:pt x="63124" y="21257"/>
                  <a:pt x="61732" y="20909"/>
                  <a:pt x="60340" y="20735"/>
                </a:cubicBezTo>
                <a:cubicBezTo>
                  <a:pt x="59296" y="20620"/>
                  <a:pt x="58249" y="20562"/>
                  <a:pt x="57204" y="20562"/>
                </a:cubicBezTo>
                <a:cubicBezTo>
                  <a:pt x="55085" y="20562"/>
                  <a:pt x="52975" y="20800"/>
                  <a:pt x="50917" y="21286"/>
                </a:cubicBezTo>
                <a:lnTo>
                  <a:pt x="50308" y="21402"/>
                </a:lnTo>
                <a:lnTo>
                  <a:pt x="49699" y="21576"/>
                </a:lnTo>
                <a:lnTo>
                  <a:pt x="48481" y="21895"/>
                </a:lnTo>
                <a:cubicBezTo>
                  <a:pt x="47669" y="22156"/>
                  <a:pt x="46828" y="22387"/>
                  <a:pt x="46016" y="22706"/>
                </a:cubicBezTo>
                <a:cubicBezTo>
                  <a:pt x="44364" y="23286"/>
                  <a:pt x="42740" y="23953"/>
                  <a:pt x="41145" y="24736"/>
                </a:cubicBezTo>
                <a:cubicBezTo>
                  <a:pt x="40623" y="24968"/>
                  <a:pt x="40101" y="25229"/>
                  <a:pt x="39550" y="25490"/>
                </a:cubicBezTo>
                <a:lnTo>
                  <a:pt x="40130" y="24910"/>
                </a:lnTo>
                <a:cubicBezTo>
                  <a:pt x="40536" y="24446"/>
                  <a:pt x="40971" y="23982"/>
                  <a:pt x="41348" y="23431"/>
                </a:cubicBezTo>
                <a:cubicBezTo>
                  <a:pt x="42218" y="22271"/>
                  <a:pt x="42943" y="21025"/>
                  <a:pt x="43523" y="19691"/>
                </a:cubicBezTo>
                <a:lnTo>
                  <a:pt x="43929" y="18618"/>
                </a:lnTo>
                <a:lnTo>
                  <a:pt x="44277" y="17458"/>
                </a:lnTo>
                <a:lnTo>
                  <a:pt x="44306" y="17400"/>
                </a:lnTo>
                <a:lnTo>
                  <a:pt x="44306" y="17313"/>
                </a:lnTo>
                <a:lnTo>
                  <a:pt x="44306" y="17284"/>
                </a:lnTo>
                <a:lnTo>
                  <a:pt x="44335" y="17139"/>
                </a:lnTo>
                <a:lnTo>
                  <a:pt x="44393" y="16849"/>
                </a:lnTo>
                <a:lnTo>
                  <a:pt x="44509" y="16298"/>
                </a:lnTo>
                <a:cubicBezTo>
                  <a:pt x="44567" y="15979"/>
                  <a:pt x="44596" y="15632"/>
                  <a:pt x="44654" y="15284"/>
                </a:cubicBezTo>
                <a:cubicBezTo>
                  <a:pt x="44741" y="15197"/>
                  <a:pt x="44828" y="15110"/>
                  <a:pt x="44944" y="15052"/>
                </a:cubicBezTo>
                <a:cubicBezTo>
                  <a:pt x="47292" y="13167"/>
                  <a:pt x="49757" y="11949"/>
                  <a:pt x="52105" y="11717"/>
                </a:cubicBezTo>
                <a:cubicBezTo>
                  <a:pt x="52395" y="11688"/>
                  <a:pt x="52656" y="11688"/>
                  <a:pt x="52946" y="11688"/>
                </a:cubicBezTo>
                <a:lnTo>
                  <a:pt x="53381" y="11688"/>
                </a:lnTo>
                <a:lnTo>
                  <a:pt x="53787" y="11717"/>
                </a:lnTo>
                <a:lnTo>
                  <a:pt x="54599" y="11804"/>
                </a:lnTo>
                <a:lnTo>
                  <a:pt x="54802" y="11804"/>
                </a:lnTo>
                <a:lnTo>
                  <a:pt x="55005" y="11833"/>
                </a:lnTo>
                <a:cubicBezTo>
                  <a:pt x="55121" y="11891"/>
                  <a:pt x="55295" y="11891"/>
                  <a:pt x="55411" y="11949"/>
                </a:cubicBezTo>
                <a:cubicBezTo>
                  <a:pt x="55875" y="12065"/>
                  <a:pt x="56310" y="12239"/>
                  <a:pt x="56745" y="12442"/>
                </a:cubicBezTo>
                <a:cubicBezTo>
                  <a:pt x="56977" y="12529"/>
                  <a:pt x="57151" y="12645"/>
                  <a:pt x="57354" y="12761"/>
                </a:cubicBezTo>
                <a:cubicBezTo>
                  <a:pt x="57557" y="12848"/>
                  <a:pt x="57731" y="12993"/>
                  <a:pt x="57904" y="13109"/>
                </a:cubicBezTo>
                <a:cubicBezTo>
                  <a:pt x="59006" y="13892"/>
                  <a:pt x="59876" y="14994"/>
                  <a:pt x="60369" y="16240"/>
                </a:cubicBezTo>
                <a:cubicBezTo>
                  <a:pt x="60456" y="16443"/>
                  <a:pt x="60514" y="16646"/>
                  <a:pt x="60572" y="16849"/>
                </a:cubicBezTo>
                <a:cubicBezTo>
                  <a:pt x="60601" y="16994"/>
                  <a:pt x="60659" y="17139"/>
                  <a:pt x="60688" y="17284"/>
                </a:cubicBezTo>
                <a:lnTo>
                  <a:pt x="60746" y="17661"/>
                </a:lnTo>
                <a:lnTo>
                  <a:pt x="61036" y="17632"/>
                </a:lnTo>
                <a:lnTo>
                  <a:pt x="61036" y="17226"/>
                </a:lnTo>
                <a:cubicBezTo>
                  <a:pt x="61036" y="17081"/>
                  <a:pt x="61007" y="16907"/>
                  <a:pt x="60978" y="16762"/>
                </a:cubicBezTo>
                <a:cubicBezTo>
                  <a:pt x="60978" y="16530"/>
                  <a:pt x="60920" y="16298"/>
                  <a:pt x="60891" y="16095"/>
                </a:cubicBezTo>
                <a:cubicBezTo>
                  <a:pt x="60543" y="14588"/>
                  <a:pt x="59760" y="13254"/>
                  <a:pt x="58629" y="12239"/>
                </a:cubicBezTo>
                <a:cubicBezTo>
                  <a:pt x="58455" y="12065"/>
                  <a:pt x="58223" y="11920"/>
                  <a:pt x="58049" y="11746"/>
                </a:cubicBezTo>
                <a:cubicBezTo>
                  <a:pt x="57846" y="11601"/>
                  <a:pt x="57615" y="11456"/>
                  <a:pt x="57383" y="11311"/>
                </a:cubicBezTo>
                <a:cubicBezTo>
                  <a:pt x="56890" y="10992"/>
                  <a:pt x="56339" y="10731"/>
                  <a:pt x="55817" y="10528"/>
                </a:cubicBezTo>
                <a:cubicBezTo>
                  <a:pt x="55643" y="10470"/>
                  <a:pt x="55527" y="10412"/>
                  <a:pt x="55411" y="10383"/>
                </a:cubicBezTo>
                <a:lnTo>
                  <a:pt x="55208" y="10296"/>
                </a:lnTo>
                <a:lnTo>
                  <a:pt x="54947" y="10238"/>
                </a:lnTo>
                <a:cubicBezTo>
                  <a:pt x="54628" y="10180"/>
                  <a:pt x="54338" y="10122"/>
                  <a:pt x="54019" y="10035"/>
                </a:cubicBezTo>
                <a:lnTo>
                  <a:pt x="53526" y="9948"/>
                </a:lnTo>
                <a:lnTo>
                  <a:pt x="53033" y="9919"/>
                </a:lnTo>
                <a:cubicBezTo>
                  <a:pt x="52760" y="9919"/>
                  <a:pt x="52465" y="9856"/>
                  <a:pt x="52167" y="9856"/>
                </a:cubicBezTo>
                <a:cubicBezTo>
                  <a:pt x="52118" y="9856"/>
                  <a:pt x="52068" y="9857"/>
                  <a:pt x="52018" y="9861"/>
                </a:cubicBezTo>
                <a:cubicBezTo>
                  <a:pt x="50540" y="9890"/>
                  <a:pt x="49061" y="10180"/>
                  <a:pt x="47698" y="10731"/>
                </a:cubicBezTo>
                <a:cubicBezTo>
                  <a:pt x="46625" y="11137"/>
                  <a:pt x="45610" y="11659"/>
                  <a:pt x="44625" y="12268"/>
                </a:cubicBezTo>
                <a:cubicBezTo>
                  <a:pt x="44538" y="11398"/>
                  <a:pt x="44364" y="10528"/>
                  <a:pt x="44132" y="9658"/>
                </a:cubicBezTo>
                <a:cubicBezTo>
                  <a:pt x="43871" y="8760"/>
                  <a:pt x="43523" y="7890"/>
                  <a:pt x="43088" y="7049"/>
                </a:cubicBezTo>
                <a:cubicBezTo>
                  <a:pt x="42595" y="6179"/>
                  <a:pt x="42044" y="5367"/>
                  <a:pt x="41406" y="4642"/>
                </a:cubicBezTo>
                <a:cubicBezTo>
                  <a:pt x="40739" y="3888"/>
                  <a:pt x="40014" y="3192"/>
                  <a:pt x="39202" y="2613"/>
                </a:cubicBezTo>
                <a:lnTo>
                  <a:pt x="38565" y="2207"/>
                </a:lnTo>
                <a:lnTo>
                  <a:pt x="38246" y="1975"/>
                </a:lnTo>
                <a:lnTo>
                  <a:pt x="37898" y="1830"/>
                </a:lnTo>
                <a:lnTo>
                  <a:pt x="37231" y="1453"/>
                </a:lnTo>
                <a:lnTo>
                  <a:pt x="37173" y="1453"/>
                </a:lnTo>
                <a:lnTo>
                  <a:pt x="37115" y="1424"/>
                </a:lnTo>
                <a:lnTo>
                  <a:pt x="37028" y="1395"/>
                </a:lnTo>
                <a:lnTo>
                  <a:pt x="36854" y="1308"/>
                </a:lnTo>
                <a:lnTo>
                  <a:pt x="36535" y="1192"/>
                </a:lnTo>
                <a:cubicBezTo>
                  <a:pt x="34621" y="409"/>
                  <a:pt x="32592" y="32"/>
                  <a:pt x="30533" y="3"/>
                </a:cubicBezTo>
                <a:cubicBezTo>
                  <a:pt x="30430" y="2"/>
                  <a:pt x="30326" y="1"/>
                  <a:pt x="30223" y="1"/>
                </a:cubicBezTo>
                <a:close/>
              </a:path>
            </a:pathLst>
          </a:custGeom>
          <a:solidFill>
            <a:srgbClr val="737B40"/>
          </a:solidFill>
          <a:ln>
            <a:noFill/>
          </a:ln>
          <a:effectLst>
            <a:outerShdw blurRad="57150" dist="28575" dir="14160000" algn="bl" rotWithShape="0">
              <a:srgbClr val="737B4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1"/>
          <p:cNvSpPr/>
          <p:nvPr/>
        </p:nvSpPr>
        <p:spPr>
          <a:xfrm>
            <a:off x="6540401" y="1827874"/>
            <a:ext cx="432900" cy="432300"/>
          </a:xfrm>
          <a:prstGeom prst="star4">
            <a:avLst>
              <a:gd name="adj" fmla="val 9645"/>
            </a:avLst>
          </a:prstGeom>
          <a:solidFill>
            <a:srgbClr val="737B40"/>
          </a:solidFill>
          <a:ln>
            <a:noFill/>
          </a:ln>
          <a:effectLst>
            <a:outerShdw blurRad="57150" dist="38100" dir="12840000" algn="bl" rotWithShape="0">
              <a:srgbClr val="737B40">
                <a:alpha val="36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44" name="Google Shape;344;p31"/>
          <p:cNvCxnSpPr/>
          <p:nvPr/>
        </p:nvCxnSpPr>
        <p:spPr>
          <a:xfrm>
            <a:off x="3968125" y="3782563"/>
            <a:ext cx="1207800" cy="0"/>
          </a:xfrm>
          <a:prstGeom prst="straightConnector1">
            <a:avLst/>
          </a:prstGeom>
          <a:noFill/>
          <a:ln w="19050" cap="flat" cmpd="sng">
            <a:solidFill>
              <a:srgbClr val="737B40"/>
            </a:solidFill>
            <a:prstDash val="solid"/>
            <a:round/>
            <a:headEnd type="none" w="med" len="med"/>
            <a:tailEnd type="none" w="med" len="med"/>
          </a:ln>
        </p:spPr>
      </p:cxnSp>
      <p:sp>
        <p:nvSpPr>
          <p:cNvPr id="3" name="Subtitle 2">
            <a:extLst>
              <a:ext uri="{FF2B5EF4-FFF2-40B4-BE49-F238E27FC236}">
                <a16:creationId xmlns:a16="http://schemas.microsoft.com/office/drawing/2014/main" id="{F03E42EA-3AD0-EBBF-4DD5-A456E14B20DB}"/>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98985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pic>
        <p:nvPicPr>
          <p:cNvPr id="2" name="Picture 1">
            <a:extLst>
              <a:ext uri="{FF2B5EF4-FFF2-40B4-BE49-F238E27FC236}">
                <a16:creationId xmlns:a16="http://schemas.microsoft.com/office/drawing/2014/main" id="{A7DECE3A-D57B-8B16-C491-C270EE0C82DA}"/>
              </a:ext>
            </a:extLst>
          </p:cNvPr>
          <p:cNvPicPr>
            <a:picLocks noChangeAspect="1"/>
          </p:cNvPicPr>
          <p:nvPr/>
        </p:nvPicPr>
        <p:blipFill>
          <a:blip r:embed="rId3"/>
          <a:stretch>
            <a:fillRect/>
          </a:stretch>
        </p:blipFill>
        <p:spPr>
          <a:xfrm>
            <a:off x="1798780" y="566304"/>
            <a:ext cx="5347855" cy="4010891"/>
          </a:xfrm>
          <a:prstGeom prst="rect">
            <a:avLst/>
          </a:prstGeom>
        </p:spPr>
      </p:pic>
    </p:spTree>
    <p:extLst>
      <p:ext uri="{BB962C8B-B14F-4D97-AF65-F5344CB8AC3E}">
        <p14:creationId xmlns:p14="http://schemas.microsoft.com/office/powerpoint/2010/main" val="8961546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07">
          <a:extLst>
            <a:ext uri="{FF2B5EF4-FFF2-40B4-BE49-F238E27FC236}">
              <a16:creationId xmlns:a16="http://schemas.microsoft.com/office/drawing/2014/main" id="{F58583AB-0C0B-C914-7B05-65337C11727A}"/>
            </a:ext>
          </a:extLst>
        </p:cNvPr>
        <p:cNvGrpSpPr/>
        <p:nvPr/>
      </p:nvGrpSpPr>
      <p:grpSpPr>
        <a:xfrm>
          <a:off x="0" y="0"/>
          <a:ext cx="0" cy="0"/>
          <a:chOff x="0" y="0"/>
          <a:chExt cx="0" cy="0"/>
        </a:xfrm>
      </p:grpSpPr>
      <p:sp>
        <p:nvSpPr>
          <p:cNvPr id="4" name="Google Shape;339;p31">
            <a:extLst>
              <a:ext uri="{FF2B5EF4-FFF2-40B4-BE49-F238E27FC236}">
                <a16:creationId xmlns:a16="http://schemas.microsoft.com/office/drawing/2014/main" id="{981BD893-2032-077E-69FB-DB68B47E5560}"/>
              </a:ext>
            </a:extLst>
          </p:cNvPr>
          <p:cNvSpPr txBox="1">
            <a:spLocks noGrp="1"/>
          </p:cNvSpPr>
          <p:nvPr>
            <p:ph type="title"/>
          </p:nvPr>
        </p:nvSpPr>
        <p:spPr>
          <a:xfrm>
            <a:off x="1935923" y="172754"/>
            <a:ext cx="5272154" cy="111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References</a:t>
            </a:r>
            <a:endParaRPr dirty="0"/>
          </a:p>
        </p:txBody>
      </p:sp>
      <p:sp>
        <p:nvSpPr>
          <p:cNvPr id="6" name="Google Shape;351;p32">
            <a:extLst>
              <a:ext uri="{FF2B5EF4-FFF2-40B4-BE49-F238E27FC236}">
                <a16:creationId xmlns:a16="http://schemas.microsoft.com/office/drawing/2014/main" id="{BF899A96-04FC-7FA6-528A-993180B0E33B}"/>
              </a:ext>
            </a:extLst>
          </p:cNvPr>
          <p:cNvSpPr txBox="1">
            <a:spLocks noGrp="1"/>
          </p:cNvSpPr>
          <p:nvPr/>
        </p:nvSpPr>
        <p:spPr>
          <a:xfrm>
            <a:off x="1401941" y="938292"/>
            <a:ext cx="6326239" cy="1455368"/>
          </a:xfrm>
          <a:prstGeom prst="rect">
            <a:avLst/>
          </a:prstGeom>
          <a:noFill/>
          <a:ln>
            <a:noFill/>
          </a:ln>
          <a:effectLst>
            <a:outerShdw blurRad="57150" dist="19050" dir="5400000" algn="bl" rotWithShape="0">
              <a:schemeClr val="dk1">
                <a:alpha val="50000"/>
              </a:schemeClr>
            </a:outerShdw>
          </a:effectLst>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rgbClr val="737B40"/>
              </a:buClr>
              <a:buSzPts val="1600"/>
              <a:buFont typeface="Cormorant Infant Medium"/>
              <a:buNone/>
              <a:defRPr sz="1800" b="0" i="1" u="none" strike="noStrike" cap="none">
                <a:solidFill>
                  <a:srgbClr val="737B40"/>
                </a:solidFill>
                <a:latin typeface="Cormorant Infant Medium"/>
                <a:ea typeface="Cormorant Infant Medium"/>
                <a:cs typeface="Cormorant Infant Medium"/>
                <a:sym typeface="Cormorant Infant Medium"/>
              </a:defRPr>
            </a:lvl1pPr>
            <a:lvl2pPr marL="914400" marR="0" lvl="1"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2pPr>
            <a:lvl3pPr marL="1371600" marR="0" lvl="2"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3pPr>
            <a:lvl4pPr marL="1828800" marR="0" lvl="3"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4pPr>
            <a:lvl5pPr marL="2286000" marR="0" lvl="4"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5pPr>
            <a:lvl6pPr marL="2743200" marR="0" lvl="5"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6pPr>
            <a:lvl7pPr marL="3200400" marR="0" lvl="6"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7pPr>
            <a:lvl8pPr marL="3657600" marR="0" lvl="7" indent="-330200" algn="ctr" rtl="0">
              <a:lnSpc>
                <a:spcPct val="100000"/>
              </a:lnSpc>
              <a:spcBef>
                <a:spcPts val="1600"/>
              </a:spcBef>
              <a:spcAft>
                <a:spcPts val="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8pPr>
            <a:lvl9pPr marL="4114800" marR="0" lvl="8" indent="-330200" algn="ctr" rtl="0">
              <a:lnSpc>
                <a:spcPct val="100000"/>
              </a:lnSpc>
              <a:spcBef>
                <a:spcPts val="1600"/>
              </a:spcBef>
              <a:spcAft>
                <a:spcPts val="1600"/>
              </a:spcAft>
              <a:buClr>
                <a:srgbClr val="737B40"/>
              </a:buClr>
              <a:buSzPts val="1600"/>
              <a:buFont typeface="Cormorant Infant Medium"/>
              <a:buNone/>
              <a:defRPr sz="1600" b="0" i="1" u="none" strike="noStrike" cap="none">
                <a:solidFill>
                  <a:srgbClr val="737B40"/>
                </a:solidFill>
                <a:latin typeface="Cormorant Infant Medium"/>
                <a:ea typeface="Cormorant Infant Medium"/>
                <a:cs typeface="Cormorant Infant Medium"/>
                <a:sym typeface="Cormorant Infant Medium"/>
              </a:defRPr>
            </a:lvl9pPr>
          </a:lstStyle>
          <a:p>
            <a:pPr marL="0" indent="0"/>
            <a:r>
              <a:rPr lang="en-GB" sz="1100" dirty="0"/>
              <a:t>[1] </a:t>
            </a:r>
            <a:r>
              <a:rPr lang="en-GB" sz="1100" i="0" dirty="0"/>
              <a:t> 'Lancaster House in Manchester, England</a:t>
            </a:r>
            <a:r>
              <a:rPr lang="en-GB" sz="1100" dirty="0"/>
              <a:t>', </a:t>
            </a:r>
            <a:r>
              <a:rPr lang="en-GB" sz="1100" err="1"/>
              <a:t>GPSmyCity</a:t>
            </a:r>
            <a:r>
              <a:rPr lang="en-GB" sz="1100" i="0" dirty="0"/>
              <a:t>. [Online] Available: </a:t>
            </a:r>
            <a:r>
              <a:rPr lang="en-GB" sz="1100" i="0" dirty="0">
                <a:hlinkClick r:id="rId3"/>
              </a:rPr>
              <a:t>https://www.gpsmycity.com/attractions/lancaster-house-27530.html</a:t>
            </a:r>
            <a:endParaRPr lang="en-GB" sz="1100" i="0" dirty="0"/>
          </a:p>
          <a:p>
            <a:pPr marL="0" indent="0"/>
            <a:endParaRPr lang="en-GB" sz="1100" i="0" dirty="0"/>
          </a:p>
          <a:p>
            <a:pPr marL="0" indent="0"/>
            <a:r>
              <a:rPr lang="en-GB" sz="1100" dirty="0"/>
              <a:t>[2] '</a:t>
            </a:r>
            <a:r>
              <a:rPr lang="en-GB" sz="1100" i="0" dirty="0"/>
              <a:t> Lancaster House: Julie Twist', </a:t>
            </a:r>
            <a:r>
              <a:rPr lang="en-GB" sz="1100" dirty="0"/>
              <a:t>Julie Twist Properties.</a:t>
            </a:r>
            <a:r>
              <a:rPr lang="en-GB" sz="1100" i="0" dirty="0"/>
              <a:t> [Online] Available: </a:t>
            </a:r>
            <a:r>
              <a:rPr lang="en-GB" sz="1100" i="0" dirty="0">
                <a:hlinkClick r:id="rId4"/>
              </a:rPr>
              <a:t>https://www.julietwist.co.uk/developments/the-village-manchester/lancaster-house#/</a:t>
            </a:r>
            <a:endParaRPr lang="en-GB" sz="1100" dirty="0"/>
          </a:p>
          <a:p>
            <a:pPr marL="0" indent="0"/>
            <a:endParaRPr lang="en-GB" sz="1100" i="0" dirty="0"/>
          </a:p>
          <a:p>
            <a:pPr marL="0" indent="0"/>
            <a:r>
              <a:rPr lang="en-GB" sz="1100" dirty="0"/>
              <a:t>[3] '</a:t>
            </a:r>
            <a:r>
              <a:rPr lang="en-GB" sz="1100" i="0" dirty="0"/>
              <a:t>Manchester Town Hall Timber Window Restoration Project',  </a:t>
            </a:r>
            <a:endParaRPr lang="en-GB" sz="1100" dirty="0"/>
          </a:p>
          <a:p>
            <a:pPr marL="0" indent="0"/>
            <a:r>
              <a:rPr lang="en-GB" sz="1100" dirty="0"/>
              <a:t>TRC</a:t>
            </a:r>
            <a:r>
              <a:rPr lang="en-GB" sz="1100" i="0" dirty="0"/>
              <a:t>.  September 19, 2025. [Online] Available: </a:t>
            </a:r>
            <a:r>
              <a:rPr lang="en-GB" sz="1100" i="0" dirty="0">
                <a:hlinkClick r:id="rId5"/>
              </a:rPr>
              <a:t>https://www.trcwindows.co.uk/case-studies/manchester-town-hall-2/</a:t>
            </a:r>
            <a:endParaRPr lang="en-GB" sz="1100" dirty="0"/>
          </a:p>
          <a:p>
            <a:pPr marL="0" indent="0"/>
            <a:endParaRPr lang="en-GB" sz="1100" i="0" dirty="0"/>
          </a:p>
          <a:p>
            <a:pPr marL="0" indent="0"/>
            <a:r>
              <a:rPr lang="en-GB" sz="1100" dirty="0"/>
              <a:t>[4]  </a:t>
            </a:r>
            <a:r>
              <a:rPr lang="en-GB" sz="1100" dirty="0">
                <a:latin typeface="Segoe UI"/>
                <a:cs typeface="Segoe UI"/>
              </a:rPr>
              <a:t>'</a:t>
            </a:r>
            <a:r>
              <a:rPr lang="en-GB" sz="1100" i="0" dirty="0">
                <a:cs typeface="Segoe UI"/>
              </a:rPr>
              <a:t> John Rylands Library. editorial stock image. Image of exterior - 59615129</a:t>
            </a:r>
            <a:r>
              <a:rPr lang="en-GB" sz="1100" i="0" dirty="0">
                <a:latin typeface="Segoe UI"/>
                <a:cs typeface="Segoe UI"/>
              </a:rPr>
              <a:t>', </a:t>
            </a:r>
            <a:r>
              <a:rPr lang="en-GB" sz="1100" err="1">
                <a:cs typeface="Segoe UI"/>
              </a:rPr>
              <a:t>Dreamstime</a:t>
            </a:r>
            <a:r>
              <a:rPr lang="en-GB" sz="1100" i="0" dirty="0">
                <a:latin typeface="Segoe UI"/>
                <a:cs typeface="Segoe UI"/>
              </a:rPr>
              <a:t>.  </a:t>
            </a:r>
            <a:r>
              <a:rPr lang="en-GB" sz="1100" i="0" dirty="0">
                <a:cs typeface="Segoe UI"/>
              </a:rPr>
              <a:t>September 01, 2015</a:t>
            </a:r>
            <a:r>
              <a:rPr lang="en-GB" sz="1100" i="0" dirty="0">
                <a:latin typeface="Segoe UI"/>
                <a:cs typeface="Segoe UI"/>
              </a:rPr>
              <a:t>. [Online] Available: </a:t>
            </a:r>
            <a:r>
              <a:rPr lang="en-GB" sz="1100" i="0" dirty="0">
                <a:cs typeface="Segoe UI"/>
              </a:rPr>
              <a:t> </a:t>
            </a:r>
            <a:endParaRPr lang="en-GB" sz="1100" i="0" dirty="0">
              <a:latin typeface="Segoe UI"/>
              <a:cs typeface="Segoe UI"/>
            </a:endParaRPr>
          </a:p>
          <a:p>
            <a:pPr marL="0" indent="0"/>
            <a:r>
              <a:rPr lang="en-GB" sz="1100" i="0" dirty="0">
                <a:cs typeface="Segoe UI"/>
              </a:rPr>
              <a:t>https://www.dreamstime.com/editorial-stock-image-john-rylands-library-manchester-city-north-west-england-uk-famous-image59615129</a:t>
            </a:r>
            <a:endParaRPr lang="en-GB" sz="1100" dirty="0"/>
          </a:p>
          <a:p>
            <a:pPr marL="0" indent="0"/>
            <a:endParaRPr lang="en-GB" sz="1100" i="0" dirty="0">
              <a:latin typeface="Segoe UI"/>
              <a:cs typeface="Segoe UI"/>
            </a:endParaRPr>
          </a:p>
          <a:p>
            <a:pPr marL="0" indent="0"/>
            <a:r>
              <a:rPr lang="en-GB" sz="1100" dirty="0"/>
              <a:t>[5] </a:t>
            </a:r>
            <a:r>
              <a:rPr lang="en-GB" sz="1100" i="0" dirty="0"/>
              <a:t>'John Rylands Library: Manchester',  Book adventure tours. [Online] Available:  </a:t>
            </a:r>
            <a:endParaRPr lang="en-GB" sz="1100" dirty="0"/>
          </a:p>
          <a:p>
            <a:pPr marL="0" indent="0"/>
            <a:r>
              <a:rPr lang="en-GB" sz="1100" i="0" dirty="0"/>
              <a:t>https://www.embark.org/england/manchester/activity-type/culture/john-rylands-library</a:t>
            </a:r>
            <a:endParaRPr lang="en-GB" dirty="0"/>
          </a:p>
          <a:p>
            <a:endParaRPr lang="en-GB"/>
          </a:p>
          <a:p>
            <a:pPr marL="0" indent="0"/>
            <a:r>
              <a:rPr lang="en-GB" sz="1100" dirty="0"/>
              <a:t>[6] </a:t>
            </a:r>
            <a:r>
              <a:rPr lang="en-GB" sz="1100" i="0" dirty="0"/>
              <a:t>'Assassin's Creed Climbing Parkour is Evolving, Just Backwards'</a:t>
            </a:r>
            <a:r>
              <a:rPr lang="en-GB" sz="1100" dirty="0"/>
              <a:t>, </a:t>
            </a:r>
            <a:r>
              <a:rPr lang="en-GB" sz="1100" dirty="0" err="1"/>
              <a:t>Youtube</a:t>
            </a:r>
            <a:r>
              <a:rPr lang="en-GB" sz="1100" dirty="0"/>
              <a:t>. </a:t>
            </a:r>
            <a:r>
              <a:rPr lang="en-GB" sz="1100" i="0" dirty="0"/>
              <a:t>April 13, 2024. [Online] Available:</a:t>
            </a:r>
            <a:r>
              <a:rPr lang="en-GB" sz="1100" dirty="0"/>
              <a:t> </a:t>
            </a:r>
            <a:r>
              <a:rPr lang="en-GB" sz="1100" i="0" dirty="0">
                <a:hlinkClick r:id="rId6"/>
              </a:rPr>
              <a:t>https://www.youtube.com/watch?v=5_lkr1zgv38</a:t>
            </a:r>
            <a:endParaRPr lang="en-GB" sz="1100" dirty="0"/>
          </a:p>
          <a:p>
            <a:pPr marL="0" indent="0"/>
            <a:endParaRPr lang="en-GB" sz="1100" i="0" dirty="0"/>
          </a:p>
          <a:p>
            <a:pPr marL="0" indent="0">
              <a:spcAft>
                <a:spcPts val="1600"/>
              </a:spcAft>
            </a:pPr>
            <a:endParaRPr lang="en-GB" sz="1100" dirty="0"/>
          </a:p>
          <a:p>
            <a:pPr marL="0" indent="0">
              <a:spcAft>
                <a:spcPts val="1600"/>
              </a:spcAft>
            </a:pPr>
            <a:endParaRPr lang="en-GB" sz="1400" dirty="0"/>
          </a:p>
        </p:txBody>
      </p:sp>
    </p:spTree>
    <p:extLst>
      <p:ext uri="{BB962C8B-B14F-4D97-AF65-F5344CB8AC3E}">
        <p14:creationId xmlns:p14="http://schemas.microsoft.com/office/powerpoint/2010/main" val="3763913733"/>
      </p:ext>
    </p:extLst>
  </p:cSld>
  <p:clrMapOvr>
    <a:masterClrMapping/>
  </p:clrMapOvr>
</p:sld>
</file>

<file path=ppt/theme/theme1.xml><?xml version="1.0" encoding="utf-8"?>
<a:theme xmlns:a="http://schemas.openxmlformats.org/drawingml/2006/main" name="Gothic Aesthetic Agency by Slidesgo">
  <a:themeElements>
    <a:clrScheme name="Simple Light">
      <a:dk1>
        <a:srgbClr val="737B40"/>
      </a:dk1>
      <a:lt1>
        <a:srgbClr val="191919"/>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737B4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Gothic Aesthetic Agency by Slidesgo</vt:lpstr>
      <vt:lpstr>Advanced Character Performance</vt:lpstr>
      <vt:lpstr> Project Overview</vt:lpstr>
      <vt:lpstr>01.</vt:lpstr>
      <vt:lpstr>Project Overview</vt:lpstr>
      <vt:lpstr>02.</vt:lpstr>
      <vt:lpstr>Story and Character</vt:lpstr>
      <vt:lpstr>Story and Character</vt:lpstr>
      <vt:lpstr>03.</vt:lpstr>
      <vt:lpstr>My Chosen Medium</vt:lpstr>
      <vt:lpstr>Research Areas</vt:lpstr>
      <vt:lpstr>04.</vt:lpstr>
      <vt:lpstr>PowerPoint Presentation</vt:lpstr>
      <vt:lpstr>05.</vt:lpstr>
      <vt:lpstr>PowerPoint Presentation</vt:lpstr>
      <vt:lpstr>06.</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Character Performance</dc:title>
  <cp:revision>230</cp:revision>
  <dcterms:modified xsi:type="dcterms:W3CDTF">2025-11-10T10:02:51Z</dcterms:modified>
</cp:coreProperties>
</file>