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DA0A1-C2C9-692C-83C1-F017305208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32963F-6530-E7A7-CE05-B89CAE3195A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E74717-5EA0-BD06-836B-82E0E056B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D2B05C-CA25-235D-C28E-D0BC92CA1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9164E9-7D34-B019-9DE2-60DE75281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507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EF95C9-EDFA-5178-66B5-FE9E67262D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DFE78-A4B8-C7D2-3A70-B41958F79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76979-938E-8EB5-BE1E-F359C239FB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184894-3A5E-0A79-9277-CF3666D3D2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0CBBCD-1FCF-AF1D-0C6F-A59DD3DF55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1208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43EDB-1F36-D975-0D6D-391FC8BDFC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E34B78-9E3C-4D09-8E98-D41D321E8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B4A02-64EB-E70F-E740-823F00EDC8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28A93C-29D2-BC33-C10D-F1AB83EA29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C952E1-FA45-5678-3CFD-52450B7E9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7273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8639B-2B36-D6E3-D989-080E9CCE3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3614C6-F75F-488A-2796-EF98E57D07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66F9FA-3D47-7536-F968-F9F1AFA631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26693E0-1DC6-71EC-0EF3-F82C096DB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A107EF-C599-BAB2-3C25-971B94AC46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A1CFC4-F394-C928-735D-11FEAC9C6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4290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26ED81-41B9-0943-FB15-F43B537C0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B3CB83-6D7B-00B0-C8AF-89F1BB9DDC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BC0F21-B29C-5FAC-95F5-9D60B61B5D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0F6B80-953B-BC8A-4F24-C50E224928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418EF7-977E-5F75-95E3-B9CD07EFEC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080496D-9D21-AC90-BEE4-1E7B6582F6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79363BC-44C8-4CC5-87BB-23EB64DA0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B036CD-5103-C915-D27C-2F5D8DCD55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3037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98525-63AF-803E-5F64-E98B4772D3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4F3F32-22C0-936B-7554-0D7EABE8A8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E3AD383-4B32-CCEF-CAD1-66EE930EE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941D04-8B23-6B63-B0AE-C62342721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1007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888F37-175A-50CC-582A-31F16BEB5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39C0B6-7521-B662-0EA8-BCDD573271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4D5C00-79EA-F4F4-75A2-D8E5FC907D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08918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0EFE5-8829-66AF-B601-2861902A7E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ECCE1-BB06-4783-13C0-3DEAEC69D3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B3F259B-FA20-3F1E-C010-564AF3010C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2C4B06-2365-795A-9561-D59E351D50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1C16FA-F38C-A7E6-3878-1F41156EE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61D27F-3DF4-A83F-F222-BDF09CD9FE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9487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A580FD-3843-7E2E-4AD2-161BB3D89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CD6826-0879-8958-EB8B-ACE5AFF7ACE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7DE5A-30C0-CE5B-D138-0A9FA840C1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9A597E-E105-52C9-FF51-B972E1FFA7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06F3F1-FE90-C86D-4349-64CB275FF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256B2E-6D92-B8B0-A97D-99294D3AB0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652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A0308-8323-F79D-B99C-C255A036FD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05C4901-94DE-2A47-A385-6FB436246C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E0592E-FA70-BA53-AD0F-D60278EB35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16287-47DE-249F-171E-6799C03C5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02125E-2945-A051-A85A-6EA0C34BDD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404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C5E2BC-03CF-8802-E50E-3F2C33F0FB7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B15E77-9AB2-FAC9-B24E-D9C50F3F3EB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8208E2-A18A-991A-C840-01D8DCF929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E06D01-4E9D-B9CF-12B7-DE80DB8D67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BC3F4-83FE-26A0-BD7A-283E2E069E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1818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49FD50-F101-60A1-2406-9CB849EAE2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0A4FFD3-A349-D72A-9B22-4E44FC5E8D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A7B15-51F4-50E8-ECC0-A17EC0A8239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55ED758-9BC2-46DE-83F7-C60F7EAE2A82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4FD38F-A2FD-618D-56E3-B782D23716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C1AE7B-4A71-701F-61B8-DC94578CA2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CB5A11C-241F-42D0-961A-43433475AC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2739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0DF6B93-F3AC-40E0-8651-89582E5E87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8027539-FDC1-4BD7-ABD3-2C9688465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153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746EFA5-E6C7-4867-8011-E729148E8D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799" y="685800"/>
            <a:ext cx="6742953" cy="5486400"/>
          </a:xfrm>
          <a:prstGeom prst="rect">
            <a:avLst/>
          </a:pr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6196C5-CF9D-7DBD-0631-EAA51A7B4C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5799" y="1158949"/>
            <a:ext cx="5461225" cy="1118087"/>
          </a:xfrm>
        </p:spPr>
        <p:txBody>
          <a:bodyPr anchor="b">
            <a:normAutofit/>
          </a:bodyPr>
          <a:lstStyle/>
          <a:p>
            <a:pPr algn="ctr"/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</a:rPr>
              <a:t>StitchCo Before the Change(Teodora)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E76945-23EF-D7A4-E23B-D9D0BD0FB2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5799" y="3291840"/>
            <a:ext cx="5461225" cy="2248258"/>
          </a:xfrm>
        </p:spPr>
        <p:txBody>
          <a:bodyPr anchor="t">
            <a:normAutofit/>
          </a:bodyPr>
          <a:lstStyle/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Traditional Taylorist, hierarchical structure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Routine-driven work and manual craftsmanship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Piece-rate pay reinforcing individual performance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Predictability and stability shaping employee identities</a:t>
            </a:r>
          </a:p>
          <a:p>
            <a:r>
              <a:rPr lang="en-US" sz="1400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autonomy and constant managerial direction</a:t>
            </a:r>
            <a:endParaRPr lang="en-GB" sz="1400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95E4D7E-5A66-E4B4-4936-E00A4A1748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90" r="-2" b="-2"/>
          <a:stretch>
            <a:fillRect/>
          </a:stretch>
        </p:blipFill>
        <p:spPr>
          <a:xfrm>
            <a:off x="8779933" y="685798"/>
            <a:ext cx="2726267" cy="242146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66B80C7-DB0C-FB57-DC9B-3E4530F6A68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062" r="2608" b="2"/>
          <a:stretch>
            <a:fillRect/>
          </a:stretch>
        </p:blipFill>
        <p:spPr>
          <a:xfrm>
            <a:off x="8779933" y="3750732"/>
            <a:ext cx="2726267" cy="2421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008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CE0A68D-28EF-49D9-B84B-5DAB387149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750666-C100-9AA6-EEDF-D05F88DEA2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9862" y="4465674"/>
            <a:ext cx="4786138" cy="1663995"/>
          </a:xfrm>
        </p:spPr>
        <p:txBody>
          <a:bodyPr anchor="t">
            <a:normAutofit/>
          </a:bodyPr>
          <a:lstStyle/>
          <a:p>
            <a:pPr algn="ctr"/>
            <a:r>
              <a:rPr lang="en-GB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Black" panose="020B0A04020102020204" pitchFamily="34" charset="0"/>
              </a:rPr>
              <a:t>What Changed? (Teodora)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0CE176-057C-F0CF-405D-F06F1D1C88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898" y="1475652"/>
            <a:ext cx="5828413" cy="2670385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1FA0C3DC-24DE-44E3-9D41-CAA5F3B20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16208" y="0"/>
            <a:ext cx="4775791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B0C65-1F1E-ED3A-7FCD-549D7FABD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66814" y="818707"/>
            <a:ext cx="3131288" cy="5310963"/>
          </a:xfrm>
        </p:spPr>
        <p:txBody>
          <a:bodyPr anchor="ctr">
            <a:normAutofit/>
          </a:bodyPr>
          <a:lstStyle/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Automation and digital machinery were introduced without warning.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Team-based work was implemented without any change to organisational design.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Organisational design was attempted to be distributed leadership with no preparations made.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tasks, cultures and people were not aligned (Nadler's Congruence Model).</a:t>
            </a:r>
          </a:p>
          <a:p>
            <a:r>
              <a:rPr lang="en-US" sz="1400" dirty="0">
                <a:solidFill>
                  <a:srgbClr val="59595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Employees were not clear on their roles, expectations, and future employment security.</a:t>
            </a:r>
          </a:p>
          <a:p>
            <a:endParaRPr lang="en-GB" sz="1400" dirty="0">
              <a:solidFill>
                <a:srgbClr val="59595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79458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6AC19E-865E-B6CF-AB64-4641D286A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12970" y="501651"/>
            <a:ext cx="3614334" cy="1716255"/>
          </a:xfrm>
        </p:spPr>
        <p:txBody>
          <a:bodyPr anchor="b">
            <a:normAutofit/>
          </a:bodyPr>
          <a:lstStyle/>
          <a:p>
            <a:r>
              <a:rPr lang="en-GB" sz="2800" dirty="0">
                <a:latin typeface="Arial Black" panose="020B0A04020102020204" pitchFamily="34" charset="0"/>
              </a:rPr>
              <a:t>Consequences for Performance (Teodora)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3406" y="466613"/>
            <a:ext cx="3003459" cy="267521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0457FA1-B19F-D7F1-9FDB-CB5A9D1E10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3822" y="722645"/>
            <a:ext cx="2147641" cy="2215666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1014" y="3610394"/>
            <a:ext cx="2999031" cy="2674644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1222F65-9AFD-442B-8F0E-AAA61F9E9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66482" y="2065135"/>
            <a:ext cx="3003459" cy="2675212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E5DE19-F785-D526-F04D-68AE25AAE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85938" y="3009488"/>
            <a:ext cx="2609562" cy="839023"/>
          </a:xfrm>
          <a:prstGeom prst="rect">
            <a:avLst/>
          </a:prstGeom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524B2F-2C0F-C7E5-21EF-6204538A6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2970" y="3009488"/>
            <a:ext cx="3614334" cy="3346861"/>
          </a:xfrm>
        </p:spPr>
        <p:txBody>
          <a:bodyPr anchor="t"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Fear and confusion over the changes from digital.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levels conflict and decreased psychological safety.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Decreased morale, increasing absenteeism.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Poor communication causing misinformation &amp; mistrust.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Dramatic decrease to productivity and cohesion within team.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FB900F-7E14-7D9A-B9F9-2E67D1ABC6B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971" y="3866262"/>
            <a:ext cx="2053753" cy="2215391"/>
          </a:xfrm>
          <a:prstGeom prst="rect">
            <a:avLst/>
          </a:prstGeom>
          <a:effectLst>
            <a:glow rad="228600">
              <a:schemeClr val="accent4">
                <a:satMod val="175000"/>
                <a:alpha val="40000"/>
              </a:schemeClr>
            </a:glow>
          </a:effectLst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718853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147</Words>
  <PresentationFormat>Widescreen</PresentationFormat>
  <Paragraphs>18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Aptos</vt:lpstr>
      <vt:lpstr>Aptos Display</vt:lpstr>
      <vt:lpstr>Arial</vt:lpstr>
      <vt:lpstr>Arial Black</vt:lpstr>
      <vt:lpstr>Office Theme</vt:lpstr>
      <vt:lpstr>StitchCo Before the Change(Teodora)</vt:lpstr>
      <vt:lpstr>What Changed? (Teodora)</vt:lpstr>
      <vt:lpstr>Consequences for Performance (Teodora)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2025-12-08T01:02:34Z</dcterms:created>
  <dcterms:modified xsi:type="dcterms:W3CDTF">2025-12-08T16:04:26Z</dcterms:modified>
</cp:coreProperties>
</file>