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0" autoAdjust="0"/>
    <p:restoredTop sz="94660"/>
  </p:normalViewPr>
  <p:slideViewPr>
    <p:cSldViewPr snapToGrid="0">
      <p:cViewPr varScale="1">
        <p:scale>
          <a:sx n="77" d="100"/>
          <a:sy n="77" d="100"/>
        </p:scale>
        <p:origin x="7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104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618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7304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852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079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378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042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810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0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410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823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3/24/2022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524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9588A-701E-476E-BD87-04E0A335C2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Student Name: Tamanna Chowdhury</a:t>
            </a:r>
            <a:b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Student Number: 2020854</a:t>
            </a:r>
            <a:b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Module: Digital Skills and Research Methods</a:t>
            </a:r>
            <a:b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Module Code: BMSW4003</a:t>
            </a:r>
            <a:b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Lecturer Name: Dale Clark</a:t>
            </a:r>
            <a:b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340B82-9A54-499C-AA03-2CA595EA70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r>
              <a:rPr lang="en-GB"/>
              <a:t>Assignment Title: Presentation – Research proposal </a:t>
            </a:r>
            <a:br>
              <a:rPr lang="en-GB"/>
            </a:br>
            <a:r>
              <a:rPr lang="en-GB"/>
              <a:t>How do we use technology to collaborate at UWTSD?</a:t>
            </a:r>
            <a:br>
              <a:rPr lang="en-GB"/>
            </a:br>
            <a:endParaRPr lang="en-GB" dirty="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D58B64"/>
          </a:solidFill>
          <a:ln w="38100" cap="rnd">
            <a:solidFill>
              <a:srgbClr val="D58B6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D6E48C-37A1-3E37-92DF-8DB0CA527F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58" r="2560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86736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0305A-6B3B-45D6-B6F2-DCED42DAD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of technology is a inevitable part in UWTSD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UWTSD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successfully using educational software to collaborate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important to consider how efficiently we are using those apps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training can improve this skills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937E75-0D4F-45AB-B39B-93ED10BC61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Research Question:</a:t>
            </a:r>
          </a:p>
          <a:p>
            <a:r>
              <a:rPr lang="en-GB" dirty="0"/>
              <a:t>-	Is there a need to provide training on how to use technology to collaborate at UWTSD? </a:t>
            </a:r>
          </a:p>
        </p:txBody>
      </p:sp>
    </p:spTree>
    <p:extLst>
      <p:ext uri="{BB962C8B-B14F-4D97-AF65-F5344CB8AC3E}">
        <p14:creationId xmlns:p14="http://schemas.microsoft.com/office/powerpoint/2010/main" val="64065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64377-CC4C-4C0E-85C6-0ECE38C7A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9C924-10E2-4CF3-BF39-1419A7ADCA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Effective strategy for delivering training to students and staffs will significantly improve their skills to use of technology</a:t>
            </a:r>
          </a:p>
          <a:p>
            <a:r>
              <a:rPr lang="en-GB" dirty="0"/>
              <a:t>According to research some adults has fundamental limitations in their technology skills </a:t>
            </a:r>
          </a:p>
          <a:p>
            <a:r>
              <a:rPr lang="en-GB" dirty="0"/>
              <a:t>Collaboration may be more or less intense. It may be formal or informal.</a:t>
            </a:r>
          </a:p>
          <a:p>
            <a:r>
              <a:rPr lang="en-GB" dirty="0"/>
              <a:t>It is useful to differentiate between long-term and short-term collaboration</a:t>
            </a:r>
          </a:p>
          <a:p>
            <a:r>
              <a:rPr lang="en-GB" dirty="0"/>
              <a:t>Training will bridge the gap of the skills</a:t>
            </a:r>
          </a:p>
        </p:txBody>
      </p:sp>
    </p:spTree>
    <p:extLst>
      <p:ext uri="{BB962C8B-B14F-4D97-AF65-F5344CB8AC3E}">
        <p14:creationId xmlns:p14="http://schemas.microsoft.com/office/powerpoint/2010/main" val="763383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889E6-4781-4E07-917D-0EE69D8C2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Proposed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57CB2-4BDE-4699-90A2-E16B2FFCFB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list of question has been chosen to create questionnaire using Microsoft Forms.</a:t>
            </a:r>
          </a:p>
          <a:p>
            <a:r>
              <a:rPr lang="en-GB" dirty="0"/>
              <a:t>Questionnaire has been shared with UWTSD’s students and staffs through MS team and email to collect data for primary research</a:t>
            </a:r>
          </a:p>
          <a:p>
            <a:r>
              <a:rPr lang="en-GB" dirty="0"/>
              <a:t>Collected data will be represent in Microsoft Excel for analysing </a:t>
            </a:r>
          </a:p>
          <a:p>
            <a:r>
              <a:rPr lang="en-GB" dirty="0"/>
              <a:t>Analysed data will help us to draw the summary of the mini research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955951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_2SEEDS">
      <a:dk1>
        <a:srgbClr val="000000"/>
      </a:dk1>
      <a:lt1>
        <a:srgbClr val="FFFFFF"/>
      </a:lt1>
      <a:dk2>
        <a:srgbClr val="412E24"/>
      </a:dk2>
      <a:lt2>
        <a:srgbClr val="E2E6E8"/>
      </a:lt2>
      <a:accent1>
        <a:srgbClr val="D58B64"/>
      </a:accent1>
      <a:accent2>
        <a:srgbClr val="DD8086"/>
      </a:accent2>
      <a:accent3>
        <a:srgbClr val="B4A161"/>
      </a:accent3>
      <a:accent4>
        <a:srgbClr val="56B0B8"/>
      </a:accent4>
      <a:accent5>
        <a:srgbClr val="74A8D9"/>
      </a:accent5>
      <a:accent6>
        <a:srgbClr val="646ED5"/>
      </a:accent6>
      <a:hlink>
        <a:srgbClr val="5B879E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90</TotalTime>
  <Words>244</Words>
  <Application>Microsoft Office PowerPoint</Application>
  <PresentationFormat>Widescreen</PresentationFormat>
  <Paragraphs>17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Modern Love</vt:lpstr>
      <vt:lpstr>The Hand</vt:lpstr>
      <vt:lpstr>SketchyVTI</vt:lpstr>
      <vt:lpstr>Student Name: Tamanna Chowdhury Student Number: 2020854 Module: Digital Skills and Research Methods Module Code: BMSW4003 Lecturer Name: Dale Clark  </vt:lpstr>
      <vt:lpstr>    Introduction    Use of technology is a inevitable part in UWTSD UWTSD successfully using educational software to collaborate It is important to consider how efficiently we are using those apps How training can improve this skills   </vt:lpstr>
      <vt:lpstr>Rational</vt:lpstr>
      <vt:lpstr>Proposed Method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Tamanna Chowdhury Student Number: 2020854 Module: Digital Skills and Research Methods Module Code: BMSW4003 Lecturer: Dale Clark  </dc:title>
  <dc:creator>Tamanna Chowdhury (2020854)</dc:creator>
  <cp:lastModifiedBy>Tamanna Chowdhury (2020854)</cp:lastModifiedBy>
  <cp:revision>6</cp:revision>
  <dcterms:created xsi:type="dcterms:W3CDTF">2022-03-23T22:24:08Z</dcterms:created>
  <dcterms:modified xsi:type="dcterms:W3CDTF">2022-03-24T11:10:05Z</dcterms:modified>
</cp:coreProperties>
</file>