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Default Extension="XW341DQ3e"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6.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7.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4"/>
    <p:sldMasterId id="2147483735" r:id="rId5"/>
    <p:sldMasterId id="2147483744" r:id="rId6"/>
    <p:sldMasterId id="2147483753" r:id="rId7"/>
    <p:sldMasterId id="2147483757" r:id="rId8"/>
    <p:sldMasterId id="2147483761" r:id="rId9"/>
    <p:sldMasterId id="2147483766" r:id="rId10"/>
    <p:sldMasterId id="2147483788" r:id="rId11"/>
  </p:sldMasterIdLst>
  <p:notesMasterIdLst>
    <p:notesMasterId r:id="rId70"/>
  </p:notesMasterIdLst>
  <p:handoutMasterIdLst>
    <p:handoutMasterId r:id="rId71"/>
  </p:handoutMasterIdLst>
  <p:sldIdLst>
    <p:sldId id="256" r:id="rId12"/>
    <p:sldId id="287" r:id="rId13"/>
    <p:sldId id="325" r:id="rId14"/>
    <p:sldId id="1237" r:id="rId15"/>
    <p:sldId id="329" r:id="rId16"/>
    <p:sldId id="326" r:id="rId17"/>
    <p:sldId id="327" r:id="rId18"/>
    <p:sldId id="1238" r:id="rId19"/>
    <p:sldId id="1234" r:id="rId20"/>
    <p:sldId id="286" r:id="rId21"/>
    <p:sldId id="257" r:id="rId22"/>
    <p:sldId id="259" r:id="rId23"/>
    <p:sldId id="263" r:id="rId24"/>
    <p:sldId id="289" r:id="rId25"/>
    <p:sldId id="313" r:id="rId26"/>
    <p:sldId id="314" r:id="rId27"/>
    <p:sldId id="316" r:id="rId28"/>
    <p:sldId id="317" r:id="rId29"/>
    <p:sldId id="1240" r:id="rId30"/>
    <p:sldId id="318" r:id="rId31"/>
    <p:sldId id="310" r:id="rId32"/>
    <p:sldId id="267" r:id="rId33"/>
    <p:sldId id="265" r:id="rId34"/>
    <p:sldId id="268" r:id="rId35"/>
    <p:sldId id="269" r:id="rId36"/>
    <p:sldId id="270" r:id="rId37"/>
    <p:sldId id="258" r:id="rId38"/>
    <p:sldId id="1239" r:id="rId39"/>
    <p:sldId id="284" r:id="rId40"/>
    <p:sldId id="264" r:id="rId41"/>
    <p:sldId id="272" r:id="rId42"/>
    <p:sldId id="274" r:id="rId43"/>
    <p:sldId id="321" r:id="rId44"/>
    <p:sldId id="322" r:id="rId45"/>
    <p:sldId id="290" r:id="rId46"/>
    <p:sldId id="1241" r:id="rId47"/>
    <p:sldId id="323" r:id="rId48"/>
    <p:sldId id="260" r:id="rId49"/>
    <p:sldId id="1242" r:id="rId50"/>
    <p:sldId id="276" r:id="rId51"/>
    <p:sldId id="277" r:id="rId52"/>
    <p:sldId id="1243" r:id="rId53"/>
    <p:sldId id="1244" r:id="rId54"/>
    <p:sldId id="278" r:id="rId55"/>
    <p:sldId id="1245" r:id="rId56"/>
    <p:sldId id="1246" r:id="rId57"/>
    <p:sldId id="1247" r:id="rId58"/>
    <p:sldId id="1248" r:id="rId59"/>
    <p:sldId id="1249" r:id="rId60"/>
    <p:sldId id="1250" r:id="rId61"/>
    <p:sldId id="283" r:id="rId62"/>
    <p:sldId id="291" r:id="rId63"/>
    <p:sldId id="324" r:id="rId64"/>
    <p:sldId id="1251" r:id="rId65"/>
    <p:sldId id="1252" r:id="rId66"/>
    <p:sldId id="1253" r:id="rId67"/>
    <p:sldId id="285" r:id="rId68"/>
    <p:sldId id="288" r:id="rId6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800080"/>
    <a:srgbClr val="009900"/>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F49A85-CB75-4964-B482-1C32230B50A8}" v="248" dt="2026-01-20T14:28:54.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6930" autoAdjust="0"/>
  </p:normalViewPr>
  <p:slideViewPr>
    <p:cSldViewPr>
      <p:cViewPr varScale="1">
        <p:scale>
          <a:sx n="93" d="100"/>
          <a:sy n="93" d="100"/>
        </p:scale>
        <p:origin x="1386" y="90"/>
      </p:cViewPr>
      <p:guideLst>
        <p:guide orient="horz" pos="2160"/>
        <p:guide pos="2880"/>
      </p:guideLst>
    </p:cSldViewPr>
  </p:slideViewPr>
  <p:outlineViewPr>
    <p:cViewPr>
      <p:scale>
        <a:sx n="33" d="100"/>
        <a:sy n="33" d="100"/>
      </p:scale>
      <p:origin x="0" y="-2742"/>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5.xml"/><Relationship Id="rId21" Type="http://schemas.openxmlformats.org/officeDocument/2006/relationships/slide" Target="slides/slide10.xml"/><Relationship Id="rId42" Type="http://schemas.openxmlformats.org/officeDocument/2006/relationships/slide" Target="slides/slide31.xml"/><Relationship Id="rId47" Type="http://schemas.openxmlformats.org/officeDocument/2006/relationships/slide" Target="slides/slide36.xml"/><Relationship Id="rId63" Type="http://schemas.openxmlformats.org/officeDocument/2006/relationships/slide" Target="slides/slide52.xml"/><Relationship Id="rId68" Type="http://schemas.openxmlformats.org/officeDocument/2006/relationships/slide" Target="slides/slide57.xml"/><Relationship Id="rId16" Type="http://schemas.openxmlformats.org/officeDocument/2006/relationships/slide" Target="slides/slide5.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slide" Target="slides/slide47.xml"/><Relationship Id="rId66" Type="http://schemas.openxmlformats.org/officeDocument/2006/relationships/slide" Target="slides/slide55.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0.xml"/><Relationship Id="rId19" Type="http://schemas.openxmlformats.org/officeDocument/2006/relationships/slide" Target="slides/slide8.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slide" Target="slides/slide45.xml"/><Relationship Id="rId64" Type="http://schemas.openxmlformats.org/officeDocument/2006/relationships/slide" Target="slides/slide53.xml"/><Relationship Id="rId69" Type="http://schemas.openxmlformats.org/officeDocument/2006/relationships/slide" Target="slides/slide58.xml"/><Relationship Id="rId77"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40.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slide" Target="slides/slide48.xml"/><Relationship Id="rId67" Type="http://schemas.openxmlformats.org/officeDocument/2006/relationships/slide" Target="slides/slide56.xml"/><Relationship Id="rId20" Type="http://schemas.openxmlformats.org/officeDocument/2006/relationships/slide" Target="slides/slide9.xml"/><Relationship Id="rId41" Type="http://schemas.openxmlformats.org/officeDocument/2006/relationships/slide" Target="slides/slide30.xml"/><Relationship Id="rId54" Type="http://schemas.openxmlformats.org/officeDocument/2006/relationships/slide" Target="slides/slide43.xml"/><Relationship Id="rId62" Type="http://schemas.openxmlformats.org/officeDocument/2006/relationships/slide" Target="slides/slide51.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slide" Target="slides/slide46.xml"/><Relationship Id="rId10" Type="http://schemas.openxmlformats.org/officeDocument/2006/relationships/slideMaster" Target="slideMasters/slideMaster7.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slide" Target="slides/slide49.xml"/><Relationship Id="rId65" Type="http://schemas.openxmlformats.org/officeDocument/2006/relationships/slide" Target="slides/slide54.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2.xml"/><Relationship Id="rId18" Type="http://schemas.openxmlformats.org/officeDocument/2006/relationships/slide" Target="slides/slide7.xml"/><Relationship Id="rId39" Type="http://schemas.openxmlformats.org/officeDocument/2006/relationships/slide" Target="slides/slide28.xml"/><Relationship Id="rId34" Type="http://schemas.openxmlformats.org/officeDocument/2006/relationships/slide" Target="slides/slide23.xml"/><Relationship Id="rId50" Type="http://schemas.openxmlformats.org/officeDocument/2006/relationships/slide" Target="slides/slide39.xml"/><Relationship Id="rId55" Type="http://schemas.openxmlformats.org/officeDocument/2006/relationships/slide" Target="slides/slide44.xml"/><Relationship Id="rId76" Type="http://schemas.microsoft.com/office/2016/11/relationships/changesInfo" Target="changesInfos/changesInfo1.xml"/><Relationship Id="rId7" Type="http://schemas.openxmlformats.org/officeDocument/2006/relationships/slideMaster" Target="slideMasters/slideMaster4.xml"/><Relationship Id="rId71"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534DB3A-EA26-4F43-8EF1-246B3972595E}"/>
    <pc:docChg chg="undo custSel addSld delSld modSld sldOrd">
      <pc:chgData name="Paul Tinkler" userId="bcebf29c-73c2-433d-80d2-6bad896374bf" providerId="ADAL" clId="{C534DB3A-EA26-4F43-8EF1-246B3972595E}" dt="2026-01-20T14:28:54.843" v="1481" actId="113"/>
      <pc:docMkLst>
        <pc:docMk/>
      </pc:docMkLst>
      <pc:sldChg chg="modSp">
        <pc:chgData name="Paul Tinkler" userId="bcebf29c-73c2-433d-80d2-6bad896374bf" providerId="ADAL" clId="{C534DB3A-EA26-4F43-8EF1-246B3972595E}" dt="2026-01-16T12:38:14.995" v="140" actId="114"/>
        <pc:sldMkLst>
          <pc:docMk/>
          <pc:sldMk cId="0" sldId="260"/>
        </pc:sldMkLst>
        <pc:spChg chg="mod">
          <ac:chgData name="Paul Tinkler" userId="bcebf29c-73c2-433d-80d2-6bad896374bf" providerId="ADAL" clId="{C534DB3A-EA26-4F43-8EF1-246B3972595E}" dt="2026-01-16T12:38:14.995" v="140" actId="114"/>
          <ac:spMkLst>
            <pc:docMk/>
            <pc:sldMk cId="0" sldId="260"/>
            <ac:spMk id="3" creationId="{BF0EB0A0-38B5-4E44-BB61-1F0691F996C9}"/>
          </ac:spMkLst>
        </pc:spChg>
      </pc:sldChg>
      <pc:sldChg chg="addSp delSp modSp mod modAnim">
        <pc:chgData name="Paul Tinkler" userId="bcebf29c-73c2-433d-80d2-6bad896374bf" providerId="ADAL" clId="{C534DB3A-EA26-4F43-8EF1-246B3972595E}" dt="2026-01-16T12:53:44.865" v="253" actId="1076"/>
        <pc:sldMkLst>
          <pc:docMk/>
          <pc:sldMk cId="0" sldId="276"/>
        </pc:sldMkLst>
        <pc:spChg chg="mod">
          <ac:chgData name="Paul Tinkler" userId="bcebf29c-73c2-433d-80d2-6bad896374bf" providerId="ADAL" clId="{C534DB3A-EA26-4F43-8EF1-246B3972595E}" dt="2026-01-16T12:51:14.023" v="242" actId="20577"/>
          <ac:spMkLst>
            <pc:docMk/>
            <pc:sldMk cId="0" sldId="276"/>
            <ac:spMk id="3" creationId="{08DE4ECC-1FC6-4B47-953C-745D44545228}"/>
          </ac:spMkLst>
        </pc:spChg>
        <pc:graphicFrameChg chg="mod">
          <ac:chgData name="Paul Tinkler" userId="bcebf29c-73c2-433d-80d2-6bad896374bf" providerId="ADAL" clId="{C534DB3A-EA26-4F43-8EF1-246B3972595E}" dt="2026-01-16T12:51:36.517" v="246" actId="14100"/>
          <ac:graphicFrameMkLst>
            <pc:docMk/>
            <pc:sldMk cId="0" sldId="276"/>
            <ac:graphicFrameMk id="5" creationId="{C55DD0A4-42B6-4E69-886F-5AEB38DBC7B6}"/>
          </ac:graphicFrameMkLst>
        </pc:graphicFrameChg>
        <pc:picChg chg="add mod">
          <ac:chgData name="Paul Tinkler" userId="bcebf29c-73c2-433d-80d2-6bad896374bf" providerId="ADAL" clId="{C534DB3A-EA26-4F43-8EF1-246B3972595E}" dt="2026-01-16T12:53:44.865" v="253" actId="1076"/>
          <ac:picMkLst>
            <pc:docMk/>
            <pc:sldMk cId="0" sldId="276"/>
            <ac:picMk id="7" creationId="{29A0884D-D3ED-8E7D-C6BB-31BA3796D5C1}"/>
          </ac:picMkLst>
        </pc:picChg>
      </pc:sldChg>
      <pc:sldChg chg="modSp addAnim delAnim modAnim">
        <pc:chgData name="Paul Tinkler" userId="bcebf29c-73c2-433d-80d2-6bad896374bf" providerId="ADAL" clId="{C534DB3A-EA26-4F43-8EF1-246B3972595E}" dt="2026-01-20T14:16:03.136" v="1401"/>
        <pc:sldMkLst>
          <pc:docMk/>
          <pc:sldMk cId="0" sldId="277"/>
        </pc:sldMkLst>
        <pc:spChg chg="mod">
          <ac:chgData name="Paul Tinkler" userId="bcebf29c-73c2-433d-80d2-6bad896374bf" providerId="ADAL" clId="{C534DB3A-EA26-4F43-8EF1-246B3972595E}" dt="2026-01-20T14:11:19.237" v="1380" actId="33524"/>
          <ac:spMkLst>
            <pc:docMk/>
            <pc:sldMk cId="0" sldId="277"/>
            <ac:spMk id="3" creationId="{DF8AF8CC-A2A8-4023-BEF2-DB779CE3A0F3}"/>
          </ac:spMkLst>
        </pc:spChg>
      </pc:sldChg>
      <pc:sldChg chg="addSp delSp modSp mod modAnim">
        <pc:chgData name="Paul Tinkler" userId="bcebf29c-73c2-433d-80d2-6bad896374bf" providerId="ADAL" clId="{C534DB3A-EA26-4F43-8EF1-246B3972595E}" dt="2026-01-20T14:20:42.723" v="1416"/>
        <pc:sldMkLst>
          <pc:docMk/>
          <pc:sldMk cId="0" sldId="278"/>
        </pc:sldMkLst>
        <pc:spChg chg="mod">
          <ac:chgData name="Paul Tinkler" userId="bcebf29c-73c2-433d-80d2-6bad896374bf" providerId="ADAL" clId="{C534DB3A-EA26-4F43-8EF1-246B3972595E}" dt="2026-01-16T13:11:43.889" v="406" actId="122"/>
          <ac:spMkLst>
            <pc:docMk/>
            <pc:sldMk cId="0" sldId="278"/>
            <ac:spMk id="2" creationId="{0CC1ED5D-9D78-441C-989F-50C254ED532A}"/>
          </ac:spMkLst>
        </pc:spChg>
        <pc:spChg chg="mod">
          <ac:chgData name="Paul Tinkler" userId="bcebf29c-73c2-433d-80d2-6bad896374bf" providerId="ADAL" clId="{C534DB3A-EA26-4F43-8EF1-246B3972595E}" dt="2026-01-16T13:17:26.795" v="448" actId="114"/>
          <ac:spMkLst>
            <pc:docMk/>
            <pc:sldMk cId="0" sldId="278"/>
            <ac:spMk id="3" creationId="{172C4958-5DC2-4609-B5BE-FCAB8BC88789}"/>
          </ac:spMkLst>
        </pc:spChg>
        <pc:spChg chg="add mod">
          <ac:chgData name="Paul Tinkler" userId="bcebf29c-73c2-433d-80d2-6bad896374bf" providerId="ADAL" clId="{C534DB3A-EA26-4F43-8EF1-246B3972595E}" dt="2026-01-16T13:15:34.586" v="431" actId="1076"/>
          <ac:spMkLst>
            <pc:docMk/>
            <pc:sldMk cId="0" sldId="278"/>
            <ac:spMk id="4" creationId="{4BD2779F-CF74-FFEC-81C3-9C5557138CCD}"/>
          </ac:spMkLst>
        </pc:spChg>
        <pc:spChg chg="add mod">
          <ac:chgData name="Paul Tinkler" userId="bcebf29c-73c2-433d-80d2-6bad896374bf" providerId="ADAL" clId="{C534DB3A-EA26-4F43-8EF1-246B3972595E}" dt="2026-01-16T13:15:34.586" v="431" actId="1076"/>
          <ac:spMkLst>
            <pc:docMk/>
            <pc:sldMk cId="0" sldId="278"/>
            <ac:spMk id="6" creationId="{B83B0057-12EA-0DFD-EB2E-447B94ECEC46}"/>
          </ac:spMkLst>
        </pc:spChg>
        <pc:spChg chg="add mod">
          <ac:chgData name="Paul Tinkler" userId="bcebf29c-73c2-433d-80d2-6bad896374bf" providerId="ADAL" clId="{C534DB3A-EA26-4F43-8EF1-246B3972595E}" dt="2026-01-16T13:15:34.586" v="431" actId="1076"/>
          <ac:spMkLst>
            <pc:docMk/>
            <pc:sldMk cId="0" sldId="278"/>
            <ac:spMk id="8" creationId="{456E4492-9D83-0707-CDF1-BD84864995B0}"/>
          </ac:spMkLst>
        </pc:spChg>
        <pc:spChg chg="add mod">
          <ac:chgData name="Paul Tinkler" userId="bcebf29c-73c2-433d-80d2-6bad896374bf" providerId="ADAL" clId="{C534DB3A-EA26-4F43-8EF1-246B3972595E}" dt="2026-01-16T13:15:34.586" v="431" actId="1076"/>
          <ac:spMkLst>
            <pc:docMk/>
            <pc:sldMk cId="0" sldId="278"/>
            <ac:spMk id="12" creationId="{27CDFE8C-0831-4214-5A0D-8A96325BC95F}"/>
          </ac:spMkLst>
        </pc:spChg>
        <pc:spChg chg="add mod">
          <ac:chgData name="Paul Tinkler" userId="bcebf29c-73c2-433d-80d2-6bad896374bf" providerId="ADAL" clId="{C534DB3A-EA26-4F43-8EF1-246B3972595E}" dt="2026-01-16T13:15:34.586" v="431" actId="1076"/>
          <ac:spMkLst>
            <pc:docMk/>
            <pc:sldMk cId="0" sldId="278"/>
            <ac:spMk id="13" creationId="{812E631F-FDA6-4EEB-F86D-6B617678C260}"/>
          </ac:spMkLst>
        </pc:spChg>
        <pc:spChg chg="add mod">
          <ac:chgData name="Paul Tinkler" userId="bcebf29c-73c2-433d-80d2-6bad896374bf" providerId="ADAL" clId="{C534DB3A-EA26-4F43-8EF1-246B3972595E}" dt="2026-01-16T13:20:24.913" v="462" actId="20577"/>
          <ac:spMkLst>
            <pc:docMk/>
            <pc:sldMk cId="0" sldId="278"/>
            <ac:spMk id="22" creationId="{FE8EF540-C3C0-EF89-00AB-F13676661CAC}"/>
          </ac:spMkLst>
        </pc:spChg>
        <pc:spChg chg="add mod">
          <ac:chgData name="Paul Tinkler" userId="bcebf29c-73c2-433d-80d2-6bad896374bf" providerId="ADAL" clId="{C534DB3A-EA26-4F43-8EF1-246B3972595E}" dt="2026-01-16T13:17:15.274" v="446" actId="1076"/>
          <ac:spMkLst>
            <pc:docMk/>
            <pc:sldMk cId="0" sldId="278"/>
            <ac:spMk id="30" creationId="{F0D852FF-763F-C2C4-3FE3-8B3681DC24DC}"/>
          </ac:spMkLst>
        </pc:spChg>
        <pc:picChg chg="mod">
          <ac:chgData name="Paul Tinkler" userId="bcebf29c-73c2-433d-80d2-6bad896374bf" providerId="ADAL" clId="{C534DB3A-EA26-4F43-8EF1-246B3972595E}" dt="2026-01-16T13:13:35.029" v="423" actId="14100"/>
          <ac:picMkLst>
            <pc:docMk/>
            <pc:sldMk cId="0" sldId="278"/>
            <ac:picMk id="5" creationId="{53B13D9A-B8A3-4CB4-823A-EEB457FEF66C}"/>
          </ac:picMkLst>
        </pc:picChg>
        <pc:cxnChg chg="add mod">
          <ac:chgData name="Paul Tinkler" userId="bcebf29c-73c2-433d-80d2-6bad896374bf" providerId="ADAL" clId="{C534DB3A-EA26-4F43-8EF1-246B3972595E}" dt="2026-01-16T13:15:34.586" v="431" actId="1076"/>
          <ac:cxnSpMkLst>
            <pc:docMk/>
            <pc:sldMk cId="0" sldId="278"/>
            <ac:cxnSpMk id="7" creationId="{6EB5464B-BD98-C0E7-E6A8-F86DF63DAA78}"/>
          </ac:cxnSpMkLst>
        </pc:cxnChg>
        <pc:cxnChg chg="add mod">
          <ac:chgData name="Paul Tinkler" userId="bcebf29c-73c2-433d-80d2-6bad896374bf" providerId="ADAL" clId="{C534DB3A-EA26-4F43-8EF1-246B3972595E}" dt="2026-01-16T13:15:34.586" v="431" actId="1076"/>
          <ac:cxnSpMkLst>
            <pc:docMk/>
            <pc:sldMk cId="0" sldId="278"/>
            <ac:cxnSpMk id="11" creationId="{9173686B-3B87-4E49-9C07-AB2CE77BA4C8}"/>
          </ac:cxnSpMkLst>
        </pc:cxnChg>
        <pc:cxnChg chg="add mod">
          <ac:chgData name="Paul Tinkler" userId="bcebf29c-73c2-433d-80d2-6bad896374bf" providerId="ADAL" clId="{C534DB3A-EA26-4F43-8EF1-246B3972595E}" dt="2026-01-16T13:16:24.133" v="437" actId="14100"/>
          <ac:cxnSpMkLst>
            <pc:docMk/>
            <pc:sldMk cId="0" sldId="278"/>
            <ac:cxnSpMk id="24" creationId="{FF5C5042-7EFA-F449-FA9A-9E65AE4D21FB}"/>
          </ac:cxnSpMkLst>
        </pc:cxnChg>
      </pc:sldChg>
      <pc:sldChg chg="modSp mod modAnim">
        <pc:chgData name="Paul Tinkler" userId="bcebf29c-73c2-433d-80d2-6bad896374bf" providerId="ADAL" clId="{C534DB3A-EA26-4F43-8EF1-246B3972595E}" dt="2026-01-20T14:25:47.868" v="1461"/>
        <pc:sldMkLst>
          <pc:docMk/>
          <pc:sldMk cId="0" sldId="283"/>
        </pc:sldMkLst>
        <pc:spChg chg="mod">
          <ac:chgData name="Paul Tinkler" userId="bcebf29c-73c2-433d-80d2-6bad896374bf" providerId="ADAL" clId="{C534DB3A-EA26-4F43-8EF1-246B3972595E}" dt="2026-01-16T16:27:36.067" v="1070" actId="27107"/>
          <ac:spMkLst>
            <pc:docMk/>
            <pc:sldMk cId="0" sldId="283"/>
            <ac:spMk id="2" creationId="{1E0DA2AC-69B9-42B6-8462-5BDF4DEE630C}"/>
          </ac:spMkLst>
        </pc:spChg>
      </pc:sldChg>
      <pc:sldChg chg="modSp">
        <pc:chgData name="Paul Tinkler" userId="bcebf29c-73c2-433d-80d2-6bad896374bf" providerId="ADAL" clId="{C534DB3A-EA26-4F43-8EF1-246B3972595E}" dt="2026-01-20T12:22:40.420" v="1219"/>
        <pc:sldMkLst>
          <pc:docMk/>
          <pc:sldMk cId="2277229381" sldId="284"/>
        </pc:sldMkLst>
        <pc:spChg chg="mod">
          <ac:chgData name="Paul Tinkler" userId="bcebf29c-73c2-433d-80d2-6bad896374bf" providerId="ADAL" clId="{C534DB3A-EA26-4F43-8EF1-246B3972595E}" dt="2026-01-20T12:22:40.420" v="1219"/>
          <ac:spMkLst>
            <pc:docMk/>
            <pc:sldMk cId="2277229381" sldId="284"/>
            <ac:spMk id="3" creationId="{F5FFA8BC-33F7-419B-A741-AA29ABFEF8C7}"/>
          </ac:spMkLst>
        </pc:spChg>
      </pc:sldChg>
      <pc:sldChg chg="ord">
        <pc:chgData name="Paul Tinkler" userId="bcebf29c-73c2-433d-80d2-6bad896374bf" providerId="ADAL" clId="{C534DB3A-EA26-4F43-8EF1-246B3972595E}" dt="2026-01-20T14:27:55.134" v="1473"/>
        <pc:sldMkLst>
          <pc:docMk/>
          <pc:sldMk cId="241801257" sldId="285"/>
        </pc:sldMkLst>
      </pc:sldChg>
      <pc:sldChg chg="modSp">
        <pc:chgData name="Paul Tinkler" userId="bcebf29c-73c2-433d-80d2-6bad896374bf" providerId="ADAL" clId="{C534DB3A-EA26-4F43-8EF1-246B3972595E}" dt="2026-01-20T12:22:40.420" v="1219"/>
        <pc:sldMkLst>
          <pc:docMk/>
          <pc:sldMk cId="3522203022" sldId="287"/>
        </pc:sldMkLst>
        <pc:spChg chg="mod">
          <ac:chgData name="Paul Tinkler" userId="bcebf29c-73c2-433d-80d2-6bad896374bf" providerId="ADAL" clId="{C534DB3A-EA26-4F43-8EF1-246B3972595E}" dt="2026-01-20T12:22:40.420" v="1219"/>
          <ac:spMkLst>
            <pc:docMk/>
            <pc:sldMk cId="3522203022" sldId="287"/>
            <ac:spMk id="3" creationId="{52D4C0F2-E0B2-4CDE-9D52-6D243986BDE8}"/>
          </ac:spMkLst>
        </pc:spChg>
      </pc:sldChg>
      <pc:sldChg chg="modSp">
        <pc:chgData name="Paul Tinkler" userId="bcebf29c-73c2-433d-80d2-6bad896374bf" providerId="ADAL" clId="{C534DB3A-EA26-4F43-8EF1-246B3972595E}" dt="2026-01-20T12:22:40.420" v="1219"/>
        <pc:sldMkLst>
          <pc:docMk/>
          <pc:sldMk cId="4104416649" sldId="289"/>
        </pc:sldMkLst>
        <pc:spChg chg="mod">
          <ac:chgData name="Paul Tinkler" userId="bcebf29c-73c2-433d-80d2-6bad896374bf" providerId="ADAL" clId="{C534DB3A-EA26-4F43-8EF1-246B3972595E}" dt="2026-01-20T12:22:40.420" v="1219"/>
          <ac:spMkLst>
            <pc:docMk/>
            <pc:sldMk cId="4104416649" sldId="289"/>
            <ac:spMk id="3" creationId="{3405EAC0-42DD-4BE5-AC98-30716EECF4F3}"/>
          </ac:spMkLst>
        </pc:spChg>
      </pc:sldChg>
      <pc:sldChg chg="addSp delSp modSp mod">
        <pc:chgData name="Paul Tinkler" userId="bcebf29c-73c2-433d-80d2-6bad896374bf" providerId="ADAL" clId="{C534DB3A-EA26-4F43-8EF1-246B3972595E}" dt="2026-01-20T12:06:28.133" v="1104" actId="1076"/>
        <pc:sldMkLst>
          <pc:docMk/>
          <pc:sldMk cId="2273950058" sldId="290"/>
        </pc:sldMkLst>
        <pc:spChg chg="mod">
          <ac:chgData name="Paul Tinkler" userId="bcebf29c-73c2-433d-80d2-6bad896374bf" providerId="ADAL" clId="{C534DB3A-EA26-4F43-8EF1-246B3972595E}" dt="2026-01-16T12:09:38.879" v="73" actId="688"/>
          <ac:spMkLst>
            <pc:docMk/>
            <pc:sldMk cId="2273950058" sldId="290"/>
            <ac:spMk id="2" creationId="{391CAA4B-1967-4919-BBF2-C3E0DB493A49}"/>
          </ac:spMkLst>
        </pc:spChg>
        <pc:spChg chg="mod">
          <ac:chgData name="Paul Tinkler" userId="bcebf29c-73c2-433d-80d2-6bad896374bf" providerId="ADAL" clId="{C534DB3A-EA26-4F43-8EF1-246B3972595E}" dt="2026-01-16T12:08:58.606" v="68" actId="688"/>
          <ac:spMkLst>
            <pc:docMk/>
            <pc:sldMk cId="2273950058" sldId="290"/>
            <ac:spMk id="4" creationId="{FAD09C5F-8FF3-41B3-935D-7D4A0A539A8B}"/>
          </ac:spMkLst>
        </pc:spChg>
        <pc:spChg chg="mod">
          <ac:chgData name="Paul Tinkler" userId="bcebf29c-73c2-433d-80d2-6bad896374bf" providerId="ADAL" clId="{C534DB3A-EA26-4F43-8EF1-246B3972595E}" dt="2026-01-16T12:08:45.719" v="65" actId="688"/>
          <ac:spMkLst>
            <pc:docMk/>
            <pc:sldMk cId="2273950058" sldId="290"/>
            <ac:spMk id="6" creationId="{33A839FA-2C63-4119-9139-7CE2338A45B5}"/>
          </ac:spMkLst>
        </pc:spChg>
        <pc:spChg chg="mod">
          <ac:chgData name="Paul Tinkler" userId="bcebf29c-73c2-433d-80d2-6bad896374bf" providerId="ADAL" clId="{C534DB3A-EA26-4F43-8EF1-246B3972595E}" dt="2026-01-16T12:09:16.291" v="70" actId="1076"/>
          <ac:spMkLst>
            <pc:docMk/>
            <pc:sldMk cId="2273950058" sldId="290"/>
            <ac:spMk id="7" creationId="{538420D2-362C-4E04-8A63-A16E4A97E37D}"/>
          </ac:spMkLst>
        </pc:spChg>
        <pc:spChg chg="mod">
          <ac:chgData name="Paul Tinkler" userId="bcebf29c-73c2-433d-80d2-6bad896374bf" providerId="ADAL" clId="{C534DB3A-EA26-4F43-8EF1-246B3972595E}" dt="2026-01-16T12:08:30.331" v="63" actId="14100"/>
          <ac:spMkLst>
            <pc:docMk/>
            <pc:sldMk cId="2273950058" sldId="290"/>
            <ac:spMk id="3079" creationId="{429B8508-70D0-4C55-A164-9438EE52BE96}"/>
          </ac:spMkLst>
        </pc:spChg>
        <pc:spChg chg="mod">
          <ac:chgData name="Paul Tinkler" userId="bcebf29c-73c2-433d-80d2-6bad896374bf" providerId="ADAL" clId="{C534DB3A-EA26-4F43-8EF1-246B3972595E}" dt="2026-01-16T12:06:30.040" v="49" actId="14100"/>
          <ac:spMkLst>
            <pc:docMk/>
            <pc:sldMk cId="2273950058" sldId="290"/>
            <ac:spMk id="3081" creationId="{EDCD6E1B-8889-4D06-A307-A465EE86A377}"/>
          </ac:spMkLst>
        </pc:spChg>
        <pc:spChg chg="mod">
          <ac:chgData name="Paul Tinkler" userId="bcebf29c-73c2-433d-80d2-6bad896374bf" providerId="ADAL" clId="{C534DB3A-EA26-4F43-8EF1-246B3972595E}" dt="2026-01-20T12:06:28.133" v="1104" actId="1076"/>
          <ac:spMkLst>
            <pc:docMk/>
            <pc:sldMk cId="2273950058" sldId="290"/>
            <ac:spMk id="3097" creationId="{4D388126-26B1-4437-9FA4-CA92EB325372}"/>
          </ac:spMkLst>
        </pc:spChg>
        <pc:spChg chg="mod">
          <ac:chgData name="Paul Tinkler" userId="bcebf29c-73c2-433d-80d2-6bad896374bf" providerId="ADAL" clId="{C534DB3A-EA26-4F43-8EF1-246B3972595E}" dt="2026-01-20T12:06:28.133" v="1104" actId="1076"/>
          <ac:spMkLst>
            <pc:docMk/>
            <pc:sldMk cId="2273950058" sldId="290"/>
            <ac:spMk id="3098" creationId="{EE2D35B1-B87D-4649-AA9E-73B30F25A51D}"/>
          </ac:spMkLst>
        </pc:spChg>
        <pc:spChg chg="mod">
          <ac:chgData name="Paul Tinkler" userId="bcebf29c-73c2-433d-80d2-6bad896374bf" providerId="ADAL" clId="{C534DB3A-EA26-4F43-8EF1-246B3972595E}" dt="2026-01-16T12:07:50.327" v="59" actId="1076"/>
          <ac:spMkLst>
            <pc:docMk/>
            <pc:sldMk cId="2273950058" sldId="290"/>
            <ac:spMk id="3099" creationId="{754C0CE3-F0CA-41EC-B1BC-035A0CBDF39D}"/>
          </ac:spMkLst>
        </pc:spChg>
        <pc:spChg chg="mod">
          <ac:chgData name="Paul Tinkler" userId="bcebf29c-73c2-433d-80d2-6bad896374bf" providerId="ADAL" clId="{C534DB3A-EA26-4F43-8EF1-246B3972595E}" dt="2026-01-16T12:07:50.327" v="59" actId="1076"/>
          <ac:spMkLst>
            <pc:docMk/>
            <pc:sldMk cId="2273950058" sldId="290"/>
            <ac:spMk id="3100" creationId="{750D4F65-1012-4B61-82C9-9524867131E7}"/>
          </ac:spMkLst>
        </pc:spChg>
        <pc:spChg chg="mod">
          <ac:chgData name="Paul Tinkler" userId="bcebf29c-73c2-433d-80d2-6bad896374bf" providerId="ADAL" clId="{C534DB3A-EA26-4F43-8EF1-246B3972595E}" dt="2026-01-16T12:03:48.839" v="30" actId="1076"/>
          <ac:spMkLst>
            <pc:docMk/>
            <pc:sldMk cId="2273950058" sldId="290"/>
            <ac:spMk id="3101" creationId="{0D39848E-1697-4187-9B6D-5C421B3AF36D}"/>
          </ac:spMkLst>
        </pc:spChg>
        <pc:spChg chg="mod">
          <ac:chgData name="Paul Tinkler" userId="bcebf29c-73c2-433d-80d2-6bad896374bf" providerId="ADAL" clId="{C534DB3A-EA26-4F43-8EF1-246B3972595E}" dt="2026-01-16T12:03:48.839" v="30" actId="1076"/>
          <ac:spMkLst>
            <pc:docMk/>
            <pc:sldMk cId="2273950058" sldId="290"/>
            <ac:spMk id="3102" creationId="{5ABCF364-3A9A-4462-BC56-CBF27C17A7FE}"/>
          </ac:spMkLst>
        </pc:spChg>
        <pc:grpChg chg="mod">
          <ac:chgData name="Paul Tinkler" userId="bcebf29c-73c2-433d-80d2-6bad896374bf" providerId="ADAL" clId="{C534DB3A-EA26-4F43-8EF1-246B3972595E}" dt="2026-01-16T12:03:48.839" v="30" actId="1076"/>
          <ac:grpSpMkLst>
            <pc:docMk/>
            <pc:sldMk cId="2273950058" sldId="290"/>
            <ac:grpSpMk id="3094" creationId="{307BB507-ECC2-4C10-B734-D1ECF2C764ED}"/>
          </ac:grpSpMkLst>
        </pc:grpChg>
        <pc:grpChg chg="mod">
          <ac:chgData name="Paul Tinkler" userId="bcebf29c-73c2-433d-80d2-6bad896374bf" providerId="ADAL" clId="{C534DB3A-EA26-4F43-8EF1-246B3972595E}" dt="2026-01-16T12:07:50.327" v="59" actId="1076"/>
          <ac:grpSpMkLst>
            <pc:docMk/>
            <pc:sldMk cId="2273950058" sldId="290"/>
            <ac:grpSpMk id="3095" creationId="{A135D109-8019-475B-9246-FDE61379A234}"/>
          </ac:grpSpMkLst>
        </pc:grpChg>
        <pc:grpChg chg="mod">
          <ac:chgData name="Paul Tinkler" userId="bcebf29c-73c2-433d-80d2-6bad896374bf" providerId="ADAL" clId="{C534DB3A-EA26-4F43-8EF1-246B3972595E}" dt="2026-01-20T12:06:28.133" v="1104" actId="1076"/>
          <ac:grpSpMkLst>
            <pc:docMk/>
            <pc:sldMk cId="2273950058" sldId="290"/>
            <ac:grpSpMk id="3096" creationId="{AECCD186-A34A-4CB2-B160-7EC4CE4F93FA}"/>
          </ac:grpSpMkLst>
        </pc:grpChg>
        <pc:cxnChg chg="add mod">
          <ac:chgData name="Paul Tinkler" userId="bcebf29c-73c2-433d-80d2-6bad896374bf" providerId="ADAL" clId="{C534DB3A-EA26-4F43-8EF1-246B3972595E}" dt="2026-01-16T12:07:50.327" v="59" actId="1076"/>
          <ac:cxnSpMkLst>
            <pc:docMk/>
            <pc:sldMk cId="2273950058" sldId="290"/>
            <ac:cxnSpMk id="9" creationId="{DBDEA6C7-1DB5-F7C1-97B6-6C9C281F042E}"/>
          </ac:cxnSpMkLst>
        </pc:cxnChg>
        <pc:cxnChg chg="add mod">
          <ac:chgData name="Paul Tinkler" userId="bcebf29c-73c2-433d-80d2-6bad896374bf" providerId="ADAL" clId="{C534DB3A-EA26-4F43-8EF1-246B3972595E}" dt="2026-01-16T12:07:50.327" v="59" actId="1076"/>
          <ac:cxnSpMkLst>
            <pc:docMk/>
            <pc:sldMk cId="2273950058" sldId="290"/>
            <ac:cxnSpMk id="12" creationId="{50FE41AE-540B-A932-B4C8-F5574A241196}"/>
          </ac:cxnSpMkLst>
        </pc:cxnChg>
        <pc:cxnChg chg="add mod">
          <ac:chgData name="Paul Tinkler" userId="bcebf29c-73c2-433d-80d2-6bad896374bf" providerId="ADAL" clId="{C534DB3A-EA26-4F43-8EF1-246B3972595E}" dt="2026-01-16T12:07:50.327" v="59" actId="1076"/>
          <ac:cxnSpMkLst>
            <pc:docMk/>
            <pc:sldMk cId="2273950058" sldId="290"/>
            <ac:cxnSpMk id="15" creationId="{1A3482BC-1843-3A54-9260-6E9AB3B4A6D8}"/>
          </ac:cxnSpMkLst>
        </pc:cxnChg>
        <pc:cxnChg chg="add mod">
          <ac:chgData name="Paul Tinkler" userId="bcebf29c-73c2-433d-80d2-6bad896374bf" providerId="ADAL" clId="{C534DB3A-EA26-4F43-8EF1-246B3972595E}" dt="2026-01-16T12:06:39.471" v="50"/>
          <ac:cxnSpMkLst>
            <pc:docMk/>
            <pc:sldMk cId="2273950058" sldId="290"/>
            <ac:cxnSpMk id="18" creationId="{09EE61A8-5A46-9366-51B1-CAE0A367F785}"/>
          </ac:cxnSpMkLst>
        </pc:cxnChg>
        <pc:cxnChg chg="add mod">
          <ac:chgData name="Paul Tinkler" userId="bcebf29c-73c2-433d-80d2-6bad896374bf" providerId="ADAL" clId="{C534DB3A-EA26-4F43-8EF1-246B3972595E}" dt="2026-01-16T12:07:50.327" v="59" actId="1076"/>
          <ac:cxnSpMkLst>
            <pc:docMk/>
            <pc:sldMk cId="2273950058" sldId="290"/>
            <ac:cxnSpMk id="19" creationId="{44103F2A-BE37-9C86-77D6-8B80888D9EF8}"/>
          </ac:cxnSpMkLst>
        </pc:cxnChg>
        <pc:cxnChg chg="add mod">
          <ac:chgData name="Paul Tinkler" userId="bcebf29c-73c2-433d-80d2-6bad896374bf" providerId="ADAL" clId="{C534DB3A-EA26-4F43-8EF1-246B3972595E}" dt="2026-01-16T12:08:05.653" v="61" actId="1076"/>
          <ac:cxnSpMkLst>
            <pc:docMk/>
            <pc:sldMk cId="2273950058" sldId="290"/>
            <ac:cxnSpMk id="23" creationId="{1D84BF1E-8D48-AE58-8115-7187B4F38783}"/>
          </ac:cxnSpMkLst>
        </pc:cxnChg>
      </pc:sldChg>
      <pc:sldChg chg="addSp delSp modSp mod">
        <pc:chgData name="Paul Tinkler" userId="bcebf29c-73c2-433d-80d2-6bad896374bf" providerId="ADAL" clId="{C534DB3A-EA26-4F43-8EF1-246B3972595E}" dt="2026-01-20T12:10:35.704" v="1151" actId="255"/>
        <pc:sldMkLst>
          <pc:docMk/>
          <pc:sldMk cId="3906098927" sldId="291"/>
        </pc:sldMkLst>
        <pc:spChg chg="del">
          <ac:chgData name="Paul Tinkler" userId="bcebf29c-73c2-433d-80d2-6bad896374bf" providerId="ADAL" clId="{C534DB3A-EA26-4F43-8EF1-246B3972595E}" dt="2026-01-20T12:01:53.998" v="1072" actId="478"/>
          <ac:spMkLst>
            <pc:docMk/>
            <pc:sldMk cId="3906098927" sldId="291"/>
            <ac:spMk id="4" creationId="{FAD09C5F-8FF3-41B3-935D-7D4A0A539A8B}"/>
          </ac:spMkLst>
        </pc:spChg>
        <pc:spChg chg="del">
          <ac:chgData name="Paul Tinkler" userId="bcebf29c-73c2-433d-80d2-6bad896374bf" providerId="ADAL" clId="{C534DB3A-EA26-4F43-8EF1-246B3972595E}" dt="2026-01-20T12:01:53.998" v="1072" actId="478"/>
          <ac:spMkLst>
            <pc:docMk/>
            <pc:sldMk cId="3906098927" sldId="291"/>
            <ac:spMk id="5" creationId="{522DDCE5-1C65-4CE3-BADF-CC5716F933CB}"/>
          </ac:spMkLst>
        </pc:spChg>
        <pc:spChg chg="del">
          <ac:chgData name="Paul Tinkler" userId="bcebf29c-73c2-433d-80d2-6bad896374bf" providerId="ADAL" clId="{C534DB3A-EA26-4F43-8EF1-246B3972595E}" dt="2026-01-20T12:01:53.998" v="1072" actId="478"/>
          <ac:spMkLst>
            <pc:docMk/>
            <pc:sldMk cId="3906098927" sldId="291"/>
            <ac:spMk id="6" creationId="{33A839FA-2C63-4119-9139-7CE2338A45B5}"/>
          </ac:spMkLst>
        </pc:spChg>
        <pc:spChg chg="del">
          <ac:chgData name="Paul Tinkler" userId="bcebf29c-73c2-433d-80d2-6bad896374bf" providerId="ADAL" clId="{C534DB3A-EA26-4F43-8EF1-246B3972595E}" dt="2026-01-20T12:01:53.998" v="1072" actId="478"/>
          <ac:spMkLst>
            <pc:docMk/>
            <pc:sldMk cId="3906098927" sldId="291"/>
            <ac:spMk id="7" creationId="{538420D2-362C-4E04-8A63-A16E4A97E37D}"/>
          </ac:spMkLst>
        </pc:spChg>
        <pc:spChg chg="add mod">
          <ac:chgData name="Paul Tinkler" userId="bcebf29c-73c2-433d-80d2-6bad896374bf" providerId="ADAL" clId="{C534DB3A-EA26-4F43-8EF1-246B3972595E}" dt="2026-01-20T12:02:34.977" v="1074" actId="1076"/>
          <ac:spMkLst>
            <pc:docMk/>
            <pc:sldMk cId="3906098927" sldId="291"/>
            <ac:spMk id="8" creationId="{1D4C8321-F68E-A5BF-1461-8DEC31436B98}"/>
          </ac:spMkLst>
        </pc:spChg>
        <pc:spChg chg="add mod">
          <ac:chgData name="Paul Tinkler" userId="bcebf29c-73c2-433d-80d2-6bad896374bf" providerId="ADAL" clId="{C534DB3A-EA26-4F43-8EF1-246B3972595E}" dt="2026-01-20T12:02:34.977" v="1074" actId="1076"/>
          <ac:spMkLst>
            <pc:docMk/>
            <pc:sldMk cId="3906098927" sldId="291"/>
            <ac:spMk id="11" creationId="{032D4B85-0EDB-735C-5CAC-9DB2C72E64D9}"/>
          </ac:spMkLst>
        </pc:spChg>
        <pc:spChg chg="add mod">
          <ac:chgData name="Paul Tinkler" userId="bcebf29c-73c2-433d-80d2-6bad896374bf" providerId="ADAL" clId="{C534DB3A-EA26-4F43-8EF1-246B3972595E}" dt="2026-01-20T12:02:34.977" v="1074" actId="1076"/>
          <ac:spMkLst>
            <pc:docMk/>
            <pc:sldMk cId="3906098927" sldId="291"/>
            <ac:spMk id="13" creationId="{DE3C304F-ABB9-B277-493B-1980AB60D1BE}"/>
          </ac:spMkLst>
        </pc:spChg>
        <pc:spChg chg="add mod">
          <ac:chgData name="Paul Tinkler" userId="bcebf29c-73c2-433d-80d2-6bad896374bf" providerId="ADAL" clId="{C534DB3A-EA26-4F43-8EF1-246B3972595E}" dt="2026-01-20T12:02:34.977" v="1074" actId="1076"/>
          <ac:spMkLst>
            <pc:docMk/>
            <pc:sldMk cId="3906098927" sldId="291"/>
            <ac:spMk id="14" creationId="{608DE220-B629-2787-BCDD-8BB574D51A9B}"/>
          </ac:spMkLst>
        </pc:spChg>
        <pc:spChg chg="add mod">
          <ac:chgData name="Paul Tinkler" userId="bcebf29c-73c2-433d-80d2-6bad896374bf" providerId="ADAL" clId="{C534DB3A-EA26-4F43-8EF1-246B3972595E}" dt="2026-01-20T12:02:34.977" v="1074" actId="1076"/>
          <ac:spMkLst>
            <pc:docMk/>
            <pc:sldMk cId="3906098927" sldId="291"/>
            <ac:spMk id="15" creationId="{07D34B2B-CCC2-1FD4-8A6D-B9B8285265CF}"/>
          </ac:spMkLst>
        </pc:spChg>
        <pc:spChg chg="add mod">
          <ac:chgData name="Paul Tinkler" userId="bcebf29c-73c2-433d-80d2-6bad896374bf" providerId="ADAL" clId="{C534DB3A-EA26-4F43-8EF1-246B3972595E}" dt="2026-01-20T12:02:34.977" v="1074" actId="1076"/>
          <ac:spMkLst>
            <pc:docMk/>
            <pc:sldMk cId="3906098927" sldId="291"/>
            <ac:spMk id="17" creationId="{60B0638F-9593-B063-40C0-35E10ACAC125}"/>
          </ac:spMkLst>
        </pc:spChg>
        <pc:spChg chg="add mod">
          <ac:chgData name="Paul Tinkler" userId="bcebf29c-73c2-433d-80d2-6bad896374bf" providerId="ADAL" clId="{C534DB3A-EA26-4F43-8EF1-246B3972595E}" dt="2026-01-20T12:02:34.977" v="1074" actId="1076"/>
          <ac:spMkLst>
            <pc:docMk/>
            <pc:sldMk cId="3906098927" sldId="291"/>
            <ac:spMk id="21" creationId="{91BBBB5B-64AF-EDA5-1986-9F72725C056A}"/>
          </ac:spMkLst>
        </pc:spChg>
        <pc:spChg chg="add mod">
          <ac:chgData name="Paul Tinkler" userId="bcebf29c-73c2-433d-80d2-6bad896374bf" providerId="ADAL" clId="{C534DB3A-EA26-4F43-8EF1-246B3972595E}" dt="2026-01-20T12:02:34.977" v="1074" actId="1076"/>
          <ac:spMkLst>
            <pc:docMk/>
            <pc:sldMk cId="3906098927" sldId="291"/>
            <ac:spMk id="25" creationId="{6CF076F8-1D08-CE0D-BAFB-14E506759A52}"/>
          </ac:spMkLst>
        </pc:spChg>
        <pc:spChg chg="add mod">
          <ac:chgData name="Paul Tinkler" userId="bcebf29c-73c2-433d-80d2-6bad896374bf" providerId="ADAL" clId="{C534DB3A-EA26-4F43-8EF1-246B3972595E}" dt="2026-01-20T12:02:34.977" v="1074" actId="1076"/>
          <ac:spMkLst>
            <pc:docMk/>
            <pc:sldMk cId="3906098927" sldId="291"/>
            <ac:spMk id="34" creationId="{49183398-55D9-EAF4-4F38-759EE101170E}"/>
          </ac:spMkLst>
        </pc:spChg>
        <pc:spChg chg="add mod">
          <ac:chgData name="Paul Tinkler" userId="bcebf29c-73c2-433d-80d2-6bad896374bf" providerId="ADAL" clId="{C534DB3A-EA26-4F43-8EF1-246B3972595E}" dt="2026-01-20T12:02:34.977" v="1074" actId="1076"/>
          <ac:spMkLst>
            <pc:docMk/>
            <pc:sldMk cId="3906098927" sldId="291"/>
            <ac:spMk id="35" creationId="{C593F937-6C72-3ACF-4C31-DAB3FC275A47}"/>
          </ac:spMkLst>
        </pc:spChg>
        <pc:spChg chg="add mod">
          <ac:chgData name="Paul Tinkler" userId="bcebf29c-73c2-433d-80d2-6bad896374bf" providerId="ADAL" clId="{C534DB3A-EA26-4F43-8EF1-246B3972595E}" dt="2026-01-20T12:10:35.704" v="1151" actId="255"/>
          <ac:spMkLst>
            <pc:docMk/>
            <pc:sldMk cId="3906098927" sldId="291"/>
            <ac:spMk id="36" creationId="{1207AA88-6370-CDE1-E05C-AD6840328197}"/>
          </ac:spMkLst>
        </pc:spChg>
        <pc:spChg chg="del">
          <ac:chgData name="Paul Tinkler" userId="bcebf29c-73c2-433d-80d2-6bad896374bf" providerId="ADAL" clId="{C534DB3A-EA26-4F43-8EF1-246B3972595E}" dt="2026-01-20T12:01:53.998" v="1072" actId="478"/>
          <ac:spMkLst>
            <pc:docMk/>
            <pc:sldMk cId="3906098927" sldId="291"/>
            <ac:spMk id="3075" creationId="{A6900AEB-0616-4B0F-9ABF-30877645C20D}"/>
          </ac:spMkLst>
        </pc:spChg>
        <pc:spChg chg="del">
          <ac:chgData name="Paul Tinkler" userId="bcebf29c-73c2-433d-80d2-6bad896374bf" providerId="ADAL" clId="{C534DB3A-EA26-4F43-8EF1-246B3972595E}" dt="2026-01-20T12:01:53.998" v="1072" actId="478"/>
          <ac:spMkLst>
            <pc:docMk/>
            <pc:sldMk cId="3906098927" sldId="291"/>
            <ac:spMk id="3076" creationId="{13A17F10-2B82-48DB-B9E8-028181EEB0F5}"/>
          </ac:spMkLst>
        </pc:spChg>
        <pc:spChg chg="del">
          <ac:chgData name="Paul Tinkler" userId="bcebf29c-73c2-433d-80d2-6bad896374bf" providerId="ADAL" clId="{C534DB3A-EA26-4F43-8EF1-246B3972595E}" dt="2026-01-20T12:01:53.998" v="1072" actId="478"/>
          <ac:spMkLst>
            <pc:docMk/>
            <pc:sldMk cId="3906098927" sldId="291"/>
            <ac:spMk id="3077" creationId="{2830011C-239C-43E2-BD80-5BEF058B33E5}"/>
          </ac:spMkLst>
        </pc:spChg>
        <pc:spChg chg="del">
          <ac:chgData name="Paul Tinkler" userId="bcebf29c-73c2-433d-80d2-6bad896374bf" providerId="ADAL" clId="{C534DB3A-EA26-4F43-8EF1-246B3972595E}" dt="2026-01-20T12:01:53.998" v="1072" actId="478"/>
          <ac:spMkLst>
            <pc:docMk/>
            <pc:sldMk cId="3906098927" sldId="291"/>
            <ac:spMk id="3078" creationId="{51F4E9B5-7518-4519-ADB7-CB9B69865A43}"/>
          </ac:spMkLst>
        </pc:spChg>
        <pc:spChg chg="del">
          <ac:chgData name="Paul Tinkler" userId="bcebf29c-73c2-433d-80d2-6bad896374bf" providerId="ADAL" clId="{C534DB3A-EA26-4F43-8EF1-246B3972595E}" dt="2026-01-20T12:01:53.998" v="1072" actId="478"/>
          <ac:spMkLst>
            <pc:docMk/>
            <pc:sldMk cId="3906098927" sldId="291"/>
            <ac:spMk id="3080" creationId="{088BF764-122B-444B-9C85-1FF0CADF97C7}"/>
          </ac:spMkLst>
        </pc:spChg>
        <pc:spChg chg="del">
          <ac:chgData name="Paul Tinkler" userId="bcebf29c-73c2-433d-80d2-6bad896374bf" providerId="ADAL" clId="{C534DB3A-EA26-4F43-8EF1-246B3972595E}" dt="2026-01-20T12:01:53.998" v="1072" actId="478"/>
          <ac:spMkLst>
            <pc:docMk/>
            <pc:sldMk cId="3906098927" sldId="291"/>
            <ac:spMk id="3081" creationId="{EDCD6E1B-8889-4D06-A307-A465EE86A377}"/>
          </ac:spMkLst>
        </pc:spChg>
        <pc:grpChg chg="del">
          <ac:chgData name="Paul Tinkler" userId="bcebf29c-73c2-433d-80d2-6bad896374bf" providerId="ADAL" clId="{C534DB3A-EA26-4F43-8EF1-246B3972595E}" dt="2026-01-20T12:01:49.009" v="1071" actId="478"/>
          <ac:grpSpMkLst>
            <pc:docMk/>
            <pc:sldMk cId="3906098927" sldId="291"/>
            <ac:grpSpMk id="3096" creationId="{AECCD186-A34A-4CB2-B160-7EC4CE4F93FA}"/>
          </ac:grpSpMkLst>
        </pc:grpChg>
        <pc:cxnChg chg="add mod">
          <ac:chgData name="Paul Tinkler" userId="bcebf29c-73c2-433d-80d2-6bad896374bf" providerId="ADAL" clId="{C534DB3A-EA26-4F43-8EF1-246B3972595E}" dt="2026-01-20T12:09:34.577" v="1118" actId="1582"/>
          <ac:cxnSpMkLst>
            <pc:docMk/>
            <pc:sldMk cId="3906098927" sldId="291"/>
            <ac:cxnSpMk id="38" creationId="{014B12EB-1341-0FEE-31DE-1232654FFF24}"/>
          </ac:cxnSpMkLst>
        </pc:cxnChg>
        <pc:cxnChg chg="add mod">
          <ac:chgData name="Paul Tinkler" userId="bcebf29c-73c2-433d-80d2-6bad896374bf" providerId="ADAL" clId="{C534DB3A-EA26-4F43-8EF1-246B3972595E}" dt="2026-01-20T12:09:07.912" v="1116" actId="208"/>
          <ac:cxnSpMkLst>
            <pc:docMk/>
            <pc:sldMk cId="3906098927" sldId="291"/>
            <ac:cxnSpMk id="41" creationId="{D7CBF0F5-D303-2BFA-71FC-EF80FCFE792C}"/>
          </ac:cxnSpMkLst>
        </pc:cxnChg>
      </pc:sldChg>
      <pc:sldChg chg="modSp mod">
        <pc:chgData name="Paul Tinkler" userId="bcebf29c-73c2-433d-80d2-6bad896374bf" providerId="ADAL" clId="{C534DB3A-EA26-4F43-8EF1-246B3972595E}" dt="2026-01-20T12:22:40.420" v="1219"/>
        <pc:sldMkLst>
          <pc:docMk/>
          <pc:sldMk cId="0" sldId="322"/>
        </pc:sldMkLst>
        <pc:spChg chg="mod">
          <ac:chgData name="Paul Tinkler" userId="bcebf29c-73c2-433d-80d2-6bad896374bf" providerId="ADAL" clId="{C534DB3A-EA26-4F43-8EF1-246B3972595E}" dt="2026-01-20T12:22:40.420" v="1219"/>
          <ac:spMkLst>
            <pc:docMk/>
            <pc:sldMk cId="0" sldId="322"/>
            <ac:spMk id="2" creationId="{CEA653C9-4388-48DC-83F1-DDF3C683602E}"/>
          </ac:spMkLst>
        </pc:spChg>
        <pc:spChg chg="mod">
          <ac:chgData name="Paul Tinkler" userId="bcebf29c-73c2-433d-80d2-6bad896374bf" providerId="ADAL" clId="{C534DB3A-EA26-4F43-8EF1-246B3972595E}" dt="2026-01-20T12:22:40.420" v="1219"/>
          <ac:spMkLst>
            <pc:docMk/>
            <pc:sldMk cId="0" sldId="322"/>
            <ac:spMk id="2053" creationId="{9F4DC43B-9D8B-4973-A396-E9B766DB7022}"/>
          </ac:spMkLst>
        </pc:spChg>
      </pc:sldChg>
      <pc:sldChg chg="modSp mod modAnim">
        <pc:chgData name="Paul Tinkler" userId="bcebf29c-73c2-433d-80d2-6bad896374bf" providerId="ADAL" clId="{C534DB3A-EA26-4F43-8EF1-246B3972595E}" dt="2026-01-20T12:22:40.420" v="1219"/>
        <pc:sldMkLst>
          <pc:docMk/>
          <pc:sldMk cId="0" sldId="323"/>
        </pc:sldMkLst>
        <pc:spChg chg="mod">
          <ac:chgData name="Paul Tinkler" userId="bcebf29c-73c2-433d-80d2-6bad896374bf" providerId="ADAL" clId="{C534DB3A-EA26-4F43-8EF1-246B3972595E}" dt="2026-01-20T12:22:40.420" v="1219"/>
          <ac:spMkLst>
            <pc:docMk/>
            <pc:sldMk cId="0" sldId="323"/>
            <ac:spMk id="2" creationId="{D7ADB34E-5D8B-4034-AEA2-643FE0B545E3}"/>
          </ac:spMkLst>
        </pc:spChg>
        <pc:spChg chg="mod">
          <ac:chgData name="Paul Tinkler" userId="bcebf29c-73c2-433d-80d2-6bad896374bf" providerId="ADAL" clId="{C534DB3A-EA26-4F43-8EF1-246B3972595E}" dt="2026-01-16T12:35:05.313" v="136" actId="114"/>
          <ac:spMkLst>
            <pc:docMk/>
            <pc:sldMk cId="0" sldId="323"/>
            <ac:spMk id="3" creationId="{1FBCEE41-42F2-4D20-8C1F-B063CA173403}"/>
          </ac:spMkLst>
        </pc:spChg>
      </pc:sldChg>
      <pc:sldChg chg="modSp modAnim">
        <pc:chgData name="Paul Tinkler" userId="bcebf29c-73c2-433d-80d2-6bad896374bf" providerId="ADAL" clId="{C534DB3A-EA26-4F43-8EF1-246B3972595E}" dt="2026-01-20T14:26:03.145" v="1462"/>
        <pc:sldMkLst>
          <pc:docMk/>
          <pc:sldMk cId="1835456065" sldId="324"/>
        </pc:sldMkLst>
        <pc:spChg chg="mod">
          <ac:chgData name="Paul Tinkler" userId="bcebf29c-73c2-433d-80d2-6bad896374bf" providerId="ADAL" clId="{C534DB3A-EA26-4F43-8EF1-246B3972595E}" dt="2026-01-20T12:22:40.420" v="1219"/>
          <ac:spMkLst>
            <pc:docMk/>
            <pc:sldMk cId="1835456065" sldId="324"/>
            <ac:spMk id="3" creationId="{F5FFA8BC-33F7-419B-A741-AA29ABFEF8C7}"/>
          </ac:spMkLst>
        </pc:spChg>
      </pc:sldChg>
      <pc:sldChg chg="addSp modSp mod">
        <pc:chgData name="Paul Tinkler" userId="bcebf29c-73c2-433d-80d2-6bad896374bf" providerId="ADAL" clId="{C534DB3A-EA26-4F43-8EF1-246B3972595E}" dt="2026-01-20T13:54:11.606" v="1368" actId="20577"/>
        <pc:sldMkLst>
          <pc:docMk/>
          <pc:sldMk cId="3015937064" sldId="1239"/>
        </pc:sldMkLst>
        <pc:spChg chg="add mod">
          <ac:chgData name="Paul Tinkler" userId="bcebf29c-73c2-433d-80d2-6bad896374bf" providerId="ADAL" clId="{C534DB3A-EA26-4F43-8EF1-246B3972595E}" dt="2026-01-20T13:53:42.222" v="1358" actId="1076"/>
          <ac:spMkLst>
            <pc:docMk/>
            <pc:sldMk cId="3015937064" sldId="1239"/>
            <ac:spMk id="3" creationId="{FDDBD30B-0BE1-8F1B-B00E-D0D8065249D3}"/>
          </ac:spMkLst>
        </pc:spChg>
        <pc:spChg chg="add mod">
          <ac:chgData name="Paul Tinkler" userId="bcebf29c-73c2-433d-80d2-6bad896374bf" providerId="ADAL" clId="{C534DB3A-EA26-4F43-8EF1-246B3972595E}" dt="2026-01-20T13:54:11.606" v="1368" actId="20577"/>
          <ac:spMkLst>
            <pc:docMk/>
            <pc:sldMk cId="3015937064" sldId="1239"/>
            <ac:spMk id="4" creationId="{C3EFD6D8-1FE2-A695-E30D-888AFF5B6324}"/>
          </ac:spMkLst>
        </pc:spChg>
      </pc:sldChg>
      <pc:sldChg chg="addSp modSp new mod modAnim modNotesTx">
        <pc:chgData name="Paul Tinkler" userId="bcebf29c-73c2-433d-80d2-6bad896374bf" providerId="ADAL" clId="{C534DB3A-EA26-4F43-8EF1-246B3972595E}" dt="2026-01-20T14:09:42.404" v="1375"/>
        <pc:sldMkLst>
          <pc:docMk/>
          <pc:sldMk cId="3298610610" sldId="1241"/>
        </pc:sldMkLst>
        <pc:spChg chg="add mod">
          <ac:chgData name="Paul Tinkler" userId="bcebf29c-73c2-433d-80d2-6bad896374bf" providerId="ADAL" clId="{C534DB3A-EA26-4F43-8EF1-246B3972595E}" dt="2026-01-20T12:22:40.420" v="1219"/>
          <ac:spMkLst>
            <pc:docMk/>
            <pc:sldMk cId="3298610610" sldId="1241"/>
            <ac:spMk id="3" creationId="{85835A48-4A49-C7A0-90DF-BB040FA068B0}"/>
          </ac:spMkLst>
        </pc:spChg>
        <pc:spChg chg="add mod">
          <ac:chgData name="Paul Tinkler" userId="bcebf29c-73c2-433d-80d2-6bad896374bf" providerId="ADAL" clId="{C534DB3A-EA26-4F43-8EF1-246B3972595E}" dt="2026-01-20T12:22:40.420" v="1219"/>
          <ac:spMkLst>
            <pc:docMk/>
            <pc:sldMk cId="3298610610" sldId="1241"/>
            <ac:spMk id="5" creationId="{6DB9C0CE-4AA7-312D-0C1F-F4DD2E876CDF}"/>
          </ac:spMkLst>
        </pc:spChg>
        <pc:picChg chg="add mod">
          <ac:chgData name="Paul Tinkler" userId="bcebf29c-73c2-433d-80d2-6bad896374bf" providerId="ADAL" clId="{C534DB3A-EA26-4F43-8EF1-246B3972595E}" dt="2026-01-16T12:14:51.892" v="107" actId="1076"/>
          <ac:picMkLst>
            <pc:docMk/>
            <pc:sldMk cId="3298610610" sldId="1241"/>
            <ac:picMk id="4" creationId="{273AFBF6-E558-B153-4343-E0544F4C7AE0}"/>
          </ac:picMkLst>
        </pc:picChg>
      </pc:sldChg>
      <pc:sldChg chg="addSp delSp modSp new mod modAnim">
        <pc:chgData name="Paul Tinkler" userId="bcebf29c-73c2-433d-80d2-6bad896374bf" providerId="ADAL" clId="{C534DB3A-EA26-4F43-8EF1-246B3972595E}" dt="2026-01-20T14:11:03.663" v="1379"/>
        <pc:sldMkLst>
          <pc:docMk/>
          <pc:sldMk cId="970237714" sldId="1242"/>
        </pc:sldMkLst>
        <pc:spChg chg="add mod">
          <ac:chgData name="Paul Tinkler" userId="bcebf29c-73c2-433d-80d2-6bad896374bf" providerId="ADAL" clId="{C534DB3A-EA26-4F43-8EF1-246B3972595E}" dt="2026-01-16T12:39:44.563" v="163" actId="114"/>
          <ac:spMkLst>
            <pc:docMk/>
            <pc:sldMk cId="970237714" sldId="1242"/>
            <ac:spMk id="4" creationId="{677A906F-6370-3DD6-8A5C-DDBFCC069CEB}"/>
          </ac:spMkLst>
        </pc:spChg>
        <pc:spChg chg="add mod">
          <ac:chgData name="Paul Tinkler" userId="bcebf29c-73c2-433d-80d2-6bad896374bf" providerId="ADAL" clId="{C534DB3A-EA26-4F43-8EF1-246B3972595E}" dt="2026-01-16T12:44:38.935" v="212" actId="115"/>
          <ac:spMkLst>
            <pc:docMk/>
            <pc:sldMk cId="970237714" sldId="1242"/>
            <ac:spMk id="7" creationId="{87565153-7186-DC2C-C086-EBA96E78CCC9}"/>
          </ac:spMkLst>
        </pc:spChg>
        <pc:spChg chg="add mod">
          <ac:chgData name="Paul Tinkler" userId="bcebf29c-73c2-433d-80d2-6bad896374bf" providerId="ADAL" clId="{C534DB3A-EA26-4F43-8EF1-246B3972595E}" dt="2026-01-16T12:42:56.807" v="194" actId="313"/>
          <ac:spMkLst>
            <pc:docMk/>
            <pc:sldMk cId="970237714" sldId="1242"/>
            <ac:spMk id="8" creationId="{D706DB10-A373-211B-D299-104DCA512EF2}"/>
          </ac:spMkLst>
        </pc:spChg>
        <pc:spChg chg="add mod">
          <ac:chgData name="Paul Tinkler" userId="bcebf29c-73c2-433d-80d2-6bad896374bf" providerId="ADAL" clId="{C534DB3A-EA26-4F43-8EF1-246B3972595E}" dt="2026-01-16T12:43:07.452" v="205" actId="20577"/>
          <ac:spMkLst>
            <pc:docMk/>
            <pc:sldMk cId="970237714" sldId="1242"/>
            <ac:spMk id="9" creationId="{E3696F90-3079-B406-365D-C1646691E647}"/>
          </ac:spMkLst>
        </pc:spChg>
        <pc:picChg chg="add mod">
          <ac:chgData name="Paul Tinkler" userId="bcebf29c-73c2-433d-80d2-6bad896374bf" providerId="ADAL" clId="{C534DB3A-EA26-4F43-8EF1-246B3972595E}" dt="2026-01-16T12:50:18.673" v="215" actId="14100"/>
          <ac:picMkLst>
            <pc:docMk/>
            <pc:sldMk cId="970237714" sldId="1242"/>
            <ac:picMk id="13" creationId="{C7BA1A18-70F0-6FD4-5055-D23641477E97}"/>
          </ac:picMkLst>
        </pc:picChg>
        <pc:cxnChg chg="add mod">
          <ac:chgData name="Paul Tinkler" userId="bcebf29c-73c2-433d-80d2-6bad896374bf" providerId="ADAL" clId="{C534DB3A-EA26-4F43-8EF1-246B3972595E}" dt="2026-01-16T12:43:49.199" v="210" actId="208"/>
          <ac:cxnSpMkLst>
            <pc:docMk/>
            <pc:sldMk cId="970237714" sldId="1242"/>
            <ac:cxnSpMk id="11" creationId="{AED8A791-7193-B854-7DCC-F2B0AD6FDA91}"/>
          </ac:cxnSpMkLst>
        </pc:cxnChg>
      </pc:sldChg>
      <pc:sldChg chg="addSp modSp new mod modAnim">
        <pc:chgData name="Paul Tinkler" userId="bcebf29c-73c2-433d-80d2-6bad896374bf" providerId="ADAL" clId="{C534DB3A-EA26-4F43-8EF1-246B3972595E}" dt="2026-01-20T14:17:16.363" v="1408"/>
        <pc:sldMkLst>
          <pc:docMk/>
          <pc:sldMk cId="1910716265" sldId="1243"/>
        </pc:sldMkLst>
        <pc:spChg chg="mod">
          <ac:chgData name="Paul Tinkler" userId="bcebf29c-73c2-433d-80d2-6bad896374bf" providerId="ADAL" clId="{C534DB3A-EA26-4F43-8EF1-246B3972595E}" dt="2026-01-16T12:57:54.745" v="307" actId="1076"/>
          <ac:spMkLst>
            <pc:docMk/>
            <pc:sldMk cId="1910716265" sldId="1243"/>
            <ac:spMk id="2" creationId="{6C95D873-B068-5323-AC9B-9B013B39FC4B}"/>
          </ac:spMkLst>
        </pc:spChg>
        <pc:spChg chg="mod">
          <ac:chgData name="Paul Tinkler" userId="bcebf29c-73c2-433d-80d2-6bad896374bf" providerId="ADAL" clId="{C534DB3A-EA26-4F43-8EF1-246B3972595E}" dt="2026-01-20T14:16:48.255" v="1404" actId="20577"/>
          <ac:spMkLst>
            <pc:docMk/>
            <pc:sldMk cId="1910716265" sldId="1243"/>
            <ac:spMk id="3" creationId="{291BA7B3-E2C3-746F-2B9C-F6E84323C4FE}"/>
          </ac:spMkLst>
        </pc:spChg>
        <pc:spChg chg="add mod">
          <ac:chgData name="Paul Tinkler" userId="bcebf29c-73c2-433d-80d2-6bad896374bf" providerId="ADAL" clId="{C534DB3A-EA26-4F43-8EF1-246B3972595E}" dt="2026-01-16T12:58:11.097" v="310" actId="1076"/>
          <ac:spMkLst>
            <pc:docMk/>
            <pc:sldMk cId="1910716265" sldId="1243"/>
            <ac:spMk id="4" creationId="{5628B72C-755D-0C64-C40E-BFB3904B9CFD}"/>
          </ac:spMkLst>
        </pc:spChg>
        <pc:spChg chg="add mod">
          <ac:chgData name="Paul Tinkler" userId="bcebf29c-73c2-433d-80d2-6bad896374bf" providerId="ADAL" clId="{C534DB3A-EA26-4F43-8EF1-246B3972595E}" dt="2026-01-16T12:58:11.097" v="310" actId="1076"/>
          <ac:spMkLst>
            <pc:docMk/>
            <pc:sldMk cId="1910716265" sldId="1243"/>
            <ac:spMk id="5" creationId="{E766A0DC-977E-02E0-AE12-6B51490DF3FC}"/>
          </ac:spMkLst>
        </pc:spChg>
        <pc:spChg chg="add mod">
          <ac:chgData name="Paul Tinkler" userId="bcebf29c-73c2-433d-80d2-6bad896374bf" providerId="ADAL" clId="{C534DB3A-EA26-4F43-8EF1-246B3972595E}" dt="2026-01-16T12:58:11.097" v="310" actId="1076"/>
          <ac:spMkLst>
            <pc:docMk/>
            <pc:sldMk cId="1910716265" sldId="1243"/>
            <ac:spMk id="7" creationId="{66844EA2-6CA6-AC0B-4BEA-C7C471338C04}"/>
          </ac:spMkLst>
        </pc:spChg>
        <pc:spChg chg="add mod">
          <ac:chgData name="Paul Tinkler" userId="bcebf29c-73c2-433d-80d2-6bad896374bf" providerId="ADAL" clId="{C534DB3A-EA26-4F43-8EF1-246B3972595E}" dt="2026-01-16T13:00:26.298" v="328" actId="113"/>
          <ac:spMkLst>
            <pc:docMk/>
            <pc:sldMk cId="1910716265" sldId="1243"/>
            <ac:spMk id="10" creationId="{263EBEB1-E058-6C65-1056-56F788E2862C}"/>
          </ac:spMkLst>
        </pc:spChg>
        <pc:cxnChg chg="add mod">
          <ac:chgData name="Paul Tinkler" userId="bcebf29c-73c2-433d-80d2-6bad896374bf" providerId="ADAL" clId="{C534DB3A-EA26-4F43-8EF1-246B3972595E}" dt="2026-01-16T12:58:11.097" v="310" actId="1076"/>
          <ac:cxnSpMkLst>
            <pc:docMk/>
            <pc:sldMk cId="1910716265" sldId="1243"/>
            <ac:cxnSpMk id="6" creationId="{0B049FC7-6A94-8F7B-BC38-60DDEB862E2C}"/>
          </ac:cxnSpMkLst>
        </pc:cxnChg>
        <pc:cxnChg chg="add mod">
          <ac:chgData name="Paul Tinkler" userId="bcebf29c-73c2-433d-80d2-6bad896374bf" providerId="ADAL" clId="{C534DB3A-EA26-4F43-8EF1-246B3972595E}" dt="2026-01-16T12:58:11.097" v="310" actId="1076"/>
          <ac:cxnSpMkLst>
            <pc:docMk/>
            <pc:sldMk cId="1910716265" sldId="1243"/>
            <ac:cxnSpMk id="8" creationId="{47FAAC6D-CFCD-AB12-85F2-AF4BA7816052}"/>
          </ac:cxnSpMkLst>
        </pc:cxnChg>
      </pc:sldChg>
      <pc:sldChg chg="addSp modSp new mod modAnim">
        <pc:chgData name="Paul Tinkler" userId="bcebf29c-73c2-433d-80d2-6bad896374bf" providerId="ADAL" clId="{C534DB3A-EA26-4F43-8EF1-246B3972595E}" dt="2026-01-20T14:18:35.935" v="1410"/>
        <pc:sldMkLst>
          <pc:docMk/>
          <pc:sldMk cId="3819682224" sldId="1244"/>
        </pc:sldMkLst>
        <pc:spChg chg="mod">
          <ac:chgData name="Paul Tinkler" userId="bcebf29c-73c2-433d-80d2-6bad896374bf" providerId="ADAL" clId="{C534DB3A-EA26-4F43-8EF1-246B3972595E}" dt="2026-01-16T13:03:45.732" v="377" actId="114"/>
          <ac:spMkLst>
            <pc:docMk/>
            <pc:sldMk cId="3819682224" sldId="1244"/>
            <ac:spMk id="2" creationId="{E42BBB11-35B8-86D2-7437-C55D52FCF118}"/>
          </ac:spMkLst>
        </pc:spChg>
        <pc:spChg chg="mod">
          <ac:chgData name="Paul Tinkler" userId="bcebf29c-73c2-433d-80d2-6bad896374bf" providerId="ADAL" clId="{C534DB3A-EA26-4F43-8EF1-246B3972595E}" dt="2026-01-20T12:22:40.420" v="1219"/>
          <ac:spMkLst>
            <pc:docMk/>
            <pc:sldMk cId="3819682224" sldId="1244"/>
            <ac:spMk id="3" creationId="{74A3CE03-9CA6-3DF1-A519-D35B68CD96B0}"/>
          </ac:spMkLst>
        </pc:spChg>
        <pc:spChg chg="add mod">
          <ac:chgData name="Paul Tinkler" userId="bcebf29c-73c2-433d-80d2-6bad896374bf" providerId="ADAL" clId="{C534DB3A-EA26-4F43-8EF1-246B3972595E}" dt="2026-01-16T13:02:45.544" v="354"/>
          <ac:spMkLst>
            <pc:docMk/>
            <pc:sldMk cId="3819682224" sldId="1244"/>
            <ac:spMk id="4" creationId="{9CD89C4C-1FAD-4140-F5D7-3CD63A74D8BE}"/>
          </ac:spMkLst>
        </pc:spChg>
        <pc:spChg chg="add mod">
          <ac:chgData name="Paul Tinkler" userId="bcebf29c-73c2-433d-80d2-6bad896374bf" providerId="ADAL" clId="{C534DB3A-EA26-4F43-8EF1-246B3972595E}" dt="2026-01-16T13:02:45.544" v="354"/>
          <ac:spMkLst>
            <pc:docMk/>
            <pc:sldMk cId="3819682224" sldId="1244"/>
            <ac:spMk id="5" creationId="{13947D15-817E-9CA6-3DA3-E7403C857A9B}"/>
          </ac:spMkLst>
        </pc:spChg>
        <pc:spChg chg="add mod">
          <ac:chgData name="Paul Tinkler" userId="bcebf29c-73c2-433d-80d2-6bad896374bf" providerId="ADAL" clId="{C534DB3A-EA26-4F43-8EF1-246B3972595E}" dt="2026-01-16T13:02:45.544" v="354"/>
          <ac:spMkLst>
            <pc:docMk/>
            <pc:sldMk cId="3819682224" sldId="1244"/>
            <ac:spMk id="7" creationId="{E4A8502A-A4D2-3B44-D964-0AE4A24A3BDC}"/>
          </ac:spMkLst>
        </pc:spChg>
        <pc:spChg chg="add mod">
          <ac:chgData name="Paul Tinkler" userId="bcebf29c-73c2-433d-80d2-6bad896374bf" providerId="ADAL" clId="{C534DB3A-EA26-4F43-8EF1-246B3972595E}" dt="2026-01-16T13:02:45.544" v="354"/>
          <ac:spMkLst>
            <pc:docMk/>
            <pc:sldMk cId="3819682224" sldId="1244"/>
            <ac:spMk id="9" creationId="{721F76E5-07ED-CD1F-CD3D-1D5CCBF013CB}"/>
          </ac:spMkLst>
        </pc:spChg>
        <pc:spChg chg="add mod">
          <ac:chgData name="Paul Tinkler" userId="bcebf29c-73c2-433d-80d2-6bad896374bf" providerId="ADAL" clId="{C534DB3A-EA26-4F43-8EF1-246B3972595E}" dt="2026-01-16T13:03:24.215" v="365" actId="20577"/>
          <ac:spMkLst>
            <pc:docMk/>
            <pc:sldMk cId="3819682224" sldId="1244"/>
            <ac:spMk id="10" creationId="{75850CA0-DCB2-D7B6-2447-26DE8237B590}"/>
          </ac:spMkLst>
        </pc:spChg>
        <pc:cxnChg chg="add mod">
          <ac:chgData name="Paul Tinkler" userId="bcebf29c-73c2-433d-80d2-6bad896374bf" providerId="ADAL" clId="{C534DB3A-EA26-4F43-8EF1-246B3972595E}" dt="2026-01-16T13:02:45.544" v="354"/>
          <ac:cxnSpMkLst>
            <pc:docMk/>
            <pc:sldMk cId="3819682224" sldId="1244"/>
            <ac:cxnSpMk id="6" creationId="{59D8F9DA-B16D-DB63-09B2-AB1CA324BAE6}"/>
          </ac:cxnSpMkLst>
        </pc:cxnChg>
        <pc:cxnChg chg="add mod">
          <ac:chgData name="Paul Tinkler" userId="bcebf29c-73c2-433d-80d2-6bad896374bf" providerId="ADAL" clId="{C534DB3A-EA26-4F43-8EF1-246B3972595E}" dt="2026-01-16T13:02:45.544" v="354"/>
          <ac:cxnSpMkLst>
            <pc:docMk/>
            <pc:sldMk cId="3819682224" sldId="1244"/>
            <ac:cxnSpMk id="8" creationId="{A0C33B5E-E16B-B44D-15C8-A1E3FD2EA957}"/>
          </ac:cxnSpMkLst>
        </pc:cxnChg>
      </pc:sldChg>
      <pc:sldChg chg="addSp modSp new mod modAnim">
        <pc:chgData name="Paul Tinkler" userId="bcebf29c-73c2-433d-80d2-6bad896374bf" providerId="ADAL" clId="{C534DB3A-EA26-4F43-8EF1-246B3972595E}" dt="2026-01-20T14:21:13.021" v="1420"/>
        <pc:sldMkLst>
          <pc:docMk/>
          <pc:sldMk cId="26778962" sldId="1245"/>
        </pc:sldMkLst>
        <pc:spChg chg="mod">
          <ac:chgData name="Paul Tinkler" userId="bcebf29c-73c2-433d-80d2-6bad896374bf" providerId="ADAL" clId="{C534DB3A-EA26-4F43-8EF1-246B3972595E}" dt="2026-01-16T13:22:28.094" v="487" actId="14100"/>
          <ac:spMkLst>
            <pc:docMk/>
            <pc:sldMk cId="26778962" sldId="1245"/>
            <ac:spMk id="2" creationId="{671FA861-48A4-C375-CDF5-E8B16739BB36}"/>
          </ac:spMkLst>
        </pc:spChg>
        <pc:spChg chg="mod">
          <ac:chgData name="Paul Tinkler" userId="bcebf29c-73c2-433d-80d2-6bad896374bf" providerId="ADAL" clId="{C534DB3A-EA26-4F43-8EF1-246B3972595E}" dt="2026-01-16T13:25:53.801" v="500" actId="113"/>
          <ac:spMkLst>
            <pc:docMk/>
            <pc:sldMk cId="26778962" sldId="1245"/>
            <ac:spMk id="3" creationId="{72B4811E-0B52-893D-E3B3-6C3E01CD8417}"/>
          </ac:spMkLst>
        </pc:spChg>
        <pc:spChg chg="add mod">
          <ac:chgData name="Paul Tinkler" userId="bcebf29c-73c2-433d-80d2-6bad896374bf" providerId="ADAL" clId="{C534DB3A-EA26-4F43-8EF1-246B3972595E}" dt="2026-01-16T13:22:10.340" v="486"/>
          <ac:spMkLst>
            <pc:docMk/>
            <pc:sldMk cId="26778962" sldId="1245"/>
            <ac:spMk id="4" creationId="{CF7314C8-616A-52D9-315A-5B9E13B12802}"/>
          </ac:spMkLst>
        </pc:spChg>
        <pc:spChg chg="add mod">
          <ac:chgData name="Paul Tinkler" userId="bcebf29c-73c2-433d-80d2-6bad896374bf" providerId="ADAL" clId="{C534DB3A-EA26-4F43-8EF1-246B3972595E}" dt="2026-01-16T13:22:10.340" v="486"/>
          <ac:spMkLst>
            <pc:docMk/>
            <pc:sldMk cId="26778962" sldId="1245"/>
            <ac:spMk id="5" creationId="{F1AE9A19-43D2-2F7A-C067-020CAF0454C6}"/>
          </ac:spMkLst>
        </pc:spChg>
        <pc:spChg chg="add mod">
          <ac:chgData name="Paul Tinkler" userId="bcebf29c-73c2-433d-80d2-6bad896374bf" providerId="ADAL" clId="{C534DB3A-EA26-4F43-8EF1-246B3972595E}" dt="2026-01-16T13:22:10.340" v="486"/>
          <ac:spMkLst>
            <pc:docMk/>
            <pc:sldMk cId="26778962" sldId="1245"/>
            <ac:spMk id="7" creationId="{173AC2B0-58EA-406C-D5A5-3F9E12878E00}"/>
          </ac:spMkLst>
        </pc:spChg>
        <pc:spChg chg="add mod">
          <ac:chgData name="Paul Tinkler" userId="bcebf29c-73c2-433d-80d2-6bad896374bf" providerId="ADAL" clId="{C534DB3A-EA26-4F43-8EF1-246B3972595E}" dt="2026-01-16T13:22:10.340" v="486"/>
          <ac:spMkLst>
            <pc:docMk/>
            <pc:sldMk cId="26778962" sldId="1245"/>
            <ac:spMk id="9" creationId="{1E56F22C-72ED-8F64-BAE1-138B35442259}"/>
          </ac:spMkLst>
        </pc:spChg>
        <pc:spChg chg="add mod">
          <ac:chgData name="Paul Tinkler" userId="bcebf29c-73c2-433d-80d2-6bad896374bf" providerId="ADAL" clId="{C534DB3A-EA26-4F43-8EF1-246B3972595E}" dt="2026-01-16T13:22:10.340" v="486"/>
          <ac:spMkLst>
            <pc:docMk/>
            <pc:sldMk cId="26778962" sldId="1245"/>
            <ac:spMk id="10" creationId="{497EDC2D-4A4A-32F1-862D-9DCBF6930348}"/>
          </ac:spMkLst>
        </pc:spChg>
        <pc:spChg chg="add mod">
          <ac:chgData name="Paul Tinkler" userId="bcebf29c-73c2-433d-80d2-6bad896374bf" providerId="ADAL" clId="{C534DB3A-EA26-4F43-8EF1-246B3972595E}" dt="2026-01-16T13:22:10.340" v="486"/>
          <ac:spMkLst>
            <pc:docMk/>
            <pc:sldMk cId="26778962" sldId="1245"/>
            <ac:spMk id="11" creationId="{D6A414CA-EC68-4B6F-8CCC-B8D16843FFE2}"/>
          </ac:spMkLst>
        </pc:spChg>
        <pc:spChg chg="add mod">
          <ac:chgData name="Paul Tinkler" userId="bcebf29c-73c2-433d-80d2-6bad896374bf" providerId="ADAL" clId="{C534DB3A-EA26-4F43-8EF1-246B3972595E}" dt="2026-01-16T13:22:10.340" v="486"/>
          <ac:spMkLst>
            <pc:docMk/>
            <pc:sldMk cId="26778962" sldId="1245"/>
            <ac:spMk id="13" creationId="{9A13703E-6EAF-D434-9F18-B43144B7FD7A}"/>
          </ac:spMkLst>
        </pc:spChg>
        <pc:picChg chg="add mod">
          <ac:chgData name="Paul Tinkler" userId="bcebf29c-73c2-433d-80d2-6bad896374bf" providerId="ADAL" clId="{C534DB3A-EA26-4F43-8EF1-246B3972595E}" dt="2026-01-16T15:11:50.813" v="754" actId="14100"/>
          <ac:picMkLst>
            <pc:docMk/>
            <pc:sldMk cId="26778962" sldId="1245"/>
            <ac:picMk id="14" creationId="{77AFCE46-7794-533E-5687-51BE660D8B68}"/>
          </ac:picMkLst>
        </pc:picChg>
        <pc:cxnChg chg="add mod">
          <ac:chgData name="Paul Tinkler" userId="bcebf29c-73c2-433d-80d2-6bad896374bf" providerId="ADAL" clId="{C534DB3A-EA26-4F43-8EF1-246B3972595E}" dt="2026-01-16T13:22:10.340" v="486"/>
          <ac:cxnSpMkLst>
            <pc:docMk/>
            <pc:sldMk cId="26778962" sldId="1245"/>
            <ac:cxnSpMk id="6" creationId="{CA7714ED-97E7-D308-2FB3-5F48B54D7418}"/>
          </ac:cxnSpMkLst>
        </pc:cxnChg>
        <pc:cxnChg chg="add mod">
          <ac:chgData name="Paul Tinkler" userId="bcebf29c-73c2-433d-80d2-6bad896374bf" providerId="ADAL" clId="{C534DB3A-EA26-4F43-8EF1-246B3972595E}" dt="2026-01-16T13:22:10.340" v="486"/>
          <ac:cxnSpMkLst>
            <pc:docMk/>
            <pc:sldMk cId="26778962" sldId="1245"/>
            <ac:cxnSpMk id="8" creationId="{1B201D80-F81E-12C6-06EA-24661332ED8C}"/>
          </ac:cxnSpMkLst>
        </pc:cxnChg>
        <pc:cxnChg chg="add mod">
          <ac:chgData name="Paul Tinkler" userId="bcebf29c-73c2-433d-80d2-6bad896374bf" providerId="ADAL" clId="{C534DB3A-EA26-4F43-8EF1-246B3972595E}" dt="2026-01-16T13:22:10.340" v="486"/>
          <ac:cxnSpMkLst>
            <pc:docMk/>
            <pc:sldMk cId="26778962" sldId="1245"/>
            <ac:cxnSpMk id="12" creationId="{7D308E1B-FA87-E118-9CCA-E11661108C6B}"/>
          </ac:cxnSpMkLst>
        </pc:cxnChg>
      </pc:sldChg>
      <pc:sldChg chg="addSp delSp modSp new mod modAnim">
        <pc:chgData name="Paul Tinkler" userId="bcebf29c-73c2-433d-80d2-6bad896374bf" providerId="ADAL" clId="{C534DB3A-EA26-4F43-8EF1-246B3972595E}" dt="2026-01-20T14:21:53.292" v="1423"/>
        <pc:sldMkLst>
          <pc:docMk/>
          <pc:sldMk cId="2126012166" sldId="1246"/>
        </pc:sldMkLst>
        <pc:spChg chg="add del mod">
          <ac:chgData name="Paul Tinkler" userId="bcebf29c-73c2-433d-80d2-6bad896374bf" providerId="ADAL" clId="{C534DB3A-EA26-4F43-8EF1-246B3972595E}" dt="2026-01-16T13:38:55.723" v="532" actId="1076"/>
          <ac:spMkLst>
            <pc:docMk/>
            <pc:sldMk cId="2126012166" sldId="1246"/>
            <ac:spMk id="2" creationId="{0D524346-0FD6-B33E-6ABD-11FE20FBF3E4}"/>
          </ac:spMkLst>
        </pc:spChg>
        <pc:spChg chg="mod">
          <ac:chgData name="Paul Tinkler" userId="bcebf29c-73c2-433d-80d2-6bad896374bf" providerId="ADAL" clId="{C534DB3A-EA26-4F43-8EF1-246B3972595E}" dt="2026-01-20T12:22:40.420" v="1219"/>
          <ac:spMkLst>
            <pc:docMk/>
            <pc:sldMk cId="2126012166" sldId="1246"/>
            <ac:spMk id="3" creationId="{9A730EAA-22D2-2253-1D44-6EDDC2A9545E}"/>
          </ac:spMkLst>
        </pc:spChg>
        <pc:spChg chg="add mod">
          <ac:chgData name="Paul Tinkler" userId="bcebf29c-73c2-433d-80d2-6bad896374bf" providerId="ADAL" clId="{C534DB3A-EA26-4F43-8EF1-246B3972595E}" dt="2026-01-16T13:38:29.460" v="527"/>
          <ac:spMkLst>
            <pc:docMk/>
            <pc:sldMk cId="2126012166" sldId="1246"/>
            <ac:spMk id="5" creationId="{607597C7-148F-58D5-5890-63C892506303}"/>
          </ac:spMkLst>
        </pc:spChg>
        <pc:spChg chg="add mod">
          <ac:chgData name="Paul Tinkler" userId="bcebf29c-73c2-433d-80d2-6bad896374bf" providerId="ADAL" clId="{C534DB3A-EA26-4F43-8EF1-246B3972595E}" dt="2026-01-16T13:38:29.460" v="527"/>
          <ac:spMkLst>
            <pc:docMk/>
            <pc:sldMk cId="2126012166" sldId="1246"/>
            <ac:spMk id="6" creationId="{8756F499-AB9A-217E-061C-7EBD64136BE9}"/>
          </ac:spMkLst>
        </pc:spChg>
        <pc:spChg chg="add mod">
          <ac:chgData name="Paul Tinkler" userId="bcebf29c-73c2-433d-80d2-6bad896374bf" providerId="ADAL" clId="{C534DB3A-EA26-4F43-8EF1-246B3972595E}" dt="2026-01-16T13:38:29.460" v="527"/>
          <ac:spMkLst>
            <pc:docMk/>
            <pc:sldMk cId="2126012166" sldId="1246"/>
            <ac:spMk id="8" creationId="{3AFF8935-DB62-0D48-9054-EFA4C8CFE251}"/>
          </ac:spMkLst>
        </pc:spChg>
        <pc:spChg chg="add mod">
          <ac:chgData name="Paul Tinkler" userId="bcebf29c-73c2-433d-80d2-6bad896374bf" providerId="ADAL" clId="{C534DB3A-EA26-4F43-8EF1-246B3972595E}" dt="2026-01-16T13:38:29.460" v="527"/>
          <ac:spMkLst>
            <pc:docMk/>
            <pc:sldMk cId="2126012166" sldId="1246"/>
            <ac:spMk id="10" creationId="{D3BD7912-F159-4C02-8481-7303104F8439}"/>
          </ac:spMkLst>
        </pc:spChg>
        <pc:spChg chg="add mod">
          <ac:chgData name="Paul Tinkler" userId="bcebf29c-73c2-433d-80d2-6bad896374bf" providerId="ADAL" clId="{C534DB3A-EA26-4F43-8EF1-246B3972595E}" dt="2026-01-16T13:38:29.460" v="527"/>
          <ac:spMkLst>
            <pc:docMk/>
            <pc:sldMk cId="2126012166" sldId="1246"/>
            <ac:spMk id="11" creationId="{1297DEDD-2C27-58F7-E2B7-276904459C6F}"/>
          </ac:spMkLst>
        </pc:spChg>
        <pc:spChg chg="add mod">
          <ac:chgData name="Paul Tinkler" userId="bcebf29c-73c2-433d-80d2-6bad896374bf" providerId="ADAL" clId="{C534DB3A-EA26-4F43-8EF1-246B3972595E}" dt="2026-01-16T13:38:29.460" v="527"/>
          <ac:spMkLst>
            <pc:docMk/>
            <pc:sldMk cId="2126012166" sldId="1246"/>
            <ac:spMk id="12" creationId="{73E64CFA-5E9A-77CE-4542-D2CE291CB1E2}"/>
          </ac:spMkLst>
        </pc:spChg>
        <pc:spChg chg="add mod">
          <ac:chgData name="Paul Tinkler" userId="bcebf29c-73c2-433d-80d2-6bad896374bf" providerId="ADAL" clId="{C534DB3A-EA26-4F43-8EF1-246B3972595E}" dt="2026-01-16T13:38:29.460" v="527"/>
          <ac:spMkLst>
            <pc:docMk/>
            <pc:sldMk cId="2126012166" sldId="1246"/>
            <ac:spMk id="14" creationId="{9E122CF8-84E5-844D-DFCB-5D3C4F9F99F9}"/>
          </ac:spMkLst>
        </pc:spChg>
        <pc:spChg chg="add mod">
          <ac:chgData name="Paul Tinkler" userId="bcebf29c-73c2-433d-80d2-6bad896374bf" providerId="ADAL" clId="{C534DB3A-EA26-4F43-8EF1-246B3972595E}" dt="2026-01-16T13:41:23.360" v="610" actId="207"/>
          <ac:spMkLst>
            <pc:docMk/>
            <pc:sldMk cId="2126012166" sldId="1246"/>
            <ac:spMk id="20" creationId="{9BBDC23D-ECA1-9A57-F399-9BA55B537EB7}"/>
          </ac:spMkLst>
        </pc:spChg>
        <pc:spChg chg="add mod">
          <ac:chgData name="Paul Tinkler" userId="bcebf29c-73c2-433d-80d2-6bad896374bf" providerId="ADAL" clId="{C534DB3A-EA26-4F43-8EF1-246B3972595E}" dt="2026-01-16T13:41:17.724" v="609" actId="207"/>
          <ac:spMkLst>
            <pc:docMk/>
            <pc:sldMk cId="2126012166" sldId="1246"/>
            <ac:spMk id="21" creationId="{6E71A420-B775-E36F-05AF-84A19EE71FB2}"/>
          </ac:spMkLst>
        </pc:spChg>
        <pc:cxnChg chg="add mod">
          <ac:chgData name="Paul Tinkler" userId="bcebf29c-73c2-433d-80d2-6bad896374bf" providerId="ADAL" clId="{C534DB3A-EA26-4F43-8EF1-246B3972595E}" dt="2026-01-16T13:38:29.460" v="527"/>
          <ac:cxnSpMkLst>
            <pc:docMk/>
            <pc:sldMk cId="2126012166" sldId="1246"/>
            <ac:cxnSpMk id="7" creationId="{B59B0FF5-E3A1-C6F0-1C67-267C704D6794}"/>
          </ac:cxnSpMkLst>
        </pc:cxnChg>
        <pc:cxnChg chg="add mod">
          <ac:chgData name="Paul Tinkler" userId="bcebf29c-73c2-433d-80d2-6bad896374bf" providerId="ADAL" clId="{C534DB3A-EA26-4F43-8EF1-246B3972595E}" dt="2026-01-16T13:38:29.460" v="527"/>
          <ac:cxnSpMkLst>
            <pc:docMk/>
            <pc:sldMk cId="2126012166" sldId="1246"/>
            <ac:cxnSpMk id="13" creationId="{1ADB7194-87D2-BFE9-0D8F-BCB077B5AC68}"/>
          </ac:cxnSpMkLst>
        </pc:cxnChg>
        <pc:cxnChg chg="add mod">
          <ac:chgData name="Paul Tinkler" userId="bcebf29c-73c2-433d-80d2-6bad896374bf" providerId="ADAL" clId="{C534DB3A-EA26-4F43-8EF1-246B3972595E}" dt="2026-01-16T13:39:27.142" v="536" actId="14100"/>
          <ac:cxnSpMkLst>
            <pc:docMk/>
            <pc:sldMk cId="2126012166" sldId="1246"/>
            <ac:cxnSpMk id="17" creationId="{765C585D-00C5-DCEF-5855-6E525A0A9FF8}"/>
          </ac:cxnSpMkLst>
        </pc:cxnChg>
      </pc:sldChg>
      <pc:sldChg chg="addSp delSp modSp new mod modAnim">
        <pc:chgData name="Paul Tinkler" userId="bcebf29c-73c2-433d-80d2-6bad896374bf" providerId="ADAL" clId="{C534DB3A-EA26-4F43-8EF1-246B3972595E}" dt="2026-01-20T14:22:19.512" v="1426"/>
        <pc:sldMkLst>
          <pc:docMk/>
          <pc:sldMk cId="4130823943" sldId="1247"/>
        </pc:sldMkLst>
        <pc:spChg chg="mod">
          <ac:chgData name="Paul Tinkler" userId="bcebf29c-73c2-433d-80d2-6bad896374bf" providerId="ADAL" clId="{C534DB3A-EA26-4F43-8EF1-246B3972595E}" dt="2026-01-16T13:51:45.501" v="730" actId="1076"/>
          <ac:spMkLst>
            <pc:docMk/>
            <pc:sldMk cId="4130823943" sldId="1247"/>
            <ac:spMk id="2" creationId="{D8AD181A-D7DC-D14F-FCAB-FFBC3B9BA6B6}"/>
          </ac:spMkLst>
        </pc:spChg>
        <pc:spChg chg="mod">
          <ac:chgData name="Paul Tinkler" userId="bcebf29c-73c2-433d-80d2-6bad896374bf" providerId="ADAL" clId="{C534DB3A-EA26-4F43-8EF1-246B3972595E}" dt="2026-01-16T13:55:46.010" v="752" actId="114"/>
          <ac:spMkLst>
            <pc:docMk/>
            <pc:sldMk cId="4130823943" sldId="1247"/>
            <ac:spMk id="3" creationId="{D3191E82-4E82-CCB4-B3AF-68F83EDEAC78}"/>
          </ac:spMkLst>
        </pc:spChg>
        <pc:spChg chg="add mod">
          <ac:chgData name="Paul Tinkler" userId="bcebf29c-73c2-433d-80d2-6bad896374bf" providerId="ADAL" clId="{C534DB3A-EA26-4F43-8EF1-246B3972595E}" dt="2026-01-16T13:52:16.571" v="731" actId="1076"/>
          <ac:spMkLst>
            <pc:docMk/>
            <pc:sldMk cId="4130823943" sldId="1247"/>
            <ac:spMk id="4" creationId="{DB3B9238-BF17-D908-BB81-573541CB5F88}"/>
          </ac:spMkLst>
        </pc:spChg>
        <pc:spChg chg="add mod">
          <ac:chgData name="Paul Tinkler" userId="bcebf29c-73c2-433d-80d2-6bad896374bf" providerId="ADAL" clId="{C534DB3A-EA26-4F43-8EF1-246B3972595E}" dt="2026-01-16T13:52:16.571" v="731" actId="1076"/>
          <ac:spMkLst>
            <pc:docMk/>
            <pc:sldMk cId="4130823943" sldId="1247"/>
            <ac:spMk id="5" creationId="{CBDB47A3-1802-5D5A-99C5-D3396BACF274}"/>
          </ac:spMkLst>
        </pc:spChg>
        <pc:spChg chg="add mod">
          <ac:chgData name="Paul Tinkler" userId="bcebf29c-73c2-433d-80d2-6bad896374bf" providerId="ADAL" clId="{C534DB3A-EA26-4F43-8EF1-246B3972595E}" dt="2026-01-16T13:52:16.571" v="731" actId="1076"/>
          <ac:spMkLst>
            <pc:docMk/>
            <pc:sldMk cId="4130823943" sldId="1247"/>
            <ac:spMk id="7" creationId="{DC449117-0C95-DD0B-9BD9-1A72D1063D44}"/>
          </ac:spMkLst>
        </pc:spChg>
        <pc:spChg chg="add mod">
          <ac:chgData name="Paul Tinkler" userId="bcebf29c-73c2-433d-80d2-6bad896374bf" providerId="ADAL" clId="{C534DB3A-EA26-4F43-8EF1-246B3972595E}" dt="2026-01-16T13:52:16.571" v="731" actId="1076"/>
          <ac:spMkLst>
            <pc:docMk/>
            <pc:sldMk cId="4130823943" sldId="1247"/>
            <ac:spMk id="9" creationId="{95FC7C2E-BF51-809F-C761-A57EAAF63FBA}"/>
          </ac:spMkLst>
        </pc:spChg>
        <pc:spChg chg="add mod">
          <ac:chgData name="Paul Tinkler" userId="bcebf29c-73c2-433d-80d2-6bad896374bf" providerId="ADAL" clId="{C534DB3A-EA26-4F43-8EF1-246B3972595E}" dt="2026-01-16T13:52:16.571" v="731" actId="1076"/>
          <ac:spMkLst>
            <pc:docMk/>
            <pc:sldMk cId="4130823943" sldId="1247"/>
            <ac:spMk id="10" creationId="{2F06A549-C130-6173-7DC1-FF6A0BD2A30C}"/>
          </ac:spMkLst>
        </pc:spChg>
        <pc:spChg chg="add mod">
          <ac:chgData name="Paul Tinkler" userId="bcebf29c-73c2-433d-80d2-6bad896374bf" providerId="ADAL" clId="{C534DB3A-EA26-4F43-8EF1-246B3972595E}" dt="2026-01-16T13:52:16.571" v="731" actId="1076"/>
          <ac:spMkLst>
            <pc:docMk/>
            <pc:sldMk cId="4130823943" sldId="1247"/>
            <ac:spMk id="11" creationId="{59A562B8-3469-28A1-2110-54064A53D2D2}"/>
          </ac:spMkLst>
        </pc:spChg>
        <pc:spChg chg="add mod">
          <ac:chgData name="Paul Tinkler" userId="bcebf29c-73c2-433d-80d2-6bad896374bf" providerId="ADAL" clId="{C534DB3A-EA26-4F43-8EF1-246B3972595E}" dt="2026-01-16T13:52:16.571" v="731" actId="1076"/>
          <ac:spMkLst>
            <pc:docMk/>
            <pc:sldMk cId="4130823943" sldId="1247"/>
            <ac:spMk id="13" creationId="{E9941B1B-3C2F-4D2D-9BF8-C711CAB5B65C}"/>
          </ac:spMkLst>
        </pc:spChg>
        <pc:spChg chg="add mod">
          <ac:chgData name="Paul Tinkler" userId="bcebf29c-73c2-433d-80d2-6bad896374bf" providerId="ADAL" clId="{C534DB3A-EA26-4F43-8EF1-246B3972595E}" dt="2026-01-16T15:13:25.760" v="765" actId="20577"/>
          <ac:spMkLst>
            <pc:docMk/>
            <pc:sldMk cId="4130823943" sldId="1247"/>
            <ac:spMk id="15" creationId="{7C08AB2E-EEB9-DF7A-4816-B2F395CEE399}"/>
          </ac:spMkLst>
        </pc:spChg>
        <pc:spChg chg="add mod">
          <ac:chgData name="Paul Tinkler" userId="bcebf29c-73c2-433d-80d2-6bad896374bf" providerId="ADAL" clId="{C534DB3A-EA26-4F43-8EF1-246B3972595E}" dt="2026-01-16T13:52:16.571" v="731" actId="1076"/>
          <ac:spMkLst>
            <pc:docMk/>
            <pc:sldMk cId="4130823943" sldId="1247"/>
            <ac:spMk id="26" creationId="{1063A29B-5F58-C8CB-01E8-CA66551AEA13}"/>
          </ac:spMkLst>
        </pc:spChg>
        <pc:spChg chg="add mod">
          <ac:chgData name="Paul Tinkler" userId="bcebf29c-73c2-433d-80d2-6bad896374bf" providerId="ADAL" clId="{C534DB3A-EA26-4F43-8EF1-246B3972595E}" dt="2026-01-16T13:52:16.571" v="731" actId="1076"/>
          <ac:spMkLst>
            <pc:docMk/>
            <pc:sldMk cId="4130823943" sldId="1247"/>
            <ac:spMk id="27" creationId="{CFF44356-C635-C9EC-CB33-3340A8D18BA4}"/>
          </ac:spMkLst>
        </pc:spChg>
        <pc:cxnChg chg="add mod">
          <ac:chgData name="Paul Tinkler" userId="bcebf29c-73c2-433d-80d2-6bad896374bf" providerId="ADAL" clId="{C534DB3A-EA26-4F43-8EF1-246B3972595E}" dt="2026-01-16T13:46:23.359" v="663" actId="1076"/>
          <ac:cxnSpMkLst>
            <pc:docMk/>
            <pc:sldMk cId="4130823943" sldId="1247"/>
            <ac:cxnSpMk id="6" creationId="{27081117-C516-791A-CDD4-259B74143662}"/>
          </ac:cxnSpMkLst>
        </pc:cxnChg>
        <pc:cxnChg chg="add mod">
          <ac:chgData name="Paul Tinkler" userId="bcebf29c-73c2-433d-80d2-6bad896374bf" providerId="ADAL" clId="{C534DB3A-EA26-4F43-8EF1-246B3972595E}" dt="2026-01-16T13:46:23.359" v="663" actId="1076"/>
          <ac:cxnSpMkLst>
            <pc:docMk/>
            <pc:sldMk cId="4130823943" sldId="1247"/>
            <ac:cxnSpMk id="8" creationId="{43D57EB5-B655-DBBF-48F2-C2561F0C9CFB}"/>
          </ac:cxnSpMkLst>
        </pc:cxnChg>
        <pc:cxnChg chg="add mod">
          <ac:chgData name="Paul Tinkler" userId="bcebf29c-73c2-433d-80d2-6bad896374bf" providerId="ADAL" clId="{C534DB3A-EA26-4F43-8EF1-246B3972595E}" dt="2026-01-16T13:46:23.359" v="663" actId="1076"/>
          <ac:cxnSpMkLst>
            <pc:docMk/>
            <pc:sldMk cId="4130823943" sldId="1247"/>
            <ac:cxnSpMk id="12" creationId="{A9EC68E3-2D60-1434-D4C5-72B6C6963298}"/>
          </ac:cxnSpMkLst>
        </pc:cxnChg>
        <pc:cxnChg chg="add mod">
          <ac:chgData name="Paul Tinkler" userId="bcebf29c-73c2-433d-80d2-6bad896374bf" providerId="ADAL" clId="{C534DB3A-EA26-4F43-8EF1-246B3972595E}" dt="2026-01-16T13:48:05.158" v="681" actId="14100"/>
          <ac:cxnSpMkLst>
            <pc:docMk/>
            <pc:sldMk cId="4130823943" sldId="1247"/>
            <ac:cxnSpMk id="18" creationId="{C77A7356-5153-7F22-069E-5B83B1D2A9AC}"/>
          </ac:cxnSpMkLst>
        </pc:cxnChg>
        <pc:cxnChg chg="add mod">
          <ac:chgData name="Paul Tinkler" userId="bcebf29c-73c2-433d-80d2-6bad896374bf" providerId="ADAL" clId="{C534DB3A-EA26-4F43-8EF1-246B3972595E}" dt="2026-01-16T13:48:13.282" v="683" actId="14100"/>
          <ac:cxnSpMkLst>
            <pc:docMk/>
            <pc:sldMk cId="4130823943" sldId="1247"/>
            <ac:cxnSpMk id="19" creationId="{5B1182D7-AF08-3ACD-6139-C30590211295}"/>
          </ac:cxnSpMkLst>
        </pc:cxnChg>
      </pc:sldChg>
      <pc:sldChg chg="addSp modSp new mod modAnim">
        <pc:chgData name="Paul Tinkler" userId="bcebf29c-73c2-433d-80d2-6bad896374bf" providerId="ADAL" clId="{C534DB3A-EA26-4F43-8EF1-246B3972595E}" dt="2026-01-20T14:23:05.964" v="1432"/>
        <pc:sldMkLst>
          <pc:docMk/>
          <pc:sldMk cId="633049387" sldId="1248"/>
        </pc:sldMkLst>
        <pc:spChg chg="add mod">
          <ac:chgData name="Paul Tinkler" userId="bcebf29c-73c2-433d-80d2-6bad896374bf" providerId="ADAL" clId="{C534DB3A-EA26-4F43-8EF1-246B3972595E}" dt="2026-01-16T15:14:16.421" v="767"/>
          <ac:spMkLst>
            <pc:docMk/>
            <pc:sldMk cId="633049387" sldId="1248"/>
            <ac:spMk id="2" creationId="{9D3ACF44-E602-4316-4704-125E18258713}"/>
          </ac:spMkLst>
        </pc:spChg>
        <pc:spChg chg="add mod">
          <ac:chgData name="Paul Tinkler" userId="bcebf29c-73c2-433d-80d2-6bad896374bf" providerId="ADAL" clId="{C534DB3A-EA26-4F43-8EF1-246B3972595E}" dt="2026-01-16T15:14:16.421" v="767"/>
          <ac:spMkLst>
            <pc:docMk/>
            <pc:sldMk cId="633049387" sldId="1248"/>
            <ac:spMk id="3" creationId="{3ADF3B96-1548-A69C-0DCD-9426F77601E7}"/>
          </ac:spMkLst>
        </pc:spChg>
        <pc:spChg chg="add mod">
          <ac:chgData name="Paul Tinkler" userId="bcebf29c-73c2-433d-80d2-6bad896374bf" providerId="ADAL" clId="{C534DB3A-EA26-4F43-8EF1-246B3972595E}" dt="2026-01-16T15:14:16.421" v="767"/>
          <ac:spMkLst>
            <pc:docMk/>
            <pc:sldMk cId="633049387" sldId="1248"/>
            <ac:spMk id="5" creationId="{7C64C1C9-5382-053F-A723-939F8228F02A}"/>
          </ac:spMkLst>
        </pc:spChg>
        <pc:spChg chg="add mod">
          <ac:chgData name="Paul Tinkler" userId="bcebf29c-73c2-433d-80d2-6bad896374bf" providerId="ADAL" clId="{C534DB3A-EA26-4F43-8EF1-246B3972595E}" dt="2026-01-16T15:14:16.421" v="767"/>
          <ac:spMkLst>
            <pc:docMk/>
            <pc:sldMk cId="633049387" sldId="1248"/>
            <ac:spMk id="7" creationId="{1DDC79FB-46FB-9137-96DB-669613B69156}"/>
          </ac:spMkLst>
        </pc:spChg>
        <pc:spChg chg="add mod">
          <ac:chgData name="Paul Tinkler" userId="bcebf29c-73c2-433d-80d2-6bad896374bf" providerId="ADAL" clId="{C534DB3A-EA26-4F43-8EF1-246B3972595E}" dt="2026-01-16T15:14:16.421" v="767"/>
          <ac:spMkLst>
            <pc:docMk/>
            <pc:sldMk cId="633049387" sldId="1248"/>
            <ac:spMk id="8" creationId="{E1C8F138-79B4-8393-3C66-7C6189CEBA78}"/>
          </ac:spMkLst>
        </pc:spChg>
        <pc:spChg chg="add mod">
          <ac:chgData name="Paul Tinkler" userId="bcebf29c-73c2-433d-80d2-6bad896374bf" providerId="ADAL" clId="{C534DB3A-EA26-4F43-8EF1-246B3972595E}" dt="2026-01-16T15:14:16.421" v="767"/>
          <ac:spMkLst>
            <pc:docMk/>
            <pc:sldMk cId="633049387" sldId="1248"/>
            <ac:spMk id="9" creationId="{96F35E2E-2A3E-C2AB-83E8-2B03D9F71BF0}"/>
          </ac:spMkLst>
        </pc:spChg>
        <pc:spChg chg="add mod">
          <ac:chgData name="Paul Tinkler" userId="bcebf29c-73c2-433d-80d2-6bad896374bf" providerId="ADAL" clId="{C534DB3A-EA26-4F43-8EF1-246B3972595E}" dt="2026-01-16T15:14:16.421" v="767"/>
          <ac:spMkLst>
            <pc:docMk/>
            <pc:sldMk cId="633049387" sldId="1248"/>
            <ac:spMk id="11" creationId="{1C67DBFC-4336-CBB8-28B5-FB635685E00D}"/>
          </ac:spMkLst>
        </pc:spChg>
        <pc:spChg chg="add mod">
          <ac:chgData name="Paul Tinkler" userId="bcebf29c-73c2-433d-80d2-6bad896374bf" providerId="ADAL" clId="{C534DB3A-EA26-4F43-8EF1-246B3972595E}" dt="2026-01-16T15:14:16.421" v="767"/>
          <ac:spMkLst>
            <pc:docMk/>
            <pc:sldMk cId="633049387" sldId="1248"/>
            <ac:spMk id="12" creationId="{0907D73F-2BE8-1463-C8C0-845D19C5AFAD}"/>
          </ac:spMkLst>
        </pc:spChg>
        <pc:spChg chg="add mod">
          <ac:chgData name="Paul Tinkler" userId="bcebf29c-73c2-433d-80d2-6bad896374bf" providerId="ADAL" clId="{C534DB3A-EA26-4F43-8EF1-246B3972595E}" dt="2026-01-16T15:14:16.421" v="767"/>
          <ac:spMkLst>
            <pc:docMk/>
            <pc:sldMk cId="633049387" sldId="1248"/>
            <ac:spMk id="15" creationId="{86941964-EDA1-D563-62E0-432ECF9B43E2}"/>
          </ac:spMkLst>
        </pc:spChg>
        <pc:spChg chg="add mod">
          <ac:chgData name="Paul Tinkler" userId="bcebf29c-73c2-433d-80d2-6bad896374bf" providerId="ADAL" clId="{C534DB3A-EA26-4F43-8EF1-246B3972595E}" dt="2026-01-16T15:14:16.421" v="767"/>
          <ac:spMkLst>
            <pc:docMk/>
            <pc:sldMk cId="633049387" sldId="1248"/>
            <ac:spMk id="16" creationId="{0BEA927C-33BF-709E-86D2-0A11BA5EF0D5}"/>
          </ac:spMkLst>
        </pc:spChg>
        <pc:spChg chg="add mod">
          <ac:chgData name="Paul Tinkler" userId="bcebf29c-73c2-433d-80d2-6bad896374bf" providerId="ADAL" clId="{C534DB3A-EA26-4F43-8EF1-246B3972595E}" dt="2026-01-16T15:14:54.204" v="785" actId="1076"/>
          <ac:spMkLst>
            <pc:docMk/>
            <pc:sldMk cId="633049387" sldId="1248"/>
            <ac:spMk id="17" creationId="{1649AD5E-6EE0-8120-F0C1-2E73E46C8E7C}"/>
          </ac:spMkLst>
        </pc:spChg>
        <pc:spChg chg="add mod">
          <ac:chgData name="Paul Tinkler" userId="bcebf29c-73c2-433d-80d2-6bad896374bf" providerId="ADAL" clId="{C534DB3A-EA26-4F43-8EF1-246B3972595E}" dt="2026-01-20T14:22:59.583" v="1431" actId="1076"/>
          <ac:spMkLst>
            <pc:docMk/>
            <pc:sldMk cId="633049387" sldId="1248"/>
            <ac:spMk id="19" creationId="{BB9F8B31-A51F-5271-A2DE-72AD80B243EB}"/>
          </ac:spMkLst>
        </pc:spChg>
      </pc:sldChg>
      <pc:sldChg chg="addSp modSp new mod modAnim">
        <pc:chgData name="Paul Tinkler" userId="bcebf29c-73c2-433d-80d2-6bad896374bf" providerId="ADAL" clId="{C534DB3A-EA26-4F43-8EF1-246B3972595E}" dt="2026-01-20T14:23:27.911" v="1434"/>
        <pc:sldMkLst>
          <pc:docMk/>
          <pc:sldMk cId="3822785758" sldId="1249"/>
        </pc:sldMkLst>
        <pc:spChg chg="add mod">
          <ac:chgData name="Paul Tinkler" userId="bcebf29c-73c2-433d-80d2-6bad896374bf" providerId="ADAL" clId="{C534DB3A-EA26-4F43-8EF1-246B3972595E}" dt="2026-01-16T15:19:27.106" v="801"/>
          <ac:spMkLst>
            <pc:docMk/>
            <pc:sldMk cId="3822785758" sldId="1249"/>
            <ac:spMk id="2" creationId="{30CDA85D-37B8-83C0-BAD0-4E86CC193355}"/>
          </ac:spMkLst>
        </pc:spChg>
        <pc:spChg chg="add mod">
          <ac:chgData name="Paul Tinkler" userId="bcebf29c-73c2-433d-80d2-6bad896374bf" providerId="ADAL" clId="{C534DB3A-EA26-4F43-8EF1-246B3972595E}" dt="2026-01-16T15:19:27.106" v="801"/>
          <ac:spMkLst>
            <pc:docMk/>
            <pc:sldMk cId="3822785758" sldId="1249"/>
            <ac:spMk id="3" creationId="{B1643276-1EB3-D0E5-BAC5-F60050B73509}"/>
          </ac:spMkLst>
        </pc:spChg>
        <pc:spChg chg="add mod">
          <ac:chgData name="Paul Tinkler" userId="bcebf29c-73c2-433d-80d2-6bad896374bf" providerId="ADAL" clId="{C534DB3A-EA26-4F43-8EF1-246B3972595E}" dt="2026-01-16T15:19:27.106" v="801"/>
          <ac:spMkLst>
            <pc:docMk/>
            <pc:sldMk cId="3822785758" sldId="1249"/>
            <ac:spMk id="5" creationId="{8CF170D1-6626-296E-5A55-3D6E7D0A6000}"/>
          </ac:spMkLst>
        </pc:spChg>
        <pc:spChg chg="add mod">
          <ac:chgData name="Paul Tinkler" userId="bcebf29c-73c2-433d-80d2-6bad896374bf" providerId="ADAL" clId="{C534DB3A-EA26-4F43-8EF1-246B3972595E}" dt="2026-01-16T15:19:27.106" v="801"/>
          <ac:spMkLst>
            <pc:docMk/>
            <pc:sldMk cId="3822785758" sldId="1249"/>
            <ac:spMk id="7" creationId="{47ACDE6A-D6E4-E3AE-B6B9-B38F77C7045D}"/>
          </ac:spMkLst>
        </pc:spChg>
        <pc:spChg chg="add mod">
          <ac:chgData name="Paul Tinkler" userId="bcebf29c-73c2-433d-80d2-6bad896374bf" providerId="ADAL" clId="{C534DB3A-EA26-4F43-8EF1-246B3972595E}" dt="2026-01-16T15:19:27.106" v="801"/>
          <ac:spMkLst>
            <pc:docMk/>
            <pc:sldMk cId="3822785758" sldId="1249"/>
            <ac:spMk id="8" creationId="{059857DB-5AE2-7575-15C9-57D327BC9330}"/>
          </ac:spMkLst>
        </pc:spChg>
        <pc:spChg chg="add mod">
          <ac:chgData name="Paul Tinkler" userId="bcebf29c-73c2-433d-80d2-6bad896374bf" providerId="ADAL" clId="{C534DB3A-EA26-4F43-8EF1-246B3972595E}" dt="2026-01-16T15:19:27.106" v="801"/>
          <ac:spMkLst>
            <pc:docMk/>
            <pc:sldMk cId="3822785758" sldId="1249"/>
            <ac:spMk id="9" creationId="{0BCB6B4D-AA07-855F-6706-5F6FBFB0D5A2}"/>
          </ac:spMkLst>
        </pc:spChg>
        <pc:spChg chg="add mod">
          <ac:chgData name="Paul Tinkler" userId="bcebf29c-73c2-433d-80d2-6bad896374bf" providerId="ADAL" clId="{C534DB3A-EA26-4F43-8EF1-246B3972595E}" dt="2026-01-16T15:19:27.106" v="801"/>
          <ac:spMkLst>
            <pc:docMk/>
            <pc:sldMk cId="3822785758" sldId="1249"/>
            <ac:spMk id="11" creationId="{4362C012-7F03-2F07-846B-EB68B3F954F8}"/>
          </ac:spMkLst>
        </pc:spChg>
        <pc:spChg chg="add mod">
          <ac:chgData name="Paul Tinkler" userId="bcebf29c-73c2-433d-80d2-6bad896374bf" providerId="ADAL" clId="{C534DB3A-EA26-4F43-8EF1-246B3972595E}" dt="2026-01-16T15:19:27.106" v="801"/>
          <ac:spMkLst>
            <pc:docMk/>
            <pc:sldMk cId="3822785758" sldId="1249"/>
            <ac:spMk id="12" creationId="{8DC77949-3CBA-0E5F-0C4F-A71FCA1BDD91}"/>
          </ac:spMkLst>
        </pc:spChg>
        <pc:spChg chg="add mod">
          <ac:chgData name="Paul Tinkler" userId="bcebf29c-73c2-433d-80d2-6bad896374bf" providerId="ADAL" clId="{C534DB3A-EA26-4F43-8EF1-246B3972595E}" dt="2026-01-16T15:19:27.106" v="801"/>
          <ac:spMkLst>
            <pc:docMk/>
            <pc:sldMk cId="3822785758" sldId="1249"/>
            <ac:spMk id="15" creationId="{83D49FC8-6C73-0F36-5767-172C1B672D01}"/>
          </ac:spMkLst>
        </pc:spChg>
        <pc:spChg chg="add mod">
          <ac:chgData name="Paul Tinkler" userId="bcebf29c-73c2-433d-80d2-6bad896374bf" providerId="ADAL" clId="{C534DB3A-EA26-4F43-8EF1-246B3972595E}" dt="2026-01-16T15:21:19.360" v="832" actId="688"/>
          <ac:spMkLst>
            <pc:docMk/>
            <pc:sldMk cId="3822785758" sldId="1249"/>
            <ac:spMk id="16" creationId="{C280D4ED-582F-3D1A-1BB0-96B5D87961CD}"/>
          </ac:spMkLst>
        </pc:spChg>
        <pc:spChg chg="add mod">
          <ac:chgData name="Paul Tinkler" userId="bcebf29c-73c2-433d-80d2-6bad896374bf" providerId="ADAL" clId="{C534DB3A-EA26-4F43-8EF1-246B3972595E}" dt="2026-01-16T15:20:02.971" v="819" actId="1076"/>
          <ac:spMkLst>
            <pc:docMk/>
            <pc:sldMk cId="3822785758" sldId="1249"/>
            <ac:spMk id="17" creationId="{B19F22CD-F210-60E9-8D52-B49127791181}"/>
          </ac:spMkLst>
        </pc:spChg>
        <pc:spChg chg="add mod">
          <ac:chgData name="Paul Tinkler" userId="bcebf29c-73c2-433d-80d2-6bad896374bf" providerId="ADAL" clId="{C534DB3A-EA26-4F43-8EF1-246B3972595E}" dt="2026-01-16T15:21:01.951" v="831" actId="20577"/>
          <ac:spMkLst>
            <pc:docMk/>
            <pc:sldMk cId="3822785758" sldId="1249"/>
            <ac:spMk id="21" creationId="{DA5B2BBD-6F75-BF31-460F-AF2C1A8271EA}"/>
          </ac:spMkLst>
        </pc:spChg>
        <pc:spChg chg="add mod">
          <ac:chgData name="Paul Tinkler" userId="bcebf29c-73c2-433d-80d2-6bad896374bf" providerId="ADAL" clId="{C534DB3A-EA26-4F43-8EF1-246B3972595E}" dt="2026-01-16T15:22:49.485" v="845" actId="114"/>
          <ac:spMkLst>
            <pc:docMk/>
            <pc:sldMk cId="3822785758" sldId="1249"/>
            <ac:spMk id="23" creationId="{E7E0FEBB-8301-ED15-CB78-A483070942F5}"/>
          </ac:spMkLst>
        </pc:spChg>
        <pc:cxnChg chg="add mod">
          <ac:chgData name="Paul Tinkler" userId="bcebf29c-73c2-433d-80d2-6bad896374bf" providerId="ADAL" clId="{C534DB3A-EA26-4F43-8EF1-246B3972595E}" dt="2026-01-16T15:20:30.080" v="823" actId="14100"/>
          <ac:cxnSpMkLst>
            <pc:docMk/>
            <pc:sldMk cId="3822785758" sldId="1249"/>
            <ac:cxnSpMk id="18" creationId="{89CF5EA6-1806-4963-FDC4-CED4E48B9348}"/>
          </ac:cxnSpMkLst>
        </pc:cxnChg>
      </pc:sldChg>
      <pc:sldChg chg="addSp modSp new mod ord modAnim">
        <pc:chgData name="Paul Tinkler" userId="bcebf29c-73c2-433d-80d2-6bad896374bf" providerId="ADAL" clId="{C534DB3A-EA26-4F43-8EF1-246B3972595E}" dt="2026-01-20T14:23:59.831" v="1438"/>
        <pc:sldMkLst>
          <pc:docMk/>
          <pc:sldMk cId="3930967131" sldId="1250"/>
        </pc:sldMkLst>
        <pc:spChg chg="mod">
          <ac:chgData name="Paul Tinkler" userId="bcebf29c-73c2-433d-80d2-6bad896374bf" providerId="ADAL" clId="{C534DB3A-EA26-4F43-8EF1-246B3972595E}" dt="2026-01-16T16:04:05.134" v="866" actId="1076"/>
          <ac:spMkLst>
            <pc:docMk/>
            <pc:sldMk cId="3930967131" sldId="1250"/>
            <ac:spMk id="2" creationId="{C5DA801C-807D-B56F-0D57-8AB212375BEA}"/>
          </ac:spMkLst>
        </pc:spChg>
        <pc:spChg chg="mod">
          <ac:chgData name="Paul Tinkler" userId="bcebf29c-73c2-433d-80d2-6bad896374bf" providerId="ADAL" clId="{C534DB3A-EA26-4F43-8EF1-246B3972595E}" dt="2026-01-20T12:22:40.420" v="1219"/>
          <ac:spMkLst>
            <pc:docMk/>
            <pc:sldMk cId="3930967131" sldId="1250"/>
            <ac:spMk id="3" creationId="{E5A1BAE2-1AFD-D9C2-1BD4-B61B118F8E2F}"/>
          </ac:spMkLst>
        </pc:spChg>
        <pc:spChg chg="add mod">
          <ac:chgData name="Paul Tinkler" userId="bcebf29c-73c2-433d-80d2-6bad896374bf" providerId="ADAL" clId="{C534DB3A-EA26-4F43-8EF1-246B3972595E}" dt="2026-01-16T16:03:58.021" v="865"/>
          <ac:spMkLst>
            <pc:docMk/>
            <pc:sldMk cId="3930967131" sldId="1250"/>
            <ac:spMk id="4" creationId="{BBF41D74-37A6-1D95-AEE2-2B3B78CFAC55}"/>
          </ac:spMkLst>
        </pc:spChg>
        <pc:spChg chg="add mod">
          <ac:chgData name="Paul Tinkler" userId="bcebf29c-73c2-433d-80d2-6bad896374bf" providerId="ADAL" clId="{C534DB3A-EA26-4F43-8EF1-246B3972595E}" dt="2026-01-16T16:03:58.021" v="865"/>
          <ac:spMkLst>
            <pc:docMk/>
            <pc:sldMk cId="3930967131" sldId="1250"/>
            <ac:spMk id="5" creationId="{1B097519-0666-58C6-9FFF-4CCACB46C14B}"/>
          </ac:spMkLst>
        </pc:spChg>
        <pc:spChg chg="add mod">
          <ac:chgData name="Paul Tinkler" userId="bcebf29c-73c2-433d-80d2-6bad896374bf" providerId="ADAL" clId="{C534DB3A-EA26-4F43-8EF1-246B3972595E}" dt="2026-01-16T16:03:58.021" v="865"/>
          <ac:spMkLst>
            <pc:docMk/>
            <pc:sldMk cId="3930967131" sldId="1250"/>
            <ac:spMk id="7" creationId="{1E00BC1A-910C-25BA-198E-9309553F1884}"/>
          </ac:spMkLst>
        </pc:spChg>
        <pc:spChg chg="add mod">
          <ac:chgData name="Paul Tinkler" userId="bcebf29c-73c2-433d-80d2-6bad896374bf" providerId="ADAL" clId="{C534DB3A-EA26-4F43-8EF1-246B3972595E}" dt="2026-01-16T16:06:50.632" v="908" actId="122"/>
          <ac:spMkLst>
            <pc:docMk/>
            <pc:sldMk cId="3930967131" sldId="1250"/>
            <ac:spMk id="9" creationId="{839EC460-2646-817F-C8E3-B2FA385C1453}"/>
          </ac:spMkLst>
        </pc:spChg>
        <pc:spChg chg="add mod">
          <ac:chgData name="Paul Tinkler" userId="bcebf29c-73c2-433d-80d2-6bad896374bf" providerId="ADAL" clId="{C534DB3A-EA26-4F43-8EF1-246B3972595E}" dt="2026-01-16T16:06:37.522" v="906" actId="122"/>
          <ac:spMkLst>
            <pc:docMk/>
            <pc:sldMk cId="3930967131" sldId="1250"/>
            <ac:spMk id="10" creationId="{F94B7D8C-A073-A386-2AAE-0A34FFC16A39}"/>
          </ac:spMkLst>
        </pc:spChg>
        <pc:spChg chg="add mod">
          <ac:chgData name="Paul Tinkler" userId="bcebf29c-73c2-433d-80d2-6bad896374bf" providerId="ADAL" clId="{C534DB3A-EA26-4F43-8EF1-246B3972595E}" dt="2026-01-16T16:03:58.021" v="865"/>
          <ac:spMkLst>
            <pc:docMk/>
            <pc:sldMk cId="3930967131" sldId="1250"/>
            <ac:spMk id="11" creationId="{73D21BE5-12F0-037A-C0AF-8057B9FC377F}"/>
          </ac:spMkLst>
        </pc:spChg>
        <pc:spChg chg="mod">
          <ac:chgData name="Paul Tinkler" userId="bcebf29c-73c2-433d-80d2-6bad896374bf" providerId="ADAL" clId="{C534DB3A-EA26-4F43-8EF1-246B3972595E}" dt="2026-01-16T16:07:00.848" v="912" actId="122"/>
          <ac:spMkLst>
            <pc:docMk/>
            <pc:sldMk cId="3930967131" sldId="1250"/>
            <ac:spMk id="13" creationId="{D3B39DDE-A85E-4C2D-72D8-1AF9A3605A11}"/>
          </ac:spMkLst>
        </pc:spChg>
        <pc:spChg chg="add mod">
          <ac:chgData name="Paul Tinkler" userId="bcebf29c-73c2-433d-80d2-6bad896374bf" providerId="ADAL" clId="{C534DB3A-EA26-4F43-8EF1-246B3972595E}" dt="2026-01-16T16:03:58.021" v="865"/>
          <ac:spMkLst>
            <pc:docMk/>
            <pc:sldMk cId="3930967131" sldId="1250"/>
            <ac:spMk id="14" creationId="{AFFED3DD-D984-F1FD-B9A6-989BA5289B9A}"/>
          </ac:spMkLst>
        </pc:spChg>
        <pc:spChg chg="add mod">
          <ac:chgData name="Paul Tinkler" userId="bcebf29c-73c2-433d-80d2-6bad896374bf" providerId="ADAL" clId="{C534DB3A-EA26-4F43-8EF1-246B3972595E}" dt="2026-01-16T16:05:58.417" v="902" actId="14100"/>
          <ac:spMkLst>
            <pc:docMk/>
            <pc:sldMk cId="3930967131" sldId="1250"/>
            <ac:spMk id="17" creationId="{03B7BA22-5D26-B529-5E19-CD0B946518E6}"/>
          </ac:spMkLst>
        </pc:spChg>
        <pc:spChg chg="add mod">
          <ac:chgData name="Paul Tinkler" userId="bcebf29c-73c2-433d-80d2-6bad896374bf" providerId="ADAL" clId="{C534DB3A-EA26-4F43-8EF1-246B3972595E}" dt="2026-01-16T16:07:13.242" v="914" actId="6549"/>
          <ac:spMkLst>
            <pc:docMk/>
            <pc:sldMk cId="3930967131" sldId="1250"/>
            <ac:spMk id="18" creationId="{03196BA6-C816-A653-4801-17D5717767F0}"/>
          </ac:spMkLst>
        </pc:spChg>
        <pc:spChg chg="add mod">
          <ac:chgData name="Paul Tinkler" userId="bcebf29c-73c2-433d-80d2-6bad896374bf" providerId="ADAL" clId="{C534DB3A-EA26-4F43-8EF1-246B3972595E}" dt="2026-01-16T16:06:18.843" v="904" actId="122"/>
          <ac:spMkLst>
            <pc:docMk/>
            <pc:sldMk cId="3930967131" sldId="1250"/>
            <ac:spMk id="20" creationId="{CAA8EF77-4ACE-A5D7-4D9D-EE162C7ADE2A}"/>
          </ac:spMkLst>
        </pc:spChg>
        <pc:spChg chg="add mod">
          <ac:chgData name="Paul Tinkler" userId="bcebf29c-73c2-433d-80d2-6bad896374bf" providerId="ADAL" clId="{C534DB3A-EA26-4F43-8EF1-246B3972595E}" dt="2026-01-16T16:05:14.518" v="896" actId="14100"/>
          <ac:spMkLst>
            <pc:docMk/>
            <pc:sldMk cId="3930967131" sldId="1250"/>
            <ac:spMk id="21" creationId="{2743D017-C1C2-8FD2-4C54-0DD03523533F}"/>
          </ac:spMkLst>
        </pc:spChg>
        <pc:spChg chg="add mod">
          <ac:chgData name="Paul Tinkler" userId="bcebf29c-73c2-433d-80d2-6bad896374bf" providerId="ADAL" clId="{C534DB3A-EA26-4F43-8EF1-246B3972595E}" dt="2026-01-16T16:09:35.010" v="940" actId="1076"/>
          <ac:spMkLst>
            <pc:docMk/>
            <pc:sldMk cId="3930967131" sldId="1250"/>
            <ac:spMk id="35" creationId="{1CC49883-8F27-C25F-6163-E19105207B0B}"/>
          </ac:spMkLst>
        </pc:spChg>
        <pc:spChg chg="add mod">
          <ac:chgData name="Paul Tinkler" userId="bcebf29c-73c2-433d-80d2-6bad896374bf" providerId="ADAL" clId="{C534DB3A-EA26-4F43-8EF1-246B3972595E}" dt="2026-01-16T16:09:48.598" v="942" actId="1076"/>
          <ac:spMkLst>
            <pc:docMk/>
            <pc:sldMk cId="3930967131" sldId="1250"/>
            <ac:spMk id="36" creationId="{2D419259-BDC3-EDE1-9210-235C15C15B32}"/>
          </ac:spMkLst>
        </pc:spChg>
        <pc:spChg chg="add mod">
          <ac:chgData name="Paul Tinkler" userId="bcebf29c-73c2-433d-80d2-6bad896374bf" providerId="ADAL" clId="{C534DB3A-EA26-4F43-8EF1-246B3972595E}" dt="2026-01-16T16:11:20.903" v="957" actId="113"/>
          <ac:spMkLst>
            <pc:docMk/>
            <pc:sldMk cId="3930967131" sldId="1250"/>
            <ac:spMk id="37" creationId="{35819324-1496-16F2-1F5C-CF2DEB4B1FC0}"/>
          </ac:spMkLst>
        </pc:spChg>
        <pc:spChg chg="add mod">
          <ac:chgData name="Paul Tinkler" userId="bcebf29c-73c2-433d-80d2-6bad896374bf" providerId="ADAL" clId="{C534DB3A-EA26-4F43-8EF1-246B3972595E}" dt="2026-01-16T16:10:39.560" v="951" actId="1076"/>
          <ac:spMkLst>
            <pc:docMk/>
            <pc:sldMk cId="3930967131" sldId="1250"/>
            <ac:spMk id="38" creationId="{16FDF79C-B911-C6BD-12A7-3DA79F52238F}"/>
          </ac:spMkLst>
        </pc:spChg>
        <pc:spChg chg="add mod">
          <ac:chgData name="Paul Tinkler" userId="bcebf29c-73c2-433d-80d2-6bad896374bf" providerId="ADAL" clId="{C534DB3A-EA26-4F43-8EF1-246B3972595E}" dt="2026-01-16T16:10:12.077" v="948" actId="1076"/>
          <ac:spMkLst>
            <pc:docMk/>
            <pc:sldMk cId="3930967131" sldId="1250"/>
            <ac:spMk id="39" creationId="{09FB2C9D-A9E5-6151-2AEF-8559464D2090}"/>
          </ac:spMkLst>
        </pc:spChg>
        <pc:spChg chg="add mod">
          <ac:chgData name="Paul Tinkler" userId="bcebf29c-73c2-433d-80d2-6bad896374bf" providerId="ADAL" clId="{C534DB3A-EA26-4F43-8EF1-246B3972595E}" dt="2026-01-16T16:12:56.246" v="969" actId="113"/>
          <ac:spMkLst>
            <pc:docMk/>
            <pc:sldMk cId="3930967131" sldId="1250"/>
            <ac:spMk id="41" creationId="{201289E1-EEE4-6A47-16FE-DEE44119D83B}"/>
          </ac:spMkLst>
        </pc:spChg>
        <pc:cxnChg chg="add mod">
          <ac:chgData name="Paul Tinkler" userId="bcebf29c-73c2-433d-80d2-6bad896374bf" providerId="ADAL" clId="{C534DB3A-EA26-4F43-8EF1-246B3972595E}" dt="2026-01-16T16:07:53.272" v="917" actId="693"/>
          <ac:cxnSpMkLst>
            <pc:docMk/>
            <pc:sldMk cId="3930967131" sldId="1250"/>
            <ac:cxnSpMk id="23" creationId="{CDB0A12F-5A9A-8CCB-26ED-37B03B55C7D1}"/>
          </ac:cxnSpMkLst>
        </pc:cxnChg>
        <pc:cxnChg chg="add mod">
          <ac:chgData name="Paul Tinkler" userId="bcebf29c-73c2-433d-80d2-6bad896374bf" providerId="ADAL" clId="{C534DB3A-EA26-4F43-8EF1-246B3972595E}" dt="2026-01-16T16:08:07.218" v="919" actId="1076"/>
          <ac:cxnSpMkLst>
            <pc:docMk/>
            <pc:sldMk cId="3930967131" sldId="1250"/>
            <ac:cxnSpMk id="24" creationId="{6AE6512E-7A2A-E016-38D2-2D47B22AE702}"/>
          </ac:cxnSpMkLst>
        </pc:cxnChg>
        <pc:cxnChg chg="add mod">
          <ac:chgData name="Paul Tinkler" userId="bcebf29c-73c2-433d-80d2-6bad896374bf" providerId="ADAL" clId="{C534DB3A-EA26-4F43-8EF1-246B3972595E}" dt="2026-01-16T16:08:47.797" v="927" actId="14100"/>
          <ac:cxnSpMkLst>
            <pc:docMk/>
            <pc:sldMk cId="3930967131" sldId="1250"/>
            <ac:cxnSpMk id="25" creationId="{993CE1DA-D976-4F94-36CE-25543163AFEC}"/>
          </ac:cxnSpMkLst>
        </pc:cxnChg>
        <pc:cxnChg chg="add mod">
          <ac:chgData name="Paul Tinkler" userId="bcebf29c-73c2-433d-80d2-6bad896374bf" providerId="ADAL" clId="{C534DB3A-EA26-4F43-8EF1-246B3972595E}" dt="2026-01-16T16:08:39.462" v="925" actId="14100"/>
          <ac:cxnSpMkLst>
            <pc:docMk/>
            <pc:sldMk cId="3930967131" sldId="1250"/>
            <ac:cxnSpMk id="26" creationId="{75204595-2460-FB1D-079A-CB8495C03888}"/>
          </ac:cxnSpMkLst>
        </pc:cxnChg>
        <pc:cxnChg chg="add mod">
          <ac:chgData name="Paul Tinkler" userId="bcebf29c-73c2-433d-80d2-6bad896374bf" providerId="ADAL" clId="{C534DB3A-EA26-4F43-8EF1-246B3972595E}" dt="2026-01-16T16:09:10.184" v="932" actId="14100"/>
          <ac:cxnSpMkLst>
            <pc:docMk/>
            <pc:sldMk cId="3930967131" sldId="1250"/>
            <ac:cxnSpMk id="31" creationId="{F92B34E2-040C-510B-1F7A-FE886E0D7871}"/>
          </ac:cxnSpMkLst>
        </pc:cxnChg>
      </pc:sldChg>
      <pc:sldChg chg="addSp modSp new mod modAnim">
        <pc:chgData name="Paul Tinkler" userId="bcebf29c-73c2-433d-80d2-6bad896374bf" providerId="ADAL" clId="{C534DB3A-EA26-4F43-8EF1-246B3972595E}" dt="2026-01-20T14:27:11.191" v="1471" actId="27636"/>
        <pc:sldMkLst>
          <pc:docMk/>
          <pc:sldMk cId="786409717" sldId="1251"/>
        </pc:sldMkLst>
        <pc:spChg chg="mod">
          <ac:chgData name="Paul Tinkler" userId="bcebf29c-73c2-433d-80d2-6bad896374bf" providerId="ADAL" clId="{C534DB3A-EA26-4F43-8EF1-246B3972595E}" dt="2026-01-20T12:22:55.711" v="1220" actId="114"/>
          <ac:spMkLst>
            <pc:docMk/>
            <pc:sldMk cId="786409717" sldId="1251"/>
            <ac:spMk id="2" creationId="{F8701FB5-E507-CFFC-0380-5A60059181AA}"/>
          </ac:spMkLst>
        </pc:spChg>
        <pc:spChg chg="mod">
          <ac:chgData name="Paul Tinkler" userId="bcebf29c-73c2-433d-80d2-6bad896374bf" providerId="ADAL" clId="{C534DB3A-EA26-4F43-8EF1-246B3972595E}" dt="2026-01-20T14:27:11.191" v="1471" actId="27636"/>
          <ac:spMkLst>
            <pc:docMk/>
            <pc:sldMk cId="786409717" sldId="1251"/>
            <ac:spMk id="3" creationId="{835DA4E5-6426-38E3-19B9-57FE84D20E88}"/>
          </ac:spMkLst>
        </pc:spChg>
        <pc:picChg chg="add mod">
          <ac:chgData name="Paul Tinkler" userId="bcebf29c-73c2-433d-80d2-6bad896374bf" providerId="ADAL" clId="{C534DB3A-EA26-4F43-8EF1-246B3972595E}" dt="2026-01-20T12:20:18.606" v="1200" actId="1076"/>
          <ac:picMkLst>
            <pc:docMk/>
            <pc:sldMk cId="786409717" sldId="1251"/>
            <ac:picMk id="5" creationId="{175C1553-006B-3D71-F7E6-830F0C93770B}"/>
          </ac:picMkLst>
        </pc:picChg>
      </pc:sldChg>
      <pc:sldChg chg="new del">
        <pc:chgData name="Paul Tinkler" userId="bcebf29c-73c2-433d-80d2-6bad896374bf" providerId="ADAL" clId="{C534DB3A-EA26-4F43-8EF1-246B3972595E}" dt="2026-01-20T12:14:30.050" v="1153" actId="47"/>
        <pc:sldMkLst>
          <pc:docMk/>
          <pc:sldMk cId="2439963417" sldId="1251"/>
        </pc:sldMkLst>
      </pc:sldChg>
      <pc:sldChg chg="new del">
        <pc:chgData name="Paul Tinkler" userId="bcebf29c-73c2-433d-80d2-6bad896374bf" providerId="ADAL" clId="{C534DB3A-EA26-4F43-8EF1-246B3972595E}" dt="2026-01-20T12:24:03.366" v="1224" actId="47"/>
        <pc:sldMkLst>
          <pc:docMk/>
          <pc:sldMk cId="667438260" sldId="1252"/>
        </pc:sldMkLst>
      </pc:sldChg>
      <pc:sldChg chg="addSp delSp modSp new mod modAnim">
        <pc:chgData name="Paul Tinkler" userId="bcebf29c-73c2-433d-80d2-6bad896374bf" providerId="ADAL" clId="{C534DB3A-EA26-4F43-8EF1-246B3972595E}" dt="2026-01-20T14:28:16" v="1476"/>
        <pc:sldMkLst>
          <pc:docMk/>
          <pc:sldMk cId="4061284714" sldId="1252"/>
        </pc:sldMkLst>
        <pc:spChg chg="mod">
          <ac:chgData name="Paul Tinkler" userId="bcebf29c-73c2-433d-80d2-6bad896374bf" providerId="ADAL" clId="{C534DB3A-EA26-4F43-8EF1-246B3972595E}" dt="2026-01-20T12:24:35.444" v="1251" actId="122"/>
          <ac:spMkLst>
            <pc:docMk/>
            <pc:sldMk cId="4061284714" sldId="1252"/>
            <ac:spMk id="2" creationId="{84847930-96D7-F9D1-B56A-6F75DB148902}"/>
          </ac:spMkLst>
        </pc:spChg>
        <pc:spChg chg="del">
          <ac:chgData name="Paul Tinkler" userId="bcebf29c-73c2-433d-80d2-6bad896374bf" providerId="ADAL" clId="{C534DB3A-EA26-4F43-8EF1-246B3972595E}" dt="2026-01-20T12:26:52.806" v="1258" actId="931"/>
          <ac:spMkLst>
            <pc:docMk/>
            <pc:sldMk cId="4061284714" sldId="1252"/>
            <ac:spMk id="3" creationId="{ABC6C350-D374-E4C5-F529-D17B5E35BB6C}"/>
          </ac:spMkLst>
        </pc:spChg>
        <pc:spChg chg="add del mod">
          <ac:chgData name="Paul Tinkler" userId="bcebf29c-73c2-433d-80d2-6bad896374bf" providerId="ADAL" clId="{C534DB3A-EA26-4F43-8EF1-246B3972595E}" dt="2026-01-20T12:26:30.110" v="1257" actId="478"/>
          <ac:spMkLst>
            <pc:docMk/>
            <pc:sldMk cId="4061284714" sldId="1252"/>
            <ac:spMk id="4" creationId="{D159463B-5DD8-C1B8-2E22-EEF93A70C0F2}"/>
          </ac:spMkLst>
        </pc:spChg>
        <pc:spChg chg="add del mod">
          <ac:chgData name="Paul Tinkler" userId="bcebf29c-73c2-433d-80d2-6bad896374bf" providerId="ADAL" clId="{C534DB3A-EA26-4F43-8EF1-246B3972595E}" dt="2026-01-20T12:26:30.110" v="1257" actId="478"/>
          <ac:spMkLst>
            <pc:docMk/>
            <pc:sldMk cId="4061284714" sldId="1252"/>
            <ac:spMk id="5" creationId="{DBD9C7BB-1593-9866-7C3A-F6E4269F1474}"/>
          </ac:spMkLst>
        </pc:spChg>
        <pc:spChg chg="add del mod">
          <ac:chgData name="Paul Tinkler" userId="bcebf29c-73c2-433d-80d2-6bad896374bf" providerId="ADAL" clId="{C534DB3A-EA26-4F43-8EF1-246B3972595E}" dt="2026-01-20T12:26:30.110" v="1257" actId="478"/>
          <ac:spMkLst>
            <pc:docMk/>
            <pc:sldMk cId="4061284714" sldId="1252"/>
            <ac:spMk id="7" creationId="{F3B23FE6-D34B-2F5B-BC5F-F9DC94EBC994}"/>
          </ac:spMkLst>
        </pc:spChg>
        <pc:spChg chg="add del mod">
          <ac:chgData name="Paul Tinkler" userId="bcebf29c-73c2-433d-80d2-6bad896374bf" providerId="ADAL" clId="{C534DB3A-EA26-4F43-8EF1-246B3972595E}" dt="2026-01-20T12:26:30.110" v="1257" actId="478"/>
          <ac:spMkLst>
            <pc:docMk/>
            <pc:sldMk cId="4061284714" sldId="1252"/>
            <ac:spMk id="8" creationId="{7253EEB8-719B-85CD-A758-B8CB3C8DD62B}"/>
          </ac:spMkLst>
        </pc:spChg>
        <pc:spChg chg="add del mod">
          <ac:chgData name="Paul Tinkler" userId="bcebf29c-73c2-433d-80d2-6bad896374bf" providerId="ADAL" clId="{C534DB3A-EA26-4F43-8EF1-246B3972595E}" dt="2026-01-20T12:26:30.110" v="1257" actId="478"/>
          <ac:spMkLst>
            <pc:docMk/>
            <pc:sldMk cId="4061284714" sldId="1252"/>
            <ac:spMk id="10" creationId="{884DA33B-D8B7-1F2B-7B40-EC3567797A0A}"/>
          </ac:spMkLst>
        </pc:spChg>
        <pc:spChg chg="add del mod">
          <ac:chgData name="Paul Tinkler" userId="bcebf29c-73c2-433d-80d2-6bad896374bf" providerId="ADAL" clId="{C534DB3A-EA26-4F43-8EF1-246B3972595E}" dt="2026-01-20T12:26:30.110" v="1257" actId="478"/>
          <ac:spMkLst>
            <pc:docMk/>
            <pc:sldMk cId="4061284714" sldId="1252"/>
            <ac:spMk id="12" creationId="{6D6EA6C2-682E-37EE-25EE-B736B1DDEBC1}"/>
          </ac:spMkLst>
        </pc:spChg>
        <pc:spChg chg="add mod">
          <ac:chgData name="Paul Tinkler" userId="bcebf29c-73c2-433d-80d2-6bad896374bf" providerId="ADAL" clId="{C534DB3A-EA26-4F43-8EF1-246B3972595E}" dt="2026-01-20T12:28:27.111" v="1274" actId="20577"/>
          <ac:spMkLst>
            <pc:docMk/>
            <pc:sldMk cId="4061284714" sldId="1252"/>
            <ac:spMk id="15" creationId="{68E345B1-AE53-378F-C760-9527CD450118}"/>
          </ac:spMkLst>
        </pc:spChg>
        <pc:picChg chg="add mod">
          <ac:chgData name="Paul Tinkler" userId="bcebf29c-73c2-433d-80d2-6bad896374bf" providerId="ADAL" clId="{C534DB3A-EA26-4F43-8EF1-246B3972595E}" dt="2026-01-20T12:27:05.913" v="1260" actId="1076"/>
          <ac:picMkLst>
            <pc:docMk/>
            <pc:sldMk cId="4061284714" sldId="1252"/>
            <ac:picMk id="14" creationId="{47448088-AF38-2A2B-21B7-FCB78CC20416}"/>
          </ac:picMkLst>
        </pc:picChg>
        <pc:cxnChg chg="add del mod">
          <ac:chgData name="Paul Tinkler" userId="bcebf29c-73c2-433d-80d2-6bad896374bf" providerId="ADAL" clId="{C534DB3A-EA26-4F43-8EF1-246B3972595E}" dt="2026-01-20T12:26:30.110" v="1257" actId="478"/>
          <ac:cxnSpMkLst>
            <pc:docMk/>
            <pc:sldMk cId="4061284714" sldId="1252"/>
            <ac:cxnSpMk id="6" creationId="{123D40F5-0CDC-D037-F2C2-C919427188DD}"/>
          </ac:cxnSpMkLst>
        </pc:cxnChg>
        <pc:cxnChg chg="add del mod">
          <ac:chgData name="Paul Tinkler" userId="bcebf29c-73c2-433d-80d2-6bad896374bf" providerId="ADAL" clId="{C534DB3A-EA26-4F43-8EF1-246B3972595E}" dt="2026-01-20T12:26:30.110" v="1257" actId="478"/>
          <ac:cxnSpMkLst>
            <pc:docMk/>
            <pc:sldMk cId="4061284714" sldId="1252"/>
            <ac:cxnSpMk id="9" creationId="{2F1CF239-2033-E277-A1E3-126A8DEF8D5D}"/>
          </ac:cxnSpMkLst>
        </pc:cxnChg>
        <pc:cxnChg chg="add del mod">
          <ac:chgData name="Paul Tinkler" userId="bcebf29c-73c2-433d-80d2-6bad896374bf" providerId="ADAL" clId="{C534DB3A-EA26-4F43-8EF1-246B3972595E}" dt="2026-01-20T12:26:30.110" v="1257" actId="478"/>
          <ac:cxnSpMkLst>
            <pc:docMk/>
            <pc:sldMk cId="4061284714" sldId="1252"/>
            <ac:cxnSpMk id="11" creationId="{A3013A17-FDFA-AD9F-7B5D-BEC145647387}"/>
          </ac:cxnSpMkLst>
        </pc:cxnChg>
      </pc:sldChg>
      <pc:sldChg chg="addSp delSp modSp new mod modAnim">
        <pc:chgData name="Paul Tinkler" userId="bcebf29c-73c2-433d-80d2-6bad896374bf" providerId="ADAL" clId="{C534DB3A-EA26-4F43-8EF1-246B3972595E}" dt="2026-01-20T14:28:54.843" v="1481" actId="113"/>
        <pc:sldMkLst>
          <pc:docMk/>
          <pc:sldMk cId="1850759611" sldId="1253"/>
        </pc:sldMkLst>
        <pc:spChg chg="mod">
          <ac:chgData name="Paul Tinkler" userId="bcebf29c-73c2-433d-80d2-6bad896374bf" providerId="ADAL" clId="{C534DB3A-EA26-4F43-8EF1-246B3972595E}" dt="2026-01-20T12:29:59.948" v="1302" actId="122"/>
          <ac:spMkLst>
            <pc:docMk/>
            <pc:sldMk cId="1850759611" sldId="1253"/>
            <ac:spMk id="2" creationId="{79B67E8D-A48F-2655-01C1-EDD0CFB43F42}"/>
          </ac:spMkLst>
        </pc:spChg>
        <pc:spChg chg="del mod">
          <ac:chgData name="Paul Tinkler" userId="bcebf29c-73c2-433d-80d2-6bad896374bf" providerId="ADAL" clId="{C534DB3A-EA26-4F43-8EF1-246B3972595E}" dt="2026-01-20T12:31:23.756" v="1307" actId="931"/>
          <ac:spMkLst>
            <pc:docMk/>
            <pc:sldMk cId="1850759611" sldId="1253"/>
            <ac:spMk id="3" creationId="{4FEC0036-39B1-E0E1-24EB-2B7C2B696431}"/>
          </ac:spMkLst>
        </pc:spChg>
        <pc:spChg chg="add del mod">
          <ac:chgData name="Paul Tinkler" userId="bcebf29c-73c2-433d-80d2-6bad896374bf" providerId="ADAL" clId="{C534DB3A-EA26-4F43-8EF1-246B3972595E}" dt="2026-01-20T12:30:54.159" v="1306" actId="478"/>
          <ac:spMkLst>
            <pc:docMk/>
            <pc:sldMk cId="1850759611" sldId="1253"/>
            <ac:spMk id="4" creationId="{42652DCD-52F2-3CE8-2778-40F2697EF6FD}"/>
          </ac:spMkLst>
        </pc:spChg>
        <pc:spChg chg="add del mod">
          <ac:chgData name="Paul Tinkler" userId="bcebf29c-73c2-433d-80d2-6bad896374bf" providerId="ADAL" clId="{C534DB3A-EA26-4F43-8EF1-246B3972595E}" dt="2026-01-20T12:30:54.159" v="1306" actId="478"/>
          <ac:spMkLst>
            <pc:docMk/>
            <pc:sldMk cId="1850759611" sldId="1253"/>
            <ac:spMk id="5" creationId="{563907E9-4614-E4F2-53D6-71C65B3D8D0E}"/>
          </ac:spMkLst>
        </pc:spChg>
        <pc:spChg chg="add del mod">
          <ac:chgData name="Paul Tinkler" userId="bcebf29c-73c2-433d-80d2-6bad896374bf" providerId="ADAL" clId="{C534DB3A-EA26-4F43-8EF1-246B3972595E}" dt="2026-01-20T12:30:54.159" v="1306" actId="478"/>
          <ac:spMkLst>
            <pc:docMk/>
            <pc:sldMk cId="1850759611" sldId="1253"/>
            <ac:spMk id="7" creationId="{486A1ACE-E29F-9257-21C4-4B62218D197D}"/>
          </ac:spMkLst>
        </pc:spChg>
        <pc:spChg chg="add del mod">
          <ac:chgData name="Paul Tinkler" userId="bcebf29c-73c2-433d-80d2-6bad896374bf" providerId="ADAL" clId="{C534DB3A-EA26-4F43-8EF1-246B3972595E}" dt="2026-01-20T12:30:54.159" v="1306" actId="478"/>
          <ac:spMkLst>
            <pc:docMk/>
            <pc:sldMk cId="1850759611" sldId="1253"/>
            <ac:spMk id="8" creationId="{12FB8C8F-1A1C-DF38-E76C-97D20F000B38}"/>
          </ac:spMkLst>
        </pc:spChg>
        <pc:spChg chg="add del mod">
          <ac:chgData name="Paul Tinkler" userId="bcebf29c-73c2-433d-80d2-6bad896374bf" providerId="ADAL" clId="{C534DB3A-EA26-4F43-8EF1-246B3972595E}" dt="2026-01-20T12:30:54.159" v="1306" actId="478"/>
          <ac:spMkLst>
            <pc:docMk/>
            <pc:sldMk cId="1850759611" sldId="1253"/>
            <ac:spMk id="10" creationId="{C025F4D7-BACA-E192-AA27-ED0900A7FB2E}"/>
          </ac:spMkLst>
        </pc:spChg>
        <pc:spChg chg="add del mod">
          <ac:chgData name="Paul Tinkler" userId="bcebf29c-73c2-433d-80d2-6bad896374bf" providerId="ADAL" clId="{C534DB3A-EA26-4F43-8EF1-246B3972595E}" dt="2026-01-20T12:30:54.159" v="1306" actId="478"/>
          <ac:spMkLst>
            <pc:docMk/>
            <pc:sldMk cId="1850759611" sldId="1253"/>
            <ac:spMk id="12" creationId="{FFCD484B-5A5B-2527-B2E7-B5C21CA910A0}"/>
          </ac:spMkLst>
        </pc:spChg>
        <pc:spChg chg="add mod">
          <ac:chgData name="Paul Tinkler" userId="bcebf29c-73c2-433d-80d2-6bad896374bf" providerId="ADAL" clId="{C534DB3A-EA26-4F43-8EF1-246B3972595E}" dt="2026-01-20T14:28:54.843" v="1481" actId="113"/>
          <ac:spMkLst>
            <pc:docMk/>
            <pc:sldMk cId="1850759611" sldId="1253"/>
            <ac:spMk id="15" creationId="{D5C897C1-35B9-FB9D-8D1F-B52A3FD243C7}"/>
          </ac:spMkLst>
        </pc:spChg>
        <pc:picChg chg="add mod">
          <ac:chgData name="Paul Tinkler" userId="bcebf29c-73c2-433d-80d2-6bad896374bf" providerId="ADAL" clId="{C534DB3A-EA26-4F43-8EF1-246B3972595E}" dt="2026-01-20T12:31:38.498" v="1309" actId="1076"/>
          <ac:picMkLst>
            <pc:docMk/>
            <pc:sldMk cId="1850759611" sldId="1253"/>
            <ac:picMk id="14" creationId="{3FBFD286-6E92-71FC-556E-73DB1A737E36}"/>
          </ac:picMkLst>
        </pc:picChg>
        <pc:cxnChg chg="add del mod">
          <ac:chgData name="Paul Tinkler" userId="bcebf29c-73c2-433d-80d2-6bad896374bf" providerId="ADAL" clId="{C534DB3A-EA26-4F43-8EF1-246B3972595E}" dt="2026-01-20T12:30:54.159" v="1306" actId="478"/>
          <ac:cxnSpMkLst>
            <pc:docMk/>
            <pc:sldMk cId="1850759611" sldId="1253"/>
            <ac:cxnSpMk id="6" creationId="{9102DDE6-B644-9D6B-19B5-AD5D4F7E4E14}"/>
          </ac:cxnSpMkLst>
        </pc:cxnChg>
        <pc:cxnChg chg="add del mod">
          <ac:chgData name="Paul Tinkler" userId="bcebf29c-73c2-433d-80d2-6bad896374bf" providerId="ADAL" clId="{C534DB3A-EA26-4F43-8EF1-246B3972595E}" dt="2026-01-20T12:30:54.159" v="1306" actId="478"/>
          <ac:cxnSpMkLst>
            <pc:docMk/>
            <pc:sldMk cId="1850759611" sldId="1253"/>
            <ac:cxnSpMk id="9" creationId="{96053D4D-C633-7775-B156-E510125747EF}"/>
          </ac:cxnSpMkLst>
        </pc:cxnChg>
        <pc:cxnChg chg="add del mod">
          <ac:chgData name="Paul Tinkler" userId="bcebf29c-73c2-433d-80d2-6bad896374bf" providerId="ADAL" clId="{C534DB3A-EA26-4F43-8EF1-246B3972595E}" dt="2026-01-20T12:30:54.159" v="1306" actId="478"/>
          <ac:cxnSpMkLst>
            <pc:docMk/>
            <pc:sldMk cId="1850759611" sldId="1253"/>
            <ac:cxnSpMk id="11" creationId="{6F140BAD-039D-80D0-FB4D-A5510EC81288}"/>
          </ac:cxnSpMkLst>
        </pc:cxnChg>
      </pc:sldChg>
      <pc:sldChg chg="new del">
        <pc:chgData name="Paul Tinkler" userId="bcebf29c-73c2-433d-80d2-6bad896374bf" providerId="ADAL" clId="{C534DB3A-EA26-4F43-8EF1-246B3972595E}" dt="2026-01-20T12:29:24.600" v="1276" actId="47"/>
        <pc:sldMkLst>
          <pc:docMk/>
          <pc:sldMk cId="3354882860" sldId="125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EFF6E7-6029-40B4-BB70-B8DAB8E8298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GB"/>
        </a:p>
      </dgm:t>
    </dgm:pt>
    <dgm:pt modelId="{CC72B334-0517-4FAA-B574-6C3EDFA06236}">
      <dgm:prSet phldrT="[Text]"/>
      <dgm:spPr/>
      <dgm:t>
        <a:bodyPr/>
        <a:lstStyle/>
        <a:p>
          <a:r>
            <a:rPr lang="en-GB" dirty="0"/>
            <a:t>1</a:t>
          </a:r>
        </a:p>
      </dgm:t>
    </dgm:pt>
    <dgm:pt modelId="{2123EC3D-8609-438B-B02E-39B90F8CA2ED}" type="parTrans" cxnId="{89CD1C53-78EA-439F-910E-919F7962F003}">
      <dgm:prSet/>
      <dgm:spPr/>
      <dgm:t>
        <a:bodyPr/>
        <a:lstStyle/>
        <a:p>
          <a:endParaRPr lang="en-GB"/>
        </a:p>
      </dgm:t>
    </dgm:pt>
    <dgm:pt modelId="{EDA172DA-6B8F-463B-B73C-68E746C166E1}" type="sibTrans" cxnId="{89CD1C53-78EA-439F-910E-919F7962F003}">
      <dgm:prSet/>
      <dgm:spPr/>
      <dgm:t>
        <a:bodyPr/>
        <a:lstStyle/>
        <a:p>
          <a:endParaRPr lang="en-GB"/>
        </a:p>
      </dgm:t>
    </dgm:pt>
    <dgm:pt modelId="{CC1C9B1E-FFE0-434F-9428-B757E8F5AAA0}">
      <dgm:prSet phldrT="[Text]" custT="1"/>
      <dgm:spPr/>
      <dgm:t>
        <a:bodyPr/>
        <a:lstStyle/>
        <a:p>
          <a:r>
            <a:rPr lang="en-GB" sz="1000" dirty="0"/>
            <a:t>Vague</a:t>
          </a:r>
        </a:p>
      </dgm:t>
    </dgm:pt>
    <dgm:pt modelId="{5393747A-1407-4A37-8A0E-0676211033EF}" type="parTrans" cxnId="{2C97640A-3947-4265-8A8D-46A15393316E}">
      <dgm:prSet/>
      <dgm:spPr/>
      <dgm:t>
        <a:bodyPr/>
        <a:lstStyle/>
        <a:p>
          <a:endParaRPr lang="en-GB"/>
        </a:p>
      </dgm:t>
    </dgm:pt>
    <dgm:pt modelId="{57DBFBD9-B759-4E06-9A74-FB96D8AD9452}" type="sibTrans" cxnId="{2C97640A-3947-4265-8A8D-46A15393316E}">
      <dgm:prSet/>
      <dgm:spPr/>
      <dgm:t>
        <a:bodyPr/>
        <a:lstStyle/>
        <a:p>
          <a:endParaRPr lang="en-GB"/>
        </a:p>
      </dgm:t>
    </dgm:pt>
    <dgm:pt modelId="{4F35398D-20B0-4339-88F6-E03E4F4C3244}">
      <dgm:prSet phldrT="[Text]" custT="1"/>
      <dgm:spPr/>
      <dgm:t>
        <a:bodyPr/>
        <a:lstStyle/>
        <a:p>
          <a:r>
            <a:rPr lang="en-GB" sz="1000" dirty="0"/>
            <a:t>Pie in the sky</a:t>
          </a:r>
        </a:p>
      </dgm:t>
    </dgm:pt>
    <dgm:pt modelId="{E334A2BF-E18F-4B79-A311-C20C4DFF4989}" type="parTrans" cxnId="{1B661A72-7FAB-467E-BBA5-DD59FF187FD3}">
      <dgm:prSet/>
      <dgm:spPr/>
      <dgm:t>
        <a:bodyPr/>
        <a:lstStyle/>
        <a:p>
          <a:endParaRPr lang="en-GB"/>
        </a:p>
      </dgm:t>
    </dgm:pt>
    <dgm:pt modelId="{979F3260-5325-4287-A351-CE980B7E308B}" type="sibTrans" cxnId="{1B661A72-7FAB-467E-BBA5-DD59FF187FD3}">
      <dgm:prSet/>
      <dgm:spPr/>
      <dgm:t>
        <a:bodyPr/>
        <a:lstStyle/>
        <a:p>
          <a:endParaRPr lang="en-GB"/>
        </a:p>
      </dgm:t>
    </dgm:pt>
    <dgm:pt modelId="{21694330-0624-4C61-A14D-CBDC48262C67}">
      <dgm:prSet phldrT="[Text]"/>
      <dgm:spPr/>
      <dgm:t>
        <a:bodyPr/>
        <a:lstStyle/>
        <a:p>
          <a:r>
            <a:rPr lang="en-GB" dirty="0"/>
            <a:t>10</a:t>
          </a:r>
        </a:p>
      </dgm:t>
    </dgm:pt>
    <dgm:pt modelId="{4070E8D6-CC2A-4BAE-A664-FC973A9AB1F9}" type="parTrans" cxnId="{C616D2ED-CAF3-4562-80D0-EFC7C1539E6A}">
      <dgm:prSet/>
      <dgm:spPr/>
      <dgm:t>
        <a:bodyPr/>
        <a:lstStyle/>
        <a:p>
          <a:endParaRPr lang="en-GB"/>
        </a:p>
      </dgm:t>
    </dgm:pt>
    <dgm:pt modelId="{F28AF542-4BF4-4039-BCAF-15F2475B6C4B}" type="sibTrans" cxnId="{C616D2ED-CAF3-4562-80D0-EFC7C1539E6A}">
      <dgm:prSet/>
      <dgm:spPr/>
      <dgm:t>
        <a:bodyPr/>
        <a:lstStyle/>
        <a:p>
          <a:endParaRPr lang="en-GB"/>
        </a:p>
      </dgm:t>
    </dgm:pt>
    <dgm:pt modelId="{E8E3DFA5-3F4A-49A4-A0F6-E317AF298018}">
      <dgm:prSet phldrT="[Text]" custT="1"/>
      <dgm:spPr/>
      <dgm:t>
        <a:bodyPr/>
        <a:lstStyle/>
        <a:p>
          <a:r>
            <a:rPr lang="en-GB" sz="1000" dirty="0"/>
            <a:t>Is SMART</a:t>
          </a:r>
        </a:p>
      </dgm:t>
    </dgm:pt>
    <dgm:pt modelId="{A9AD577A-0750-47CC-B74C-424A9EFBDCAF}" type="parTrans" cxnId="{803E52DD-5F88-4858-B37A-8C835EB2AED8}">
      <dgm:prSet/>
      <dgm:spPr/>
      <dgm:t>
        <a:bodyPr/>
        <a:lstStyle/>
        <a:p>
          <a:endParaRPr lang="en-GB"/>
        </a:p>
      </dgm:t>
    </dgm:pt>
    <dgm:pt modelId="{EDBF96F3-1049-4D33-869B-A65247BACCC2}" type="sibTrans" cxnId="{803E52DD-5F88-4858-B37A-8C835EB2AED8}">
      <dgm:prSet/>
      <dgm:spPr/>
      <dgm:t>
        <a:bodyPr/>
        <a:lstStyle/>
        <a:p>
          <a:endParaRPr lang="en-GB"/>
        </a:p>
      </dgm:t>
    </dgm:pt>
    <dgm:pt modelId="{2A4380AB-2ADA-4B4B-AF43-91B8C87C45EC}">
      <dgm:prSet phldrT="[Text]"/>
      <dgm:spPr/>
      <dgm:t>
        <a:bodyPr/>
        <a:lstStyle/>
        <a:p>
          <a:r>
            <a:rPr lang="en-GB" dirty="0"/>
            <a:t>Totally Achievable</a:t>
          </a:r>
        </a:p>
      </dgm:t>
    </dgm:pt>
    <dgm:pt modelId="{3C320D0C-6F76-4299-8BB6-631D010B38FB}" type="parTrans" cxnId="{3DB0A764-B7D3-44D4-8864-5BC822DFF654}">
      <dgm:prSet/>
      <dgm:spPr/>
      <dgm:t>
        <a:bodyPr/>
        <a:lstStyle/>
        <a:p>
          <a:endParaRPr lang="en-GB"/>
        </a:p>
      </dgm:t>
    </dgm:pt>
    <dgm:pt modelId="{155B5812-8737-481C-BC54-F453B704DD78}" type="sibTrans" cxnId="{3DB0A764-B7D3-44D4-8864-5BC822DFF654}">
      <dgm:prSet/>
      <dgm:spPr/>
      <dgm:t>
        <a:bodyPr/>
        <a:lstStyle/>
        <a:p>
          <a:endParaRPr lang="en-GB"/>
        </a:p>
      </dgm:t>
    </dgm:pt>
    <dgm:pt modelId="{30BE0516-5607-4CC7-8EDB-535CACE499B6}">
      <dgm:prSet custT="1"/>
      <dgm:spPr/>
      <dgm:t>
        <a:bodyPr/>
        <a:lstStyle/>
        <a:p>
          <a:r>
            <a:rPr lang="en-GB" sz="1000" dirty="0"/>
            <a:t>Unachievable</a:t>
          </a:r>
        </a:p>
      </dgm:t>
    </dgm:pt>
    <dgm:pt modelId="{F57AF740-7582-4F25-BB78-9FE9AFA7D487}" type="parTrans" cxnId="{663972D3-201C-4522-B3D4-C4EE17FC8F72}">
      <dgm:prSet/>
      <dgm:spPr/>
      <dgm:t>
        <a:bodyPr/>
        <a:lstStyle/>
        <a:p>
          <a:endParaRPr lang="en-GB"/>
        </a:p>
      </dgm:t>
    </dgm:pt>
    <dgm:pt modelId="{CFBA00D1-BDB4-43A0-AD99-3F2364CBD19A}" type="sibTrans" cxnId="{663972D3-201C-4522-B3D4-C4EE17FC8F72}">
      <dgm:prSet/>
      <dgm:spPr/>
      <dgm:t>
        <a:bodyPr/>
        <a:lstStyle/>
        <a:p>
          <a:endParaRPr lang="en-GB"/>
        </a:p>
      </dgm:t>
    </dgm:pt>
    <dgm:pt modelId="{0BAB9687-CA65-41F6-B137-473650F26042}">
      <dgm:prSet custT="1"/>
      <dgm:spPr/>
      <dgm:t>
        <a:bodyPr/>
        <a:lstStyle/>
        <a:p>
          <a:r>
            <a:rPr lang="en-GB" sz="1000" dirty="0"/>
            <a:t>Written in a single sentence</a:t>
          </a:r>
        </a:p>
      </dgm:t>
    </dgm:pt>
    <dgm:pt modelId="{86E4FFC8-AE23-48D7-A111-F98B562C5A21}" type="parTrans" cxnId="{939B0890-F6D7-412D-A54B-8FF6507C2684}">
      <dgm:prSet/>
      <dgm:spPr/>
      <dgm:t>
        <a:bodyPr/>
        <a:lstStyle/>
        <a:p>
          <a:endParaRPr lang="en-GB"/>
        </a:p>
      </dgm:t>
    </dgm:pt>
    <dgm:pt modelId="{B594BAB9-F3B4-4F55-966B-6125CCF7CCFD}" type="sibTrans" cxnId="{939B0890-F6D7-412D-A54B-8FF6507C2684}">
      <dgm:prSet/>
      <dgm:spPr/>
      <dgm:t>
        <a:bodyPr/>
        <a:lstStyle/>
        <a:p>
          <a:endParaRPr lang="en-GB"/>
        </a:p>
      </dgm:t>
    </dgm:pt>
    <dgm:pt modelId="{953F9AF3-C42E-4624-B4CB-137B97D957DF}" type="pres">
      <dgm:prSet presAssocID="{DCEFF6E7-6029-40B4-BB70-B8DAB8E8298F}" presName="Name0" presStyleCnt="0">
        <dgm:presLayoutVars>
          <dgm:dir/>
          <dgm:animLvl val="lvl"/>
          <dgm:resizeHandles val="exact"/>
        </dgm:presLayoutVars>
      </dgm:prSet>
      <dgm:spPr/>
    </dgm:pt>
    <dgm:pt modelId="{01228C42-5CD0-44B3-BDFB-85CAF6E5A061}" type="pres">
      <dgm:prSet presAssocID="{CC72B334-0517-4FAA-B574-6C3EDFA06236}" presName="vertFlow" presStyleCnt="0"/>
      <dgm:spPr/>
    </dgm:pt>
    <dgm:pt modelId="{3BF57DC2-4049-449B-B678-1B69E8AEEC85}" type="pres">
      <dgm:prSet presAssocID="{CC72B334-0517-4FAA-B574-6C3EDFA06236}" presName="header" presStyleLbl="node1" presStyleIdx="0" presStyleCnt="2" custLinFactNeighborX="-37" custLinFactNeighborY="-29013"/>
      <dgm:spPr/>
    </dgm:pt>
    <dgm:pt modelId="{460BA292-9FD5-4681-B124-A40A11F74B4F}" type="pres">
      <dgm:prSet presAssocID="{5393747A-1407-4A37-8A0E-0676211033EF}" presName="parTrans" presStyleLbl="sibTrans2D1" presStyleIdx="0" presStyleCnt="6"/>
      <dgm:spPr/>
    </dgm:pt>
    <dgm:pt modelId="{8B6724C8-4A0F-48A9-A573-2F480D9D7E29}" type="pres">
      <dgm:prSet presAssocID="{CC1C9B1E-FFE0-434F-9428-B757E8F5AAA0}" presName="child" presStyleLbl="alignAccFollowNode1" presStyleIdx="0" presStyleCnt="6">
        <dgm:presLayoutVars>
          <dgm:chMax val="0"/>
          <dgm:bulletEnabled val="1"/>
        </dgm:presLayoutVars>
      </dgm:prSet>
      <dgm:spPr/>
    </dgm:pt>
    <dgm:pt modelId="{5510959F-0EE6-44B4-974E-65E979A509A6}" type="pres">
      <dgm:prSet presAssocID="{57DBFBD9-B759-4E06-9A74-FB96D8AD9452}" presName="sibTrans" presStyleLbl="sibTrans2D1" presStyleIdx="1" presStyleCnt="6"/>
      <dgm:spPr/>
    </dgm:pt>
    <dgm:pt modelId="{C693FB2C-1494-49B1-A565-99CA2A3C205D}" type="pres">
      <dgm:prSet presAssocID="{4F35398D-20B0-4339-88F6-E03E4F4C3244}" presName="child" presStyleLbl="alignAccFollowNode1" presStyleIdx="1" presStyleCnt="6">
        <dgm:presLayoutVars>
          <dgm:chMax val="0"/>
          <dgm:bulletEnabled val="1"/>
        </dgm:presLayoutVars>
      </dgm:prSet>
      <dgm:spPr/>
    </dgm:pt>
    <dgm:pt modelId="{FA907464-864F-485B-9D95-3561E330CD33}" type="pres">
      <dgm:prSet presAssocID="{979F3260-5325-4287-A351-CE980B7E308B}" presName="sibTrans" presStyleLbl="sibTrans2D1" presStyleIdx="2" presStyleCnt="6"/>
      <dgm:spPr/>
    </dgm:pt>
    <dgm:pt modelId="{C07C3C13-74B4-41B7-8EE3-88F93F992BF9}" type="pres">
      <dgm:prSet presAssocID="{30BE0516-5607-4CC7-8EDB-535CACE499B6}" presName="child" presStyleLbl="alignAccFollowNode1" presStyleIdx="2" presStyleCnt="6">
        <dgm:presLayoutVars>
          <dgm:chMax val="0"/>
          <dgm:bulletEnabled val="1"/>
        </dgm:presLayoutVars>
      </dgm:prSet>
      <dgm:spPr/>
    </dgm:pt>
    <dgm:pt modelId="{1C631EE6-6EE7-4C28-8095-135169946079}" type="pres">
      <dgm:prSet presAssocID="{CC72B334-0517-4FAA-B574-6C3EDFA06236}" presName="hSp" presStyleCnt="0"/>
      <dgm:spPr/>
    </dgm:pt>
    <dgm:pt modelId="{07D975DA-27A5-47E7-94C1-95EFCD2AAE36}" type="pres">
      <dgm:prSet presAssocID="{21694330-0624-4C61-A14D-CBDC48262C67}" presName="vertFlow" presStyleCnt="0"/>
      <dgm:spPr/>
    </dgm:pt>
    <dgm:pt modelId="{B8820784-F22F-4B58-BF18-315B7BCFE331}" type="pres">
      <dgm:prSet presAssocID="{21694330-0624-4C61-A14D-CBDC48262C67}" presName="header" presStyleLbl="node1" presStyleIdx="1" presStyleCnt="2" custLinFactNeighborX="2136" custLinFactNeighborY="-21977"/>
      <dgm:spPr/>
    </dgm:pt>
    <dgm:pt modelId="{6A2DA591-DA2C-4894-AC6C-07EDA985EEF3}" type="pres">
      <dgm:prSet presAssocID="{A9AD577A-0750-47CC-B74C-424A9EFBDCAF}" presName="parTrans" presStyleLbl="sibTrans2D1" presStyleIdx="3" presStyleCnt="6"/>
      <dgm:spPr/>
    </dgm:pt>
    <dgm:pt modelId="{C3480D96-D8D2-49E9-B603-4FBE79E475F9}" type="pres">
      <dgm:prSet presAssocID="{E8E3DFA5-3F4A-49A4-A0F6-E317AF298018}" presName="child" presStyleLbl="alignAccFollowNode1" presStyleIdx="3" presStyleCnt="6">
        <dgm:presLayoutVars>
          <dgm:chMax val="0"/>
          <dgm:bulletEnabled val="1"/>
        </dgm:presLayoutVars>
      </dgm:prSet>
      <dgm:spPr/>
    </dgm:pt>
    <dgm:pt modelId="{A97DAE69-2E70-4DC1-BED9-4B57F2306079}" type="pres">
      <dgm:prSet presAssocID="{EDBF96F3-1049-4D33-869B-A65247BACCC2}" presName="sibTrans" presStyleLbl="sibTrans2D1" presStyleIdx="4" presStyleCnt="6"/>
      <dgm:spPr/>
    </dgm:pt>
    <dgm:pt modelId="{3FE63056-813A-4F62-ABBD-F7A96C3A920E}" type="pres">
      <dgm:prSet presAssocID="{0BAB9687-CA65-41F6-B137-473650F26042}" presName="child" presStyleLbl="alignAccFollowNode1" presStyleIdx="4" presStyleCnt="6">
        <dgm:presLayoutVars>
          <dgm:chMax val="0"/>
          <dgm:bulletEnabled val="1"/>
        </dgm:presLayoutVars>
      </dgm:prSet>
      <dgm:spPr/>
    </dgm:pt>
    <dgm:pt modelId="{E618BF11-42A1-4A1E-B0E0-041F6FB686BE}" type="pres">
      <dgm:prSet presAssocID="{B594BAB9-F3B4-4F55-966B-6125CCF7CCFD}" presName="sibTrans" presStyleLbl="sibTrans2D1" presStyleIdx="5" presStyleCnt="6"/>
      <dgm:spPr/>
    </dgm:pt>
    <dgm:pt modelId="{3BA9CDC6-FE5C-4742-8CFD-BF8FB2B70FFE}" type="pres">
      <dgm:prSet presAssocID="{2A4380AB-2ADA-4B4B-AF43-91B8C87C45EC}" presName="child" presStyleLbl="alignAccFollowNode1" presStyleIdx="5" presStyleCnt="6">
        <dgm:presLayoutVars>
          <dgm:chMax val="0"/>
          <dgm:bulletEnabled val="1"/>
        </dgm:presLayoutVars>
      </dgm:prSet>
      <dgm:spPr/>
    </dgm:pt>
  </dgm:ptLst>
  <dgm:cxnLst>
    <dgm:cxn modelId="{2C97640A-3947-4265-8A8D-46A15393316E}" srcId="{CC72B334-0517-4FAA-B574-6C3EDFA06236}" destId="{CC1C9B1E-FFE0-434F-9428-B757E8F5AAA0}" srcOrd="0" destOrd="0" parTransId="{5393747A-1407-4A37-8A0E-0676211033EF}" sibTransId="{57DBFBD9-B759-4E06-9A74-FB96D8AD9452}"/>
    <dgm:cxn modelId="{9D10A10D-CEBC-4FA4-B1A4-27992FB882D3}" type="presOf" srcId="{4F35398D-20B0-4339-88F6-E03E4F4C3244}" destId="{C693FB2C-1494-49B1-A565-99CA2A3C205D}" srcOrd="0" destOrd="0" presId="urn:microsoft.com/office/officeart/2005/8/layout/lProcess1"/>
    <dgm:cxn modelId="{D507D214-DE09-4DE4-9056-7B2FAACA8CC2}" type="presOf" srcId="{A9AD577A-0750-47CC-B74C-424A9EFBDCAF}" destId="{6A2DA591-DA2C-4894-AC6C-07EDA985EEF3}" srcOrd="0" destOrd="0" presId="urn:microsoft.com/office/officeart/2005/8/layout/lProcess1"/>
    <dgm:cxn modelId="{E76C0B20-C7E8-4E3A-A729-C3C9901DFFFD}" type="presOf" srcId="{5393747A-1407-4A37-8A0E-0676211033EF}" destId="{460BA292-9FD5-4681-B124-A40A11F74B4F}" srcOrd="0" destOrd="0" presId="urn:microsoft.com/office/officeart/2005/8/layout/lProcess1"/>
    <dgm:cxn modelId="{720E3138-13E9-4048-952B-846F56C40C75}" type="presOf" srcId="{DCEFF6E7-6029-40B4-BB70-B8DAB8E8298F}" destId="{953F9AF3-C42E-4624-B4CB-137B97D957DF}" srcOrd="0" destOrd="0" presId="urn:microsoft.com/office/officeart/2005/8/layout/lProcess1"/>
    <dgm:cxn modelId="{3DB0A764-B7D3-44D4-8864-5BC822DFF654}" srcId="{21694330-0624-4C61-A14D-CBDC48262C67}" destId="{2A4380AB-2ADA-4B4B-AF43-91B8C87C45EC}" srcOrd="2" destOrd="0" parTransId="{3C320D0C-6F76-4299-8BB6-631D010B38FB}" sibTransId="{155B5812-8737-481C-BC54-F453B704DD78}"/>
    <dgm:cxn modelId="{1B661A72-7FAB-467E-BBA5-DD59FF187FD3}" srcId="{CC72B334-0517-4FAA-B574-6C3EDFA06236}" destId="{4F35398D-20B0-4339-88F6-E03E4F4C3244}" srcOrd="1" destOrd="0" parTransId="{E334A2BF-E18F-4B79-A311-C20C4DFF4989}" sibTransId="{979F3260-5325-4287-A351-CE980B7E308B}"/>
    <dgm:cxn modelId="{89CD1C53-78EA-439F-910E-919F7962F003}" srcId="{DCEFF6E7-6029-40B4-BB70-B8DAB8E8298F}" destId="{CC72B334-0517-4FAA-B574-6C3EDFA06236}" srcOrd="0" destOrd="0" parTransId="{2123EC3D-8609-438B-B02E-39B90F8CA2ED}" sibTransId="{EDA172DA-6B8F-463B-B73C-68E746C166E1}"/>
    <dgm:cxn modelId="{753FA654-9D01-446A-A607-702394A4B32F}" type="presOf" srcId="{2A4380AB-2ADA-4B4B-AF43-91B8C87C45EC}" destId="{3BA9CDC6-FE5C-4742-8CFD-BF8FB2B70FFE}" srcOrd="0" destOrd="0" presId="urn:microsoft.com/office/officeart/2005/8/layout/lProcess1"/>
    <dgm:cxn modelId="{A4BD777A-4FA8-435F-9D32-6442E6E79D9D}" type="presOf" srcId="{EDBF96F3-1049-4D33-869B-A65247BACCC2}" destId="{A97DAE69-2E70-4DC1-BED9-4B57F2306079}" srcOrd="0" destOrd="0" presId="urn:microsoft.com/office/officeart/2005/8/layout/lProcess1"/>
    <dgm:cxn modelId="{CE589F7C-FABE-48BC-BAA3-AC525DC41AC6}" type="presOf" srcId="{CC1C9B1E-FFE0-434F-9428-B757E8F5AAA0}" destId="{8B6724C8-4A0F-48A9-A573-2F480D9D7E29}" srcOrd="0" destOrd="0" presId="urn:microsoft.com/office/officeart/2005/8/layout/lProcess1"/>
    <dgm:cxn modelId="{5686C885-44DB-4364-B7DE-8658CC366C33}" type="presOf" srcId="{CC72B334-0517-4FAA-B574-6C3EDFA06236}" destId="{3BF57DC2-4049-449B-B678-1B69E8AEEC85}" srcOrd="0" destOrd="0" presId="urn:microsoft.com/office/officeart/2005/8/layout/lProcess1"/>
    <dgm:cxn modelId="{939B0890-F6D7-412D-A54B-8FF6507C2684}" srcId="{21694330-0624-4C61-A14D-CBDC48262C67}" destId="{0BAB9687-CA65-41F6-B137-473650F26042}" srcOrd="1" destOrd="0" parTransId="{86E4FFC8-AE23-48D7-A111-F98B562C5A21}" sibTransId="{B594BAB9-F3B4-4F55-966B-6125CCF7CCFD}"/>
    <dgm:cxn modelId="{0F676C96-55E9-472A-983B-0D4EABAFDCEA}" type="presOf" srcId="{E8E3DFA5-3F4A-49A4-A0F6-E317AF298018}" destId="{C3480D96-D8D2-49E9-B603-4FBE79E475F9}" srcOrd="0" destOrd="0" presId="urn:microsoft.com/office/officeart/2005/8/layout/lProcess1"/>
    <dgm:cxn modelId="{60196DB1-B472-4F2D-ACBA-12A6A7B3E81A}" type="presOf" srcId="{30BE0516-5607-4CC7-8EDB-535CACE499B6}" destId="{C07C3C13-74B4-41B7-8EE3-88F93F992BF9}" srcOrd="0" destOrd="0" presId="urn:microsoft.com/office/officeart/2005/8/layout/lProcess1"/>
    <dgm:cxn modelId="{CBB239BA-0BE7-4449-9EB3-04DF3B18E3B9}" type="presOf" srcId="{57DBFBD9-B759-4E06-9A74-FB96D8AD9452}" destId="{5510959F-0EE6-44B4-974E-65E979A509A6}" srcOrd="0" destOrd="0" presId="urn:microsoft.com/office/officeart/2005/8/layout/lProcess1"/>
    <dgm:cxn modelId="{C87A23C3-0A31-4753-A43F-96F6C0FC5656}" type="presOf" srcId="{0BAB9687-CA65-41F6-B137-473650F26042}" destId="{3FE63056-813A-4F62-ABBD-F7A96C3A920E}" srcOrd="0" destOrd="0" presId="urn:microsoft.com/office/officeart/2005/8/layout/lProcess1"/>
    <dgm:cxn modelId="{47A24CC7-CAD8-438E-8FA2-EC42C8DAED70}" type="presOf" srcId="{B594BAB9-F3B4-4F55-966B-6125CCF7CCFD}" destId="{E618BF11-42A1-4A1E-B0E0-041F6FB686BE}" srcOrd="0" destOrd="0" presId="urn:microsoft.com/office/officeart/2005/8/layout/lProcess1"/>
    <dgm:cxn modelId="{663972D3-201C-4522-B3D4-C4EE17FC8F72}" srcId="{CC72B334-0517-4FAA-B574-6C3EDFA06236}" destId="{30BE0516-5607-4CC7-8EDB-535CACE499B6}" srcOrd="2" destOrd="0" parTransId="{F57AF740-7582-4F25-BB78-9FE9AFA7D487}" sibTransId="{CFBA00D1-BDB4-43A0-AD99-3F2364CBD19A}"/>
    <dgm:cxn modelId="{803E52DD-5F88-4858-B37A-8C835EB2AED8}" srcId="{21694330-0624-4C61-A14D-CBDC48262C67}" destId="{E8E3DFA5-3F4A-49A4-A0F6-E317AF298018}" srcOrd="0" destOrd="0" parTransId="{A9AD577A-0750-47CC-B74C-424A9EFBDCAF}" sibTransId="{EDBF96F3-1049-4D33-869B-A65247BACCC2}"/>
    <dgm:cxn modelId="{3216ABE1-DA40-4DE7-94FE-70BB44AEDAC0}" type="presOf" srcId="{21694330-0624-4C61-A14D-CBDC48262C67}" destId="{B8820784-F22F-4B58-BF18-315B7BCFE331}" srcOrd="0" destOrd="0" presId="urn:microsoft.com/office/officeart/2005/8/layout/lProcess1"/>
    <dgm:cxn modelId="{FE0D04E6-6E6C-4D3E-A1D3-B71AAC52BE8B}" type="presOf" srcId="{979F3260-5325-4287-A351-CE980B7E308B}" destId="{FA907464-864F-485B-9D95-3561E330CD33}" srcOrd="0" destOrd="0" presId="urn:microsoft.com/office/officeart/2005/8/layout/lProcess1"/>
    <dgm:cxn modelId="{C616D2ED-CAF3-4562-80D0-EFC7C1539E6A}" srcId="{DCEFF6E7-6029-40B4-BB70-B8DAB8E8298F}" destId="{21694330-0624-4C61-A14D-CBDC48262C67}" srcOrd="1" destOrd="0" parTransId="{4070E8D6-CC2A-4BAE-A664-FC973A9AB1F9}" sibTransId="{F28AF542-4BF4-4039-BCAF-15F2475B6C4B}"/>
    <dgm:cxn modelId="{9DE0B716-E348-4425-A49A-F3CCCF672D96}" type="presParOf" srcId="{953F9AF3-C42E-4624-B4CB-137B97D957DF}" destId="{01228C42-5CD0-44B3-BDFB-85CAF6E5A061}" srcOrd="0" destOrd="0" presId="urn:microsoft.com/office/officeart/2005/8/layout/lProcess1"/>
    <dgm:cxn modelId="{BCF13672-F877-47B6-8B1E-0CB5AEF485C5}" type="presParOf" srcId="{01228C42-5CD0-44B3-BDFB-85CAF6E5A061}" destId="{3BF57DC2-4049-449B-B678-1B69E8AEEC85}" srcOrd="0" destOrd="0" presId="urn:microsoft.com/office/officeart/2005/8/layout/lProcess1"/>
    <dgm:cxn modelId="{BCC1338D-A3BA-4918-9054-FDED1A3116A2}" type="presParOf" srcId="{01228C42-5CD0-44B3-BDFB-85CAF6E5A061}" destId="{460BA292-9FD5-4681-B124-A40A11F74B4F}" srcOrd="1" destOrd="0" presId="urn:microsoft.com/office/officeart/2005/8/layout/lProcess1"/>
    <dgm:cxn modelId="{24CD9E8D-E296-4740-BE74-D2F6BCFD757D}" type="presParOf" srcId="{01228C42-5CD0-44B3-BDFB-85CAF6E5A061}" destId="{8B6724C8-4A0F-48A9-A573-2F480D9D7E29}" srcOrd="2" destOrd="0" presId="urn:microsoft.com/office/officeart/2005/8/layout/lProcess1"/>
    <dgm:cxn modelId="{CD8B4CF1-7609-4162-AF71-D91E3F0B7EE1}" type="presParOf" srcId="{01228C42-5CD0-44B3-BDFB-85CAF6E5A061}" destId="{5510959F-0EE6-44B4-974E-65E979A509A6}" srcOrd="3" destOrd="0" presId="urn:microsoft.com/office/officeart/2005/8/layout/lProcess1"/>
    <dgm:cxn modelId="{EB177A45-15B3-4DBE-80A0-8CBC75F4E37C}" type="presParOf" srcId="{01228C42-5CD0-44B3-BDFB-85CAF6E5A061}" destId="{C693FB2C-1494-49B1-A565-99CA2A3C205D}" srcOrd="4" destOrd="0" presId="urn:microsoft.com/office/officeart/2005/8/layout/lProcess1"/>
    <dgm:cxn modelId="{D8B39EFA-7632-4F46-96F6-3A14A23F624A}" type="presParOf" srcId="{01228C42-5CD0-44B3-BDFB-85CAF6E5A061}" destId="{FA907464-864F-485B-9D95-3561E330CD33}" srcOrd="5" destOrd="0" presId="urn:microsoft.com/office/officeart/2005/8/layout/lProcess1"/>
    <dgm:cxn modelId="{827DFF78-1265-430E-8B63-F8A219E854EE}" type="presParOf" srcId="{01228C42-5CD0-44B3-BDFB-85CAF6E5A061}" destId="{C07C3C13-74B4-41B7-8EE3-88F93F992BF9}" srcOrd="6" destOrd="0" presId="urn:microsoft.com/office/officeart/2005/8/layout/lProcess1"/>
    <dgm:cxn modelId="{06B277DB-2A73-40F6-9EC9-7E67E08798E0}" type="presParOf" srcId="{953F9AF3-C42E-4624-B4CB-137B97D957DF}" destId="{1C631EE6-6EE7-4C28-8095-135169946079}" srcOrd="1" destOrd="0" presId="urn:microsoft.com/office/officeart/2005/8/layout/lProcess1"/>
    <dgm:cxn modelId="{90D9971F-8F2F-46B5-8D23-A678E208319F}" type="presParOf" srcId="{953F9AF3-C42E-4624-B4CB-137B97D957DF}" destId="{07D975DA-27A5-47E7-94C1-95EFCD2AAE36}" srcOrd="2" destOrd="0" presId="urn:microsoft.com/office/officeart/2005/8/layout/lProcess1"/>
    <dgm:cxn modelId="{60E5058F-668A-4695-817A-1190678A693A}" type="presParOf" srcId="{07D975DA-27A5-47E7-94C1-95EFCD2AAE36}" destId="{B8820784-F22F-4B58-BF18-315B7BCFE331}" srcOrd="0" destOrd="0" presId="urn:microsoft.com/office/officeart/2005/8/layout/lProcess1"/>
    <dgm:cxn modelId="{CFEAC034-99E6-4037-B34A-87C83B3D152C}" type="presParOf" srcId="{07D975DA-27A5-47E7-94C1-95EFCD2AAE36}" destId="{6A2DA591-DA2C-4894-AC6C-07EDA985EEF3}" srcOrd="1" destOrd="0" presId="urn:microsoft.com/office/officeart/2005/8/layout/lProcess1"/>
    <dgm:cxn modelId="{E7BE9E18-36D3-40A0-9D99-FC0990DBDDB5}" type="presParOf" srcId="{07D975DA-27A5-47E7-94C1-95EFCD2AAE36}" destId="{C3480D96-D8D2-49E9-B603-4FBE79E475F9}" srcOrd="2" destOrd="0" presId="urn:microsoft.com/office/officeart/2005/8/layout/lProcess1"/>
    <dgm:cxn modelId="{F113B13D-BD58-4781-B5E5-74C3B3234CAB}" type="presParOf" srcId="{07D975DA-27A5-47E7-94C1-95EFCD2AAE36}" destId="{A97DAE69-2E70-4DC1-BED9-4B57F2306079}" srcOrd="3" destOrd="0" presId="urn:microsoft.com/office/officeart/2005/8/layout/lProcess1"/>
    <dgm:cxn modelId="{BCB607C8-A7CE-467E-A3A8-790755E0EA84}" type="presParOf" srcId="{07D975DA-27A5-47E7-94C1-95EFCD2AAE36}" destId="{3FE63056-813A-4F62-ABBD-F7A96C3A920E}" srcOrd="4" destOrd="0" presId="urn:microsoft.com/office/officeart/2005/8/layout/lProcess1"/>
    <dgm:cxn modelId="{D77AD225-CF07-4E80-BE22-81EB751E9711}" type="presParOf" srcId="{07D975DA-27A5-47E7-94C1-95EFCD2AAE36}" destId="{E618BF11-42A1-4A1E-B0E0-041F6FB686BE}" srcOrd="5" destOrd="0" presId="urn:microsoft.com/office/officeart/2005/8/layout/lProcess1"/>
    <dgm:cxn modelId="{FEA9849F-F888-4E29-A663-4D0A113EB2B9}" type="presParOf" srcId="{07D975DA-27A5-47E7-94C1-95EFCD2AAE36}" destId="{3BA9CDC6-FE5C-4742-8CFD-BF8FB2B70FFE}" srcOrd="6"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57DC2-4049-449B-B678-1B69E8AEEC85}">
      <dsp:nvSpPr>
        <dsp:cNvPr id="0" name=""/>
        <dsp:cNvSpPr/>
      </dsp:nvSpPr>
      <dsp:spPr>
        <a:xfrm>
          <a:off x="1776" y="173068"/>
          <a:ext cx="1609296" cy="4023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1</a:t>
          </a:r>
        </a:p>
      </dsp:txBody>
      <dsp:txXfrm>
        <a:off x="13560" y="184852"/>
        <a:ext cx="1585728" cy="378756"/>
      </dsp:txXfrm>
    </dsp:sp>
    <dsp:sp modelId="{460BA292-9FD5-4681-B124-A40A11F74B4F}">
      <dsp:nvSpPr>
        <dsp:cNvPr id="0" name=""/>
        <dsp:cNvSpPr/>
      </dsp:nvSpPr>
      <dsp:spPr>
        <a:xfrm rot="5396495">
          <a:off x="761306" y="631022"/>
          <a:ext cx="90833" cy="7040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6724C8-4A0F-48A9-A573-2F480D9D7E29}">
      <dsp:nvSpPr>
        <dsp:cNvPr id="0" name=""/>
        <dsp:cNvSpPr/>
      </dsp:nvSpPr>
      <dsp:spPr>
        <a:xfrm>
          <a:off x="2372" y="757060"/>
          <a:ext cx="1609296" cy="4023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Vague</a:t>
          </a:r>
        </a:p>
      </dsp:txBody>
      <dsp:txXfrm>
        <a:off x="14156" y="768844"/>
        <a:ext cx="1585728" cy="378756"/>
      </dsp:txXfrm>
    </dsp:sp>
    <dsp:sp modelId="{5510959F-0EE6-44B4-974E-65E979A509A6}">
      <dsp:nvSpPr>
        <dsp:cNvPr id="0" name=""/>
        <dsp:cNvSpPr/>
      </dsp:nvSpPr>
      <dsp:spPr>
        <a:xfrm rot="5400000">
          <a:off x="771817" y="1194587"/>
          <a:ext cx="70406" cy="7040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693FB2C-1494-49B1-A565-99CA2A3C205D}">
      <dsp:nvSpPr>
        <dsp:cNvPr id="0" name=""/>
        <dsp:cNvSpPr/>
      </dsp:nvSpPr>
      <dsp:spPr>
        <a:xfrm>
          <a:off x="2372" y="1300197"/>
          <a:ext cx="1609296" cy="4023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Pie in the sky</a:t>
          </a:r>
        </a:p>
      </dsp:txBody>
      <dsp:txXfrm>
        <a:off x="14156" y="1311981"/>
        <a:ext cx="1585728" cy="378756"/>
      </dsp:txXfrm>
    </dsp:sp>
    <dsp:sp modelId="{FA907464-864F-485B-9D95-3561E330CD33}">
      <dsp:nvSpPr>
        <dsp:cNvPr id="0" name=""/>
        <dsp:cNvSpPr/>
      </dsp:nvSpPr>
      <dsp:spPr>
        <a:xfrm rot="5400000">
          <a:off x="771817" y="1737725"/>
          <a:ext cx="70406" cy="7040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7C3C13-74B4-41B7-8EE3-88F93F992BF9}">
      <dsp:nvSpPr>
        <dsp:cNvPr id="0" name=""/>
        <dsp:cNvSpPr/>
      </dsp:nvSpPr>
      <dsp:spPr>
        <a:xfrm>
          <a:off x="2372" y="1843335"/>
          <a:ext cx="1609296" cy="4023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Unachievable</a:t>
          </a:r>
        </a:p>
      </dsp:txBody>
      <dsp:txXfrm>
        <a:off x="14156" y="1855119"/>
        <a:ext cx="1585728" cy="378756"/>
      </dsp:txXfrm>
    </dsp:sp>
    <dsp:sp modelId="{B8820784-F22F-4B58-BF18-315B7BCFE331}">
      <dsp:nvSpPr>
        <dsp:cNvPr id="0" name=""/>
        <dsp:cNvSpPr/>
      </dsp:nvSpPr>
      <dsp:spPr>
        <a:xfrm>
          <a:off x="1839343" y="182975"/>
          <a:ext cx="1609296" cy="4023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10</a:t>
          </a:r>
        </a:p>
      </dsp:txBody>
      <dsp:txXfrm>
        <a:off x="1851127" y="194759"/>
        <a:ext cx="1585728" cy="378756"/>
      </dsp:txXfrm>
    </dsp:sp>
    <dsp:sp modelId="{6A2DA591-DA2C-4894-AC6C-07EDA985EEF3}">
      <dsp:nvSpPr>
        <dsp:cNvPr id="0" name=""/>
        <dsp:cNvSpPr/>
      </dsp:nvSpPr>
      <dsp:spPr>
        <a:xfrm rot="5414206">
          <a:off x="2599865" y="635976"/>
          <a:ext cx="85880" cy="7040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3480D96-D8D2-49E9-B603-4FBE79E475F9}">
      <dsp:nvSpPr>
        <dsp:cNvPr id="0" name=""/>
        <dsp:cNvSpPr/>
      </dsp:nvSpPr>
      <dsp:spPr>
        <a:xfrm>
          <a:off x="1836970" y="757060"/>
          <a:ext cx="1609296" cy="4023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Is SMART</a:t>
          </a:r>
        </a:p>
      </dsp:txBody>
      <dsp:txXfrm>
        <a:off x="1848754" y="768844"/>
        <a:ext cx="1585728" cy="378756"/>
      </dsp:txXfrm>
    </dsp:sp>
    <dsp:sp modelId="{A97DAE69-2E70-4DC1-BED9-4B57F2306079}">
      <dsp:nvSpPr>
        <dsp:cNvPr id="0" name=""/>
        <dsp:cNvSpPr/>
      </dsp:nvSpPr>
      <dsp:spPr>
        <a:xfrm rot="5400000">
          <a:off x="2606415" y="1194587"/>
          <a:ext cx="70406" cy="7040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E63056-813A-4F62-ABBD-F7A96C3A920E}">
      <dsp:nvSpPr>
        <dsp:cNvPr id="0" name=""/>
        <dsp:cNvSpPr/>
      </dsp:nvSpPr>
      <dsp:spPr>
        <a:xfrm>
          <a:off x="1836970" y="1300197"/>
          <a:ext cx="1609296" cy="4023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dirty="0"/>
            <a:t>Written in a single sentence</a:t>
          </a:r>
        </a:p>
      </dsp:txBody>
      <dsp:txXfrm>
        <a:off x="1848754" y="1311981"/>
        <a:ext cx="1585728" cy="378756"/>
      </dsp:txXfrm>
    </dsp:sp>
    <dsp:sp modelId="{E618BF11-42A1-4A1E-B0E0-041F6FB686BE}">
      <dsp:nvSpPr>
        <dsp:cNvPr id="0" name=""/>
        <dsp:cNvSpPr/>
      </dsp:nvSpPr>
      <dsp:spPr>
        <a:xfrm rot="5400000">
          <a:off x="2606415" y="1737725"/>
          <a:ext cx="70406" cy="70406"/>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BA9CDC6-FE5C-4742-8CFD-BF8FB2B70FFE}">
      <dsp:nvSpPr>
        <dsp:cNvPr id="0" name=""/>
        <dsp:cNvSpPr/>
      </dsp:nvSpPr>
      <dsp:spPr>
        <a:xfrm>
          <a:off x="1836970" y="1843335"/>
          <a:ext cx="1609296" cy="402324"/>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Totally Achievable</a:t>
          </a:r>
        </a:p>
      </dsp:txBody>
      <dsp:txXfrm>
        <a:off x="1848754" y="1855119"/>
        <a:ext cx="1585728" cy="37875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EBDDBFA-48D1-CF4B-A1F7-A63E22E46083}" type="datetimeFigureOut">
              <a:rPr lang="en-GB" smtClean="0"/>
              <a:t>20/01/2026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E1D03D9-2C8F-C747-93FF-040271A16A7A}" type="slidenum">
              <a:rPr lang="en-GB" smtClean="0"/>
              <a:t>‹#›</a:t>
            </a:fld>
            <a:endParaRPr lang="en-GB"/>
          </a:p>
        </p:txBody>
      </p:sp>
    </p:spTree>
    <p:extLst>
      <p:ext uri="{BB962C8B-B14F-4D97-AF65-F5344CB8AC3E}">
        <p14:creationId xmlns:p14="http://schemas.microsoft.com/office/powerpoint/2010/main" val="9475003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ea typeface="+mn-ea"/>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ea typeface="+mn-ea"/>
                <a:cs typeface="+mn-cs"/>
              </a:defRPr>
            </a:lvl1pPr>
          </a:lstStyle>
          <a:p>
            <a:pPr>
              <a:defRPr/>
            </a:pPr>
            <a:fld id="{D334B93F-83E9-C747-BE41-7D86873D09C3}" type="datetimeFigureOut">
              <a:rPr lang="en-GB"/>
              <a:pPr>
                <a:defRPr/>
              </a:pPr>
              <a:t>17/01/2026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ea typeface="+mn-ea"/>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defRPr>
            </a:lvl1pPr>
          </a:lstStyle>
          <a:p>
            <a:fld id="{07636EE7-2C9E-CF43-971A-1B6CD6392E96}" type="slidenum">
              <a:rPr lang="en-GB" altLang="x-none"/>
              <a:pPr/>
              <a:t>‹#›</a:t>
            </a:fld>
            <a:endParaRPr lang="en-GB" altLang="x-none"/>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47D5071-1F5B-CD4A-8CB1-33EDA6252A06}" type="slidenum">
              <a:rPr lang="en-GB" altLang="en-US">
                <a:latin typeface="Calibri" charset="0"/>
              </a:rPr>
              <a:pPr eaLnBrk="1" hangingPunct="1"/>
              <a:t>1</a:t>
            </a:fld>
            <a:endParaRPr lang="en-GB" altLang="en-US">
              <a:latin typeface="Calibri"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2B7D4D-F8B0-434F-A19A-844354B27235}" type="slidenum">
              <a:rPr lang="en-US" smtClean="0"/>
              <a:t>6</a:t>
            </a:fld>
            <a:endParaRPr lang="en-US"/>
          </a:p>
        </p:txBody>
      </p:sp>
    </p:spTree>
    <p:extLst>
      <p:ext uri="{BB962C8B-B14F-4D97-AF65-F5344CB8AC3E}">
        <p14:creationId xmlns:p14="http://schemas.microsoft.com/office/powerpoint/2010/main" val="57575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636EE7-2C9E-CF43-971A-1B6CD6392E96}" type="slidenum">
              <a:rPr lang="en-GB" altLang="x-none" smtClean="0"/>
              <a:pPr/>
              <a:t>8</a:t>
            </a:fld>
            <a:endParaRPr lang="en-GB" altLang="x-none"/>
          </a:p>
        </p:txBody>
      </p:sp>
    </p:spTree>
    <p:extLst>
      <p:ext uri="{BB962C8B-B14F-4D97-AF65-F5344CB8AC3E}">
        <p14:creationId xmlns:p14="http://schemas.microsoft.com/office/powerpoint/2010/main" val="4017082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approximately six and a half weeks to complete your assignment. All submissions must be uploaded to Moodle on or before 23:59 on the submission date shown above.</a:t>
            </a:r>
          </a:p>
        </p:txBody>
      </p:sp>
      <p:sp>
        <p:nvSpPr>
          <p:cNvPr id="4" name="Slide Number Placeholder 3"/>
          <p:cNvSpPr>
            <a:spLocks noGrp="1"/>
          </p:cNvSpPr>
          <p:nvPr>
            <p:ph type="sldNum" sz="quarter" idx="5"/>
          </p:nvPr>
        </p:nvSpPr>
        <p:spPr/>
        <p:txBody>
          <a:bodyPr/>
          <a:lstStyle/>
          <a:p>
            <a:fld id="{C151FC0E-9A35-4F33-80AD-EC278255832D}" type="slidenum">
              <a:rPr lang="en-GB" smtClean="0"/>
              <a:t>9</a:t>
            </a:fld>
            <a:endParaRPr lang="en-GB"/>
          </a:p>
        </p:txBody>
      </p:sp>
    </p:spTree>
    <p:extLst>
      <p:ext uri="{BB962C8B-B14F-4D97-AF65-F5344CB8AC3E}">
        <p14:creationId xmlns:p14="http://schemas.microsoft.com/office/powerpoint/2010/main" val="27070265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11</a:t>
            </a:fld>
            <a:endParaRPr lang="en-GB"/>
          </a:p>
        </p:txBody>
      </p:sp>
    </p:spTree>
    <p:extLst>
      <p:ext uri="{BB962C8B-B14F-4D97-AF65-F5344CB8AC3E}">
        <p14:creationId xmlns:p14="http://schemas.microsoft.com/office/powerpoint/2010/main" val="262518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is vital to draw out and communicate definitively the similarities and differences.  You have to show that you understand this clearly.</a:t>
            </a:r>
          </a:p>
        </p:txBody>
      </p:sp>
      <p:sp>
        <p:nvSpPr>
          <p:cNvPr id="4" name="Slide Number Placeholder 3"/>
          <p:cNvSpPr>
            <a:spLocks noGrp="1"/>
          </p:cNvSpPr>
          <p:nvPr>
            <p:ph type="sldNum" sz="quarter" idx="10"/>
          </p:nvPr>
        </p:nvSpPr>
        <p:spPr/>
        <p:txBody>
          <a:bodyPr/>
          <a:lstStyle/>
          <a:p>
            <a:fld id="{BDBBCA3E-9211-4108-8EED-4DBC8F9C690F}" type="slidenum">
              <a:rPr lang="en-GB" smtClean="0"/>
              <a:t>12</a:t>
            </a:fld>
            <a:endParaRPr lang="en-GB"/>
          </a:p>
        </p:txBody>
      </p:sp>
    </p:spTree>
    <p:extLst>
      <p:ext uri="{BB962C8B-B14F-4D97-AF65-F5344CB8AC3E}">
        <p14:creationId xmlns:p14="http://schemas.microsoft.com/office/powerpoint/2010/main" val="35910564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What are the competencies required to perform the role of either a coach or mentor?</a:t>
            </a:r>
          </a:p>
          <a:p>
            <a:pPr marL="171450" indent="-171450">
              <a:buFont typeface="Arial" panose="020B0604020202020204" pitchFamily="34" charset="0"/>
              <a:buChar char="•"/>
            </a:pPr>
            <a:r>
              <a:rPr lang="en-GB" dirty="0"/>
              <a:t>Investigate the European Mentoring &amp; Coaching Council website – they have defined a list of competencies, which might help you.</a:t>
            </a:r>
          </a:p>
          <a:p>
            <a:pPr marL="171450" indent="-171450">
              <a:buFont typeface="Arial" panose="020B0604020202020204" pitchFamily="34" charset="0"/>
              <a:buChar char="•"/>
            </a:pPr>
            <a:r>
              <a:rPr lang="en-GB" dirty="0"/>
              <a:t>Read and research the academic literature thoroughly – this applies to all parts of your report writing.</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dirty="0"/>
              <a:t>Consider revisiting last years research where you looked at attitudes and behaviours</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BDBBCA3E-9211-4108-8EED-4DBC8F9C690F}" type="slidenum">
              <a:rPr lang="en-GB" smtClean="0"/>
              <a:t>13</a:t>
            </a:fld>
            <a:endParaRPr lang="en-GB"/>
          </a:p>
        </p:txBody>
      </p:sp>
    </p:spTree>
    <p:extLst>
      <p:ext uri="{BB962C8B-B14F-4D97-AF65-F5344CB8AC3E}">
        <p14:creationId xmlns:p14="http://schemas.microsoft.com/office/powerpoint/2010/main" val="437586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can include a range of elements, in addition to the models, such as, </a:t>
            </a:r>
          </a:p>
          <a:p>
            <a:pPr marL="171450" indent="-171450">
              <a:buFont typeface="Arial" panose="020B0604020202020204" pitchFamily="34" charset="0"/>
              <a:buChar char="•"/>
            </a:pPr>
            <a:r>
              <a:rPr lang="en-GB" dirty="0"/>
              <a:t>Contracting – between the coach and coachee, coach and the organisation, coach and the mentee’s manager?</a:t>
            </a:r>
          </a:p>
          <a:p>
            <a:pPr marL="171450" indent="-171450">
              <a:buFont typeface="Arial" panose="020B0604020202020204" pitchFamily="34" charset="0"/>
              <a:buChar char="•"/>
            </a:pPr>
            <a:r>
              <a:rPr lang="en-GB" dirty="0"/>
              <a:t>Coaching supervision – how are coaching (and/or mentoring) programmes managed and evaluated?  Who are the coaches and mentors within (or outside) the organisation?  How are they selected?  Who evaluates the outcomes, and the processes?  What are the objectives for the programme?  Reflection and feedback – how is this done?  Who gets coached or mentored?  Is there structure or is it left to individuals to organise things themselves?  </a:t>
            </a:r>
          </a:p>
          <a:p>
            <a:pPr marL="171450" indent="-171450">
              <a:buFont typeface="Arial" panose="020B0604020202020204" pitchFamily="34" charset="0"/>
              <a:buChar char="•"/>
            </a:pPr>
            <a:r>
              <a:rPr lang="en-GB" dirty="0"/>
              <a:t>What is current best practice?  Why?</a:t>
            </a:r>
          </a:p>
        </p:txBody>
      </p:sp>
      <p:sp>
        <p:nvSpPr>
          <p:cNvPr id="4" name="Slide Number Placeholder 3"/>
          <p:cNvSpPr>
            <a:spLocks noGrp="1"/>
          </p:cNvSpPr>
          <p:nvPr>
            <p:ph type="sldNum" sz="quarter" idx="5"/>
          </p:nvPr>
        </p:nvSpPr>
        <p:spPr/>
        <p:txBody>
          <a:bodyPr/>
          <a:lstStyle/>
          <a:p>
            <a:fld id="{BDBBCA3E-9211-4108-8EED-4DBC8F9C690F}" type="slidenum">
              <a:rPr lang="en-GB" smtClean="0"/>
              <a:t>14</a:t>
            </a:fld>
            <a:endParaRPr lang="en-GB"/>
          </a:p>
        </p:txBody>
      </p:sp>
    </p:spTree>
    <p:extLst>
      <p:ext uri="{BB962C8B-B14F-4D97-AF65-F5344CB8AC3E}">
        <p14:creationId xmlns:p14="http://schemas.microsoft.com/office/powerpoint/2010/main" val="5537916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the tasks detailed above will be assessed using the generic assessment criteria. It will be used to ensure that you have a coherent and detailed knowledge of coaching and mentoring appropriate to a level six final year undergraduate student. In order for you to show your knowledge and understanding you must engage with the literature specifically about coaching and mentoring in the workplace. You need to critically engage with the literature and show ability to evaluate evidence arguments and assumptions and be able to draw your own conclusions about what you have read and research and its applicability or not to the workplace.</a:t>
            </a:r>
          </a:p>
        </p:txBody>
      </p:sp>
      <p:sp>
        <p:nvSpPr>
          <p:cNvPr id="4" name="Slide Number Placeholder 3"/>
          <p:cNvSpPr>
            <a:spLocks noGrp="1"/>
          </p:cNvSpPr>
          <p:nvPr>
            <p:ph type="sldNum" sz="quarter" idx="5"/>
          </p:nvPr>
        </p:nvSpPr>
        <p:spPr/>
        <p:txBody>
          <a:bodyPr/>
          <a:lstStyle/>
          <a:p>
            <a:fld id="{23FE4987-4F44-934A-8B60-17308ABBB0A8}" type="slidenum">
              <a:rPr lang="en-GB" smtClean="0"/>
              <a:t>15</a:t>
            </a:fld>
            <a:endParaRPr lang="en-GB"/>
          </a:p>
        </p:txBody>
      </p:sp>
    </p:spTree>
    <p:extLst>
      <p:ext uri="{BB962C8B-B14F-4D97-AF65-F5344CB8AC3E}">
        <p14:creationId xmlns:p14="http://schemas.microsoft.com/office/powerpoint/2010/main" val="24845522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 </a:t>
            </a:r>
            <a:r>
              <a:rPr lang="en-GB" b="1" dirty="0"/>
              <a:t>THIS INVOLVES: </a:t>
            </a:r>
          </a:p>
          <a:p>
            <a:r>
              <a:rPr lang="en-GB" dirty="0"/>
              <a:t>Why are you reading around the topic areas and correct use of APA 7 referencing to give recognition and credit to the authors who have you have read and the ideas models and techniques that has informed your report . I would recommend you take the opportunity to put a draft assignment through turn it in in order to be sure that you have given the recognition that is required to these authors and avoid any possibility of unfair practice or plagiarism in your work.</a:t>
            </a:r>
          </a:p>
          <a:p>
            <a:endParaRPr lang="en-GB" dirty="0"/>
          </a:p>
        </p:txBody>
      </p:sp>
      <p:sp>
        <p:nvSpPr>
          <p:cNvPr id="4" name="Slide Number Placeholder 3"/>
          <p:cNvSpPr>
            <a:spLocks noGrp="1"/>
          </p:cNvSpPr>
          <p:nvPr>
            <p:ph type="sldNum" sz="quarter" idx="5"/>
          </p:nvPr>
        </p:nvSpPr>
        <p:spPr/>
        <p:txBody>
          <a:bodyPr/>
          <a:lstStyle/>
          <a:p>
            <a:fld id="{23FE4987-4F44-934A-8B60-17308ABBB0A8}" type="slidenum">
              <a:rPr lang="en-GB" smtClean="0"/>
              <a:t>16</a:t>
            </a:fld>
            <a:endParaRPr lang="en-GB"/>
          </a:p>
        </p:txBody>
      </p:sp>
    </p:spTree>
    <p:extLst>
      <p:ext uri="{BB962C8B-B14F-4D97-AF65-F5344CB8AC3E}">
        <p14:creationId xmlns:p14="http://schemas.microsoft.com/office/powerpoint/2010/main" val="3671185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a:t>
            </a:r>
            <a:r>
              <a:rPr lang="en-GB" b="1" dirty="0"/>
              <a:t> </a:t>
            </a:r>
            <a:r>
              <a:rPr lang="en-GB" b="0" dirty="0"/>
              <a:t>THIS INVOLVES: </a:t>
            </a:r>
          </a:p>
          <a:p>
            <a:r>
              <a:rPr lang="en-GB" dirty="0"/>
              <a:t>You demonstrating your detailed knowledge and understanding of the topic area in a coherent way. The knowledge and understanding that you demonstrate in your report must be underpinned by the latest research.  Your knowledge and understanding will be a product of your own reading and research, plus ideas from taught sessions, and discussions with your fellow students and tutors, as well as experiences from your workplaces...or other people's workplaces.</a:t>
            </a:r>
          </a:p>
        </p:txBody>
      </p:sp>
      <p:sp>
        <p:nvSpPr>
          <p:cNvPr id="4" name="Slide Number Placeholder 3"/>
          <p:cNvSpPr>
            <a:spLocks noGrp="1"/>
          </p:cNvSpPr>
          <p:nvPr>
            <p:ph type="sldNum" sz="quarter" idx="5"/>
          </p:nvPr>
        </p:nvSpPr>
        <p:spPr/>
        <p:txBody>
          <a:bodyPr/>
          <a:lstStyle/>
          <a:p>
            <a:fld id="{23FE4987-4F44-934A-8B60-17308ABBB0A8}" type="slidenum">
              <a:rPr lang="en-GB" smtClean="0"/>
              <a:t>17</a:t>
            </a:fld>
            <a:endParaRPr lang="en-GB"/>
          </a:p>
        </p:txBody>
      </p:sp>
    </p:spTree>
    <p:extLst>
      <p:ext uri="{BB962C8B-B14F-4D97-AF65-F5344CB8AC3E}">
        <p14:creationId xmlns:p14="http://schemas.microsoft.com/office/powerpoint/2010/main" val="2728134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3 THIS INVOLVES: </a:t>
            </a:r>
          </a:p>
          <a:p>
            <a:r>
              <a:rPr lang="en-GB" b="0" dirty="0"/>
              <a:t>Critical thinking and analysis and the ability to recognise an argument and draw a conclusion.</a:t>
            </a:r>
          </a:p>
          <a:p>
            <a:endParaRPr lang="en-GB" b="0" dirty="0"/>
          </a:p>
          <a:p>
            <a:endParaRPr lang="en-GB" b="1" dirty="0"/>
          </a:p>
        </p:txBody>
      </p:sp>
      <p:sp>
        <p:nvSpPr>
          <p:cNvPr id="4" name="Slide Number Placeholder 3"/>
          <p:cNvSpPr>
            <a:spLocks noGrp="1"/>
          </p:cNvSpPr>
          <p:nvPr>
            <p:ph type="sldNum" sz="quarter" idx="5"/>
          </p:nvPr>
        </p:nvSpPr>
        <p:spPr/>
        <p:txBody>
          <a:bodyPr/>
          <a:lstStyle/>
          <a:p>
            <a:fld id="{23FE4987-4F44-934A-8B60-17308ABBB0A8}" type="slidenum">
              <a:rPr lang="en-GB" smtClean="0"/>
              <a:t>18</a:t>
            </a:fld>
            <a:endParaRPr lang="en-GB"/>
          </a:p>
        </p:txBody>
      </p:sp>
    </p:spTree>
    <p:extLst>
      <p:ext uri="{BB962C8B-B14F-4D97-AF65-F5344CB8AC3E}">
        <p14:creationId xmlns:p14="http://schemas.microsoft.com/office/powerpoint/2010/main" val="508175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4. THIS INVOLVES: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 application and deployment of tools and techniques and ideas that you’ve learnt from your research to solve problems in the workplace.</a:t>
            </a:r>
          </a:p>
          <a:p>
            <a:endParaRPr lang="en-GB" dirty="0"/>
          </a:p>
        </p:txBody>
      </p:sp>
      <p:sp>
        <p:nvSpPr>
          <p:cNvPr id="4" name="Slide Number Placeholder 3"/>
          <p:cNvSpPr>
            <a:spLocks noGrp="1"/>
          </p:cNvSpPr>
          <p:nvPr>
            <p:ph type="sldNum" sz="quarter" idx="5"/>
          </p:nvPr>
        </p:nvSpPr>
        <p:spPr/>
        <p:txBody>
          <a:bodyPr/>
          <a:lstStyle/>
          <a:p>
            <a:fld id="{07636EE7-2C9E-CF43-971A-1B6CD6392E96}" type="slidenum">
              <a:rPr lang="en-GB" altLang="x-none" smtClean="0"/>
              <a:pPr/>
              <a:t>19</a:t>
            </a:fld>
            <a:endParaRPr lang="en-GB" altLang="x-none"/>
          </a:p>
        </p:txBody>
      </p:sp>
    </p:spTree>
    <p:extLst>
      <p:ext uri="{BB962C8B-B14F-4D97-AF65-F5344CB8AC3E}">
        <p14:creationId xmlns:p14="http://schemas.microsoft.com/office/powerpoint/2010/main" val="13927420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5. THIS INVOLVES: </a:t>
            </a:r>
          </a:p>
          <a:p>
            <a:r>
              <a:rPr lang="en-GB" b="0" dirty="0"/>
              <a:t>Presenting your submission in a professional manner for assessment. It is essential that the report is presented in a  way that the narrative flows logically and fluently and clearly expresses what  you are trying to convey.  Simple things like typos, spelling mistakes, inconsistent formatting, incorrect layout, poor syntax, etc., can lose marks here.</a:t>
            </a:r>
          </a:p>
        </p:txBody>
      </p:sp>
      <p:sp>
        <p:nvSpPr>
          <p:cNvPr id="4" name="Slide Number Placeholder 3"/>
          <p:cNvSpPr>
            <a:spLocks noGrp="1"/>
          </p:cNvSpPr>
          <p:nvPr>
            <p:ph type="sldNum" sz="quarter" idx="5"/>
          </p:nvPr>
        </p:nvSpPr>
        <p:spPr/>
        <p:txBody>
          <a:bodyPr/>
          <a:lstStyle/>
          <a:p>
            <a:fld id="{23FE4987-4F44-934A-8B60-17308ABBB0A8}" type="slidenum">
              <a:rPr lang="en-GB" smtClean="0"/>
              <a:t>20</a:t>
            </a:fld>
            <a:endParaRPr lang="en-GB"/>
          </a:p>
        </p:txBody>
      </p:sp>
    </p:spTree>
    <p:extLst>
      <p:ext uri="{BB962C8B-B14F-4D97-AF65-F5344CB8AC3E}">
        <p14:creationId xmlns:p14="http://schemas.microsoft.com/office/powerpoint/2010/main" val="1254468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plethora of coaching and mentoring books out there but if wish to buy a book then I recommend this one. Any edition will suffice. Buy it on eBay.</a:t>
            </a:r>
          </a:p>
        </p:txBody>
      </p:sp>
      <p:sp>
        <p:nvSpPr>
          <p:cNvPr id="4" name="Slide Number Placeholder 3"/>
          <p:cNvSpPr>
            <a:spLocks noGrp="1"/>
          </p:cNvSpPr>
          <p:nvPr>
            <p:ph type="sldNum" sz="quarter" idx="5"/>
          </p:nvPr>
        </p:nvSpPr>
        <p:spPr/>
        <p:txBody>
          <a:bodyPr/>
          <a:lstStyle/>
          <a:p>
            <a:fld id="{23FE4987-4F44-934A-8B60-17308ABBB0A8}" type="slidenum">
              <a:rPr lang="en-GB" smtClean="0"/>
              <a:t>21</a:t>
            </a:fld>
            <a:endParaRPr lang="en-GB"/>
          </a:p>
        </p:txBody>
      </p:sp>
    </p:spTree>
    <p:extLst>
      <p:ext uri="{BB962C8B-B14F-4D97-AF65-F5344CB8AC3E}">
        <p14:creationId xmlns:p14="http://schemas.microsoft.com/office/powerpoint/2010/main" val="31289092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Socratic Questioning is still relevant – Who, What, Where, When, Why, and How?</a:t>
            </a:r>
          </a:p>
          <a:p>
            <a:endParaRPr lang="en-GB" dirty="0"/>
          </a:p>
          <a:p>
            <a:r>
              <a:rPr lang="en-GB" dirty="0"/>
              <a:t>Aristotle – “He who studies how things originated and came into being...will achieve the clearest view of them”.  We can abstract this approach and usefully apply it to people and attitudes/behaviours – why do people behave the way they do?  What is their background? What has affected them the most, or at all? And so on...</a:t>
            </a:r>
          </a:p>
        </p:txBody>
      </p:sp>
      <p:sp>
        <p:nvSpPr>
          <p:cNvPr id="4" name="Slide Number Placeholder 3"/>
          <p:cNvSpPr>
            <a:spLocks noGrp="1"/>
          </p:cNvSpPr>
          <p:nvPr>
            <p:ph type="sldNum" sz="quarter" idx="5"/>
          </p:nvPr>
        </p:nvSpPr>
        <p:spPr/>
        <p:txBody>
          <a:bodyPr/>
          <a:lstStyle/>
          <a:p>
            <a:fld id="{07636EE7-2C9E-CF43-971A-1B6CD6392E96}" type="slidenum">
              <a:rPr lang="en-GB" altLang="x-none" smtClean="0"/>
              <a:pPr/>
              <a:t>23</a:t>
            </a:fld>
            <a:endParaRPr lang="en-GB" altLang="x-none"/>
          </a:p>
        </p:txBody>
      </p:sp>
    </p:spTree>
    <p:extLst>
      <p:ext uri="{BB962C8B-B14F-4D97-AF65-F5344CB8AC3E}">
        <p14:creationId xmlns:p14="http://schemas.microsoft.com/office/powerpoint/2010/main" val="35359082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r>
              <a:rPr lang="en-GB" altLang="en-US" dirty="0"/>
              <a:t>The list is incomplete but yet according to Garvey et.</a:t>
            </a:r>
            <a:r>
              <a:rPr lang="en-GB" altLang="en-US" baseline="0" dirty="0"/>
              <a:t> al </a:t>
            </a:r>
            <a:r>
              <a:rPr lang="en-GB" altLang="en-US" dirty="0"/>
              <a:t>(2017) “this will mean changes in thinking, behaviour, attitude, or performance whatever the case or context”</a:t>
            </a:r>
          </a:p>
        </p:txBody>
      </p:sp>
      <p:sp>
        <p:nvSpPr>
          <p:cNvPr id="1843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9114461F-A226-D74D-80A1-D72B7A647028}" type="slidenum">
              <a:rPr lang="en-GB" altLang="en-US">
                <a:latin typeface="Calibri" charset="0"/>
              </a:rPr>
              <a:pPr eaLnBrk="1" hangingPunct="1"/>
              <a:t>27</a:t>
            </a:fld>
            <a:endParaRPr lang="en-GB" altLang="en-US">
              <a:latin typeface="Calibri"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35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b="1" dirty="0">
                <a:solidFill>
                  <a:srgbClr val="0000CC"/>
                </a:solidFill>
                <a:latin typeface="Arial" charset="0"/>
                <a:ea typeface="Arial" charset="0"/>
                <a:cs typeface="Arial" charset="0"/>
              </a:rPr>
              <a:t>Coaching</a:t>
            </a:r>
            <a:r>
              <a:rPr lang="en-GB" altLang="en-US" sz="1100" dirty="0">
                <a:solidFill>
                  <a:srgbClr val="0000CC"/>
                </a:solidFill>
                <a:latin typeface="Arial" charset="0"/>
                <a:ea typeface="Arial" charset="0"/>
                <a:cs typeface="Arial" charset="0"/>
              </a:rPr>
              <a:t> </a:t>
            </a:r>
            <a:r>
              <a:rPr lang="en-GB" altLang="en-US" dirty="0">
                <a:solidFill>
                  <a:srgbClr val="0000CC"/>
                </a:solidFill>
                <a:latin typeface="Arial" charset="0"/>
                <a:ea typeface="Arial" charset="0"/>
                <a:cs typeface="Arial" charset="0"/>
              </a:rPr>
              <a:t>is associated to performance improvement related to task improvement </a:t>
            </a:r>
            <a:r>
              <a:rPr lang="en-GB" altLang="en-US" i="1" dirty="0">
                <a:solidFill>
                  <a:srgbClr val="0000CC"/>
                </a:solidFill>
                <a:latin typeface="Arial" charset="0"/>
                <a:ea typeface="Arial" charset="0"/>
                <a:cs typeface="Arial" charset="0"/>
              </a:rPr>
              <a:t>(the friendly facilitator)</a:t>
            </a:r>
          </a:p>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b="1" dirty="0">
                <a:solidFill>
                  <a:srgbClr val="0000CC"/>
                </a:solidFill>
                <a:latin typeface="Arial" charset="0"/>
                <a:ea typeface="Arial" charset="0"/>
                <a:cs typeface="Arial" charset="0"/>
              </a:rPr>
              <a:t>Mentoring</a:t>
            </a:r>
            <a:r>
              <a:rPr lang="en-GB" altLang="en-US" sz="1100" dirty="0">
                <a:solidFill>
                  <a:srgbClr val="0000CC"/>
                </a:solidFill>
                <a:latin typeface="Arial" charset="0"/>
                <a:ea typeface="Arial" charset="0"/>
                <a:cs typeface="Arial" charset="0"/>
              </a:rPr>
              <a:t>  </a:t>
            </a:r>
            <a:r>
              <a:rPr lang="en-GB" altLang="en-US" dirty="0">
                <a:solidFill>
                  <a:srgbClr val="0000CC"/>
                </a:solidFill>
                <a:latin typeface="Arial" charset="0"/>
                <a:ea typeface="Arial" charset="0"/>
                <a:cs typeface="Arial" charset="0"/>
              </a:rPr>
              <a:t>centres more on developing the mentee in the long term </a:t>
            </a:r>
          </a:p>
          <a:p>
            <a:pPr eaLnBrk="1" hangingPunct="1">
              <a:spcBef>
                <a:spcPct val="0"/>
              </a:spcBef>
            </a:pPr>
            <a:r>
              <a:rPr lang="en-GB" altLang="en-US" b="1" dirty="0"/>
              <a:t>Both methods </a:t>
            </a:r>
            <a:r>
              <a:rPr lang="en-GB" altLang="en-US" dirty="0"/>
              <a:t>primarily serve the ‘coachee’ and the ‘mentee’…..although both parties usually benefit.</a:t>
            </a:r>
          </a:p>
          <a:p>
            <a:pPr eaLnBrk="1" hangingPunct="1">
              <a:spcBef>
                <a:spcPct val="0"/>
              </a:spcBef>
            </a:pPr>
            <a:endParaRPr lang="en-GB" altLang="en-US" dirty="0"/>
          </a:p>
        </p:txBody>
      </p:sp>
      <p:sp>
        <p:nvSpPr>
          <p:cNvPr id="1741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charset="0"/>
                <a:ea typeface="Arial" charset="0"/>
                <a:cs typeface="Arial" charset="0"/>
              </a:defRPr>
            </a:lvl1pPr>
            <a:lvl2pPr marL="742950" indent="-285750" eaLnBrk="0" hangingPunct="0">
              <a:defRPr>
                <a:solidFill>
                  <a:schemeClr val="tx1"/>
                </a:solidFill>
                <a:latin typeface="Corbel" charset="0"/>
                <a:ea typeface="Arial" charset="0"/>
                <a:cs typeface="Arial" charset="0"/>
              </a:defRPr>
            </a:lvl2pPr>
            <a:lvl3pPr marL="1143000" indent="-228600" eaLnBrk="0" hangingPunct="0">
              <a:defRPr>
                <a:solidFill>
                  <a:schemeClr val="tx1"/>
                </a:solidFill>
                <a:latin typeface="Corbel" charset="0"/>
                <a:ea typeface="Arial" charset="0"/>
                <a:cs typeface="Arial" charset="0"/>
              </a:defRPr>
            </a:lvl3pPr>
            <a:lvl4pPr marL="1600200" indent="-228600" eaLnBrk="0" hangingPunct="0">
              <a:defRPr>
                <a:solidFill>
                  <a:schemeClr val="tx1"/>
                </a:solidFill>
                <a:latin typeface="Corbel" charset="0"/>
                <a:ea typeface="Arial" charset="0"/>
                <a:cs typeface="Arial" charset="0"/>
              </a:defRPr>
            </a:lvl4pPr>
            <a:lvl5pPr marL="2057400" indent="-228600" eaLnBrk="0" hangingPunct="0">
              <a:defRPr>
                <a:solidFill>
                  <a:schemeClr val="tx1"/>
                </a:solidFill>
                <a:latin typeface="Corbel" charset="0"/>
                <a:ea typeface="Arial" charset="0"/>
                <a:cs typeface="Arial" charset="0"/>
              </a:defRPr>
            </a:lvl5pPr>
            <a:lvl6pPr marL="2514600" indent="-228600" eaLnBrk="0" fontAlgn="base" hangingPunct="0">
              <a:spcBef>
                <a:spcPct val="0"/>
              </a:spcBef>
              <a:spcAft>
                <a:spcPct val="0"/>
              </a:spcAft>
              <a:defRPr>
                <a:solidFill>
                  <a:schemeClr val="tx1"/>
                </a:solidFill>
                <a:latin typeface="Corbel" charset="0"/>
                <a:ea typeface="Arial" charset="0"/>
                <a:cs typeface="Arial" charset="0"/>
              </a:defRPr>
            </a:lvl6pPr>
            <a:lvl7pPr marL="2971800" indent="-228600" eaLnBrk="0" fontAlgn="base" hangingPunct="0">
              <a:spcBef>
                <a:spcPct val="0"/>
              </a:spcBef>
              <a:spcAft>
                <a:spcPct val="0"/>
              </a:spcAft>
              <a:defRPr>
                <a:solidFill>
                  <a:schemeClr val="tx1"/>
                </a:solidFill>
                <a:latin typeface="Corbel" charset="0"/>
                <a:ea typeface="Arial" charset="0"/>
                <a:cs typeface="Arial" charset="0"/>
              </a:defRPr>
            </a:lvl7pPr>
            <a:lvl8pPr marL="3429000" indent="-228600" eaLnBrk="0" fontAlgn="base" hangingPunct="0">
              <a:spcBef>
                <a:spcPct val="0"/>
              </a:spcBef>
              <a:spcAft>
                <a:spcPct val="0"/>
              </a:spcAft>
              <a:defRPr>
                <a:solidFill>
                  <a:schemeClr val="tx1"/>
                </a:solidFill>
                <a:latin typeface="Corbel" charset="0"/>
                <a:ea typeface="Arial" charset="0"/>
                <a:cs typeface="Arial" charset="0"/>
              </a:defRPr>
            </a:lvl8pPr>
            <a:lvl9pPr marL="3886200" indent="-228600" eaLnBrk="0" fontAlgn="base" hangingPunct="0">
              <a:spcBef>
                <a:spcPct val="0"/>
              </a:spcBef>
              <a:spcAft>
                <a:spcPct val="0"/>
              </a:spcAft>
              <a:defRPr>
                <a:solidFill>
                  <a:schemeClr val="tx1"/>
                </a:solidFill>
                <a:latin typeface="Corbel" charset="0"/>
                <a:ea typeface="Arial" charset="0"/>
                <a:cs typeface="Arial" charset="0"/>
              </a:defRPr>
            </a:lvl9pPr>
          </a:lstStyle>
          <a:p>
            <a:pPr eaLnBrk="1" hangingPunct="1"/>
            <a:fld id="{107CD63E-2241-DD4F-9357-4EF3FDF9E581}" type="slidenum">
              <a:rPr lang="en-GB" altLang="en-US">
                <a:latin typeface="Calibri" charset="0"/>
              </a:rPr>
              <a:pPr eaLnBrk="1" hangingPunct="1"/>
              <a:t>30</a:t>
            </a:fld>
            <a:endParaRPr lang="en-GB" altLang="en-US">
              <a:latin typeface="Calibri"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coachee’s impression of their reality will have an impact on the goals that they will be prepared to set for themselves, so it’s a good place to start discussions.</a:t>
            </a:r>
          </a:p>
          <a:p>
            <a:endParaRPr lang="en-GB" dirty="0"/>
          </a:p>
          <a:p>
            <a:r>
              <a:rPr lang="en-GB" dirty="0"/>
              <a:t>•	How</a:t>
            </a:r>
          </a:p>
          <a:p>
            <a:r>
              <a:rPr lang="en-GB" dirty="0"/>
              <a:t>•	What</a:t>
            </a:r>
          </a:p>
          <a:p>
            <a:r>
              <a:rPr lang="en-GB" dirty="0"/>
              <a:t>•	Where and</a:t>
            </a:r>
          </a:p>
          <a:p>
            <a:r>
              <a:rPr lang="en-GB" dirty="0"/>
              <a:t>•	Who</a:t>
            </a:r>
          </a:p>
          <a:p>
            <a:r>
              <a:rPr lang="en-GB" dirty="0"/>
              <a:t>It is often useful to create a focus, such as the drawing, that can be discussed in a disassociated, objective fashion. It helps the coachee to remove themselves from their situation and to look at it as an interested observer. From this new perspective, the coachee can often gain new insights into their beliefs and their behaviours.</a:t>
            </a:r>
          </a:p>
          <a:p>
            <a:endParaRPr lang="en-GB" dirty="0"/>
          </a:p>
        </p:txBody>
      </p:sp>
      <p:sp>
        <p:nvSpPr>
          <p:cNvPr id="4" name="Slide Number Placeholder 3"/>
          <p:cNvSpPr>
            <a:spLocks noGrp="1"/>
          </p:cNvSpPr>
          <p:nvPr>
            <p:ph type="sldNum" sz="quarter" idx="10"/>
          </p:nvPr>
        </p:nvSpPr>
        <p:spPr/>
        <p:txBody>
          <a:bodyPr/>
          <a:lstStyle/>
          <a:p>
            <a:fld id="{69E9E275-8D7A-4EAD-82BB-741C00E7A1F7}" type="slidenum">
              <a:rPr lang="en-GB" smtClean="0"/>
              <a:t>32</a:t>
            </a:fld>
            <a:endParaRPr lang="en-GB"/>
          </a:p>
        </p:txBody>
      </p:sp>
    </p:spTree>
    <p:extLst>
      <p:ext uri="{BB962C8B-B14F-4D97-AF65-F5344CB8AC3E}">
        <p14:creationId xmlns:p14="http://schemas.microsoft.com/office/powerpoint/2010/main" val="26738735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follow this link to find out more about the Drama Triangle:  </a:t>
            </a:r>
            <a:r>
              <a:rPr lang="en-GB" dirty="0">
                <a:solidFill>
                  <a:srgbClr val="0000CC"/>
                </a:solidFill>
              </a:rPr>
              <a:t>https://karpmandramatriangle.com/ </a:t>
            </a:r>
          </a:p>
          <a:p>
            <a:endParaRPr lang="en-GB" dirty="0"/>
          </a:p>
        </p:txBody>
      </p:sp>
      <p:sp>
        <p:nvSpPr>
          <p:cNvPr id="4" name="Slide Number Placeholder 3"/>
          <p:cNvSpPr>
            <a:spLocks noGrp="1"/>
          </p:cNvSpPr>
          <p:nvPr>
            <p:ph type="sldNum" sz="quarter" idx="5"/>
          </p:nvPr>
        </p:nvSpPr>
        <p:spPr/>
        <p:txBody>
          <a:bodyPr/>
          <a:lstStyle/>
          <a:p>
            <a:fld id="{07636EE7-2C9E-CF43-971A-1B6CD6392E96}" type="slidenum">
              <a:rPr lang="en-GB" altLang="x-none" smtClean="0"/>
              <a:pPr/>
              <a:t>33</a:t>
            </a:fld>
            <a:endParaRPr lang="en-GB" altLang="x-none"/>
          </a:p>
        </p:txBody>
      </p:sp>
    </p:spTree>
    <p:extLst>
      <p:ext uri="{BB962C8B-B14F-4D97-AF65-F5344CB8AC3E}">
        <p14:creationId xmlns:p14="http://schemas.microsoft.com/office/powerpoint/2010/main" val="40582731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A65B25DE-24E4-41B4-A3D9-28823C7EA3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B447611D-D9A4-4E34-BB63-FEFAE41870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5364" name="Slide Number Placeholder 3">
            <a:extLst>
              <a:ext uri="{FF2B5EF4-FFF2-40B4-BE49-F238E27FC236}">
                <a16:creationId xmlns:a16="http://schemas.microsoft.com/office/drawing/2014/main" id="{E8FA7A27-A99F-4987-A3B7-0631F9F895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488950" indent="-187325" eaLnBrk="0" hangingPunct="0">
              <a:spcBef>
                <a:spcPct val="30000"/>
              </a:spcBef>
              <a:defRPr sz="1200">
                <a:solidFill>
                  <a:schemeClr val="tx1"/>
                </a:solidFill>
                <a:latin typeface="Calibri" panose="020F0502020204030204" pitchFamily="34" charset="0"/>
              </a:defRPr>
            </a:lvl2pPr>
            <a:lvl3pPr marL="752475" indent="-149225" eaLnBrk="0" hangingPunct="0">
              <a:spcBef>
                <a:spcPct val="30000"/>
              </a:spcBef>
              <a:defRPr sz="1200">
                <a:solidFill>
                  <a:schemeClr val="tx1"/>
                </a:solidFill>
                <a:latin typeface="Calibri" panose="020F0502020204030204" pitchFamily="34" charset="0"/>
              </a:defRPr>
            </a:lvl3pPr>
            <a:lvl4pPr marL="1054100" indent="-149225" eaLnBrk="0" hangingPunct="0">
              <a:spcBef>
                <a:spcPct val="30000"/>
              </a:spcBef>
              <a:defRPr sz="1200">
                <a:solidFill>
                  <a:schemeClr val="tx1"/>
                </a:solidFill>
                <a:latin typeface="Calibri" panose="020F0502020204030204" pitchFamily="34" charset="0"/>
              </a:defRPr>
            </a:lvl4pPr>
            <a:lvl5pPr marL="1354138" indent="-149225" eaLnBrk="0" hangingPunct="0">
              <a:spcBef>
                <a:spcPct val="30000"/>
              </a:spcBef>
              <a:defRPr sz="1200">
                <a:solidFill>
                  <a:schemeClr val="tx1"/>
                </a:solidFill>
                <a:latin typeface="Calibri" panose="020F0502020204030204" pitchFamily="34" charset="0"/>
              </a:defRPr>
            </a:lvl5pPr>
            <a:lvl6pPr marL="1811338" indent="-149225" eaLnBrk="0" fontAlgn="base" hangingPunct="0">
              <a:spcBef>
                <a:spcPct val="30000"/>
              </a:spcBef>
              <a:spcAft>
                <a:spcPct val="0"/>
              </a:spcAft>
              <a:defRPr sz="1200">
                <a:solidFill>
                  <a:schemeClr val="tx1"/>
                </a:solidFill>
                <a:latin typeface="Calibri" panose="020F0502020204030204" pitchFamily="34" charset="0"/>
              </a:defRPr>
            </a:lvl6pPr>
            <a:lvl7pPr marL="2268538" indent="-149225" eaLnBrk="0" fontAlgn="base" hangingPunct="0">
              <a:spcBef>
                <a:spcPct val="30000"/>
              </a:spcBef>
              <a:spcAft>
                <a:spcPct val="0"/>
              </a:spcAft>
              <a:defRPr sz="1200">
                <a:solidFill>
                  <a:schemeClr val="tx1"/>
                </a:solidFill>
                <a:latin typeface="Calibri" panose="020F0502020204030204" pitchFamily="34" charset="0"/>
              </a:defRPr>
            </a:lvl7pPr>
            <a:lvl8pPr marL="2725738" indent="-149225" eaLnBrk="0" fontAlgn="base" hangingPunct="0">
              <a:spcBef>
                <a:spcPct val="30000"/>
              </a:spcBef>
              <a:spcAft>
                <a:spcPct val="0"/>
              </a:spcAft>
              <a:defRPr sz="1200">
                <a:solidFill>
                  <a:schemeClr val="tx1"/>
                </a:solidFill>
                <a:latin typeface="Calibri" panose="020F0502020204030204" pitchFamily="34" charset="0"/>
              </a:defRPr>
            </a:lvl8pPr>
            <a:lvl9pPr marL="3182938" indent="-149225"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4BC31DA-20A9-4FD1-8077-3535F16F738F}" type="slidenum">
              <a:rPr lang="en-GB" altLang="en-US" sz="800">
                <a:solidFill>
                  <a:srgbClr val="000000"/>
                </a:solidFill>
                <a:latin typeface="Arial" panose="020B0604020202020204" pitchFamily="34" charset="0"/>
              </a:rPr>
              <a:pPr eaLnBrk="1" hangingPunct="1">
                <a:spcBef>
                  <a:spcPct val="0"/>
                </a:spcBef>
              </a:pPr>
              <a:t>34</a:t>
            </a:fld>
            <a:endParaRPr lang="en-GB" altLang="en-US" sz="800">
              <a:solidFill>
                <a:srgbClr val="000000"/>
              </a:solidFill>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636EE7-2C9E-CF43-971A-1B6CD6392E96}" type="slidenum">
              <a:rPr lang="en-GB" altLang="x-none" smtClean="0"/>
              <a:pPr/>
              <a:t>35</a:t>
            </a:fld>
            <a:endParaRPr lang="en-GB" altLang="x-none"/>
          </a:p>
        </p:txBody>
      </p:sp>
    </p:spTree>
    <p:extLst>
      <p:ext uri="{BB962C8B-B14F-4D97-AF65-F5344CB8AC3E}">
        <p14:creationId xmlns:p14="http://schemas.microsoft.com/office/powerpoint/2010/main" val="4440815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buNone/>
            </a:pPr>
            <a:r>
              <a:rPr lang="en-GB" b="0" i="0" dirty="0">
                <a:solidFill>
                  <a:srgbClr val="111111"/>
                </a:solidFill>
                <a:effectLst/>
                <a:latin typeface="Inter var"/>
              </a:rPr>
              <a:t>Principle </a:t>
            </a:r>
            <a:r>
              <a:rPr lang="en-GB" b="1" i="0" dirty="0">
                <a:solidFill>
                  <a:srgbClr val="111111"/>
                </a:solidFill>
                <a:effectLst/>
                <a:latin typeface="inherit"/>
              </a:rPr>
              <a:t>1</a:t>
            </a:r>
            <a:r>
              <a:rPr lang="en-GB" b="0" i="0" dirty="0">
                <a:solidFill>
                  <a:srgbClr val="111111"/>
                </a:solidFill>
                <a:effectLst/>
                <a:latin typeface="Inter var"/>
              </a:rPr>
              <a:t> considers </a:t>
            </a:r>
            <a:r>
              <a:rPr lang="en-GB" b="0" i="1" dirty="0">
                <a:solidFill>
                  <a:srgbClr val="111111"/>
                </a:solidFill>
                <a:effectLst/>
                <a:latin typeface="inherit"/>
              </a:rPr>
              <a:t>WHY</a:t>
            </a:r>
            <a:r>
              <a:rPr lang="en-GB" b="0" i="0" dirty="0">
                <a:solidFill>
                  <a:srgbClr val="111111"/>
                </a:solidFill>
                <a:effectLst/>
                <a:latin typeface="Inter var"/>
              </a:rPr>
              <a:t> you want to Make A Difference.  Principle </a:t>
            </a:r>
            <a:r>
              <a:rPr lang="en-GB" b="1" i="0" dirty="0">
                <a:solidFill>
                  <a:srgbClr val="111111"/>
                </a:solidFill>
                <a:effectLst/>
                <a:latin typeface="inherit"/>
              </a:rPr>
              <a:t>2</a:t>
            </a:r>
            <a:r>
              <a:rPr lang="en-GB" b="0" i="0" dirty="0">
                <a:solidFill>
                  <a:srgbClr val="111111"/>
                </a:solidFill>
                <a:effectLst/>
                <a:latin typeface="Inter var"/>
              </a:rPr>
              <a:t> focuses on </a:t>
            </a:r>
            <a:r>
              <a:rPr lang="en-GB" b="0" i="1" dirty="0">
                <a:solidFill>
                  <a:srgbClr val="111111"/>
                </a:solidFill>
                <a:effectLst/>
                <a:latin typeface="inherit"/>
              </a:rPr>
              <a:t>WHAT</a:t>
            </a:r>
            <a:r>
              <a:rPr lang="en-GB" b="0" i="0" dirty="0">
                <a:solidFill>
                  <a:srgbClr val="111111"/>
                </a:solidFill>
                <a:effectLst/>
                <a:latin typeface="Inter var"/>
              </a:rPr>
              <a:t> difference you want to make.</a:t>
            </a:r>
          </a:p>
          <a:p>
            <a:pPr algn="l" fontAlgn="base">
              <a:buNone/>
            </a:pPr>
            <a:r>
              <a:rPr lang="en-GB" b="0" i="0" dirty="0">
                <a:solidFill>
                  <a:srgbClr val="111111"/>
                </a:solidFill>
                <a:effectLst/>
                <a:latin typeface="Inter var"/>
              </a:rPr>
              <a:t>Principle </a:t>
            </a:r>
            <a:r>
              <a:rPr lang="en-GB" b="1" i="0" dirty="0">
                <a:solidFill>
                  <a:srgbClr val="111111"/>
                </a:solidFill>
                <a:effectLst/>
                <a:latin typeface="inherit"/>
              </a:rPr>
              <a:t>3 to 7</a:t>
            </a:r>
            <a:r>
              <a:rPr lang="en-GB" b="0" i="0" dirty="0">
                <a:solidFill>
                  <a:srgbClr val="111111"/>
                </a:solidFill>
                <a:effectLst/>
                <a:latin typeface="Inter var"/>
              </a:rPr>
              <a:t> concentrates on </a:t>
            </a:r>
            <a:r>
              <a:rPr lang="en-GB" b="0" i="1" dirty="0">
                <a:solidFill>
                  <a:srgbClr val="111111"/>
                </a:solidFill>
                <a:effectLst/>
                <a:latin typeface="inherit"/>
              </a:rPr>
              <a:t>HOW</a:t>
            </a:r>
            <a:r>
              <a:rPr lang="en-GB" b="0" i="0" dirty="0">
                <a:solidFill>
                  <a:srgbClr val="111111"/>
                </a:solidFill>
                <a:effectLst/>
                <a:latin typeface="Inter var"/>
              </a:rPr>
              <a:t> to make the difference.</a:t>
            </a:r>
          </a:p>
          <a:p>
            <a:pPr algn="l" fontAlgn="base">
              <a:buNone/>
            </a:pPr>
            <a:r>
              <a:rPr lang="en-GB" b="1" i="0" u="sng" dirty="0">
                <a:solidFill>
                  <a:srgbClr val="111111"/>
                </a:solidFill>
                <a:effectLst/>
                <a:latin typeface="Inter var"/>
              </a:rPr>
              <a:t>Please note: </a:t>
            </a:r>
            <a:r>
              <a:rPr lang="en-GB" b="0" i="0" dirty="0">
                <a:solidFill>
                  <a:srgbClr val="111111"/>
                </a:solidFill>
                <a:effectLst/>
                <a:latin typeface="Inter var"/>
              </a:rPr>
              <a:t>the </a:t>
            </a:r>
            <a:r>
              <a:rPr lang="en-GB" b="0" i="1" dirty="0">
                <a:solidFill>
                  <a:srgbClr val="111111"/>
                </a:solidFill>
                <a:effectLst/>
                <a:latin typeface="inherit"/>
              </a:rPr>
              <a:t>dotted lines</a:t>
            </a:r>
            <a:r>
              <a:rPr lang="en-GB" b="0" i="0" dirty="0">
                <a:solidFill>
                  <a:srgbClr val="111111"/>
                </a:solidFill>
                <a:effectLst/>
                <a:latin typeface="Inter var"/>
              </a:rPr>
              <a:t> indicate </a:t>
            </a:r>
            <a:r>
              <a:rPr lang="en-GB" b="1" i="1" dirty="0">
                <a:solidFill>
                  <a:srgbClr val="111111"/>
                </a:solidFill>
                <a:effectLst/>
                <a:latin typeface="inherit"/>
              </a:rPr>
              <a:t>'choices'</a:t>
            </a:r>
            <a:r>
              <a:rPr lang="en-GB" b="0" i="0" dirty="0">
                <a:solidFill>
                  <a:srgbClr val="111111"/>
                </a:solidFill>
                <a:effectLst/>
                <a:latin typeface="Inter var"/>
              </a:rPr>
              <a:t>. These are all related to your level of </a:t>
            </a:r>
            <a:r>
              <a:rPr lang="en-GB" b="0" i="1" dirty="0">
                <a:solidFill>
                  <a:srgbClr val="111111"/>
                </a:solidFill>
                <a:effectLst/>
                <a:latin typeface="inherit"/>
              </a:rPr>
              <a:t>Personal Responsibility</a:t>
            </a:r>
            <a:r>
              <a:rPr lang="en-GB" b="0" i="0" dirty="0">
                <a:solidFill>
                  <a:srgbClr val="111111"/>
                </a:solidFill>
                <a:effectLst/>
                <a:latin typeface="Inter var"/>
              </a:rPr>
              <a:t> for your actions. </a:t>
            </a:r>
            <a:r>
              <a:rPr lang="en-GB" b="1" i="0" dirty="0">
                <a:solidFill>
                  <a:srgbClr val="111111"/>
                </a:solidFill>
                <a:effectLst/>
                <a:latin typeface="inherit"/>
              </a:rPr>
              <a:t>IF</a:t>
            </a:r>
            <a:r>
              <a:rPr lang="en-GB" b="0" i="0" dirty="0">
                <a:solidFill>
                  <a:srgbClr val="111111"/>
                </a:solidFill>
                <a:effectLst/>
                <a:latin typeface="Inter var"/>
              </a:rPr>
              <a:t> you choose to </a:t>
            </a:r>
            <a:r>
              <a:rPr lang="en-GB" b="0" i="1" dirty="0">
                <a:solidFill>
                  <a:srgbClr val="111111"/>
                </a:solidFill>
                <a:effectLst/>
                <a:latin typeface="inherit"/>
              </a:rPr>
              <a:t>take full responsibility</a:t>
            </a:r>
            <a:r>
              <a:rPr lang="en-GB" b="0" i="0" dirty="0">
                <a:solidFill>
                  <a:srgbClr val="111111"/>
                </a:solidFill>
                <a:effectLst/>
                <a:latin typeface="Inter var"/>
              </a:rPr>
              <a:t>, then the other key principles have a chance of being applied, and you have a good chance of success. IF NOT, then you are likely destined to fail. It </a:t>
            </a:r>
            <a:r>
              <a:rPr lang="en-GB" b="0" i="1" dirty="0">
                <a:solidFill>
                  <a:srgbClr val="111111"/>
                </a:solidFill>
                <a:effectLst/>
                <a:latin typeface="inherit"/>
              </a:rPr>
              <a:t>IS YOUR CHOICE</a:t>
            </a:r>
            <a:r>
              <a:rPr lang="en-GB" b="0" i="0" dirty="0">
                <a:solidFill>
                  <a:srgbClr val="111111"/>
                </a:solidFill>
                <a:effectLst/>
                <a:latin typeface="Inter var"/>
              </a:rPr>
              <a:t>. </a:t>
            </a:r>
          </a:p>
          <a:p>
            <a:pPr algn="l" fontAlgn="base">
              <a:buNone/>
            </a:pPr>
            <a:br>
              <a:rPr lang="en-GB" b="0" i="0" dirty="0">
                <a:solidFill>
                  <a:srgbClr val="111111"/>
                </a:solidFill>
                <a:effectLst/>
                <a:latin typeface="Inter var"/>
              </a:rPr>
            </a:br>
            <a:endParaRPr lang="en-GB" b="0" i="0" dirty="0">
              <a:solidFill>
                <a:srgbClr val="111111"/>
              </a:solidFill>
              <a:effectLst/>
              <a:latin typeface="Inter var"/>
            </a:endParaRPr>
          </a:p>
          <a:p>
            <a:pPr algn="l" fontAlgn="base">
              <a:buNone/>
            </a:pPr>
            <a:r>
              <a:rPr lang="en-GB" b="0" i="0" dirty="0">
                <a:solidFill>
                  <a:srgbClr val="111111"/>
                </a:solidFill>
                <a:effectLst/>
                <a:latin typeface="Inter var"/>
              </a:rPr>
              <a:t>You will now follow the key steps yourself, and look to </a:t>
            </a:r>
            <a:r>
              <a:rPr lang="en-GB" b="1" i="1" dirty="0">
                <a:solidFill>
                  <a:srgbClr val="111111"/>
                </a:solidFill>
                <a:effectLst/>
                <a:latin typeface="inherit"/>
              </a:rPr>
              <a:t>G</a:t>
            </a:r>
            <a:r>
              <a:rPr lang="en-GB" b="0" i="1" dirty="0">
                <a:solidFill>
                  <a:srgbClr val="111111"/>
                </a:solidFill>
                <a:effectLst/>
                <a:latin typeface="inherit"/>
              </a:rPr>
              <a:t>o</a:t>
            </a:r>
            <a:r>
              <a:rPr lang="en-GB" b="0" i="0" dirty="0">
                <a:solidFill>
                  <a:srgbClr val="111111"/>
                </a:solidFill>
                <a:effectLst/>
                <a:latin typeface="Inter var"/>
              </a:rPr>
              <a:t> </a:t>
            </a:r>
            <a:r>
              <a:rPr lang="en-GB" b="1" i="1" dirty="0">
                <a:solidFill>
                  <a:srgbClr val="111111"/>
                </a:solidFill>
                <a:effectLst/>
                <a:latin typeface="inherit"/>
              </a:rPr>
              <a:t>M</a:t>
            </a:r>
            <a:r>
              <a:rPr lang="en-GB" b="0" i="1" dirty="0">
                <a:solidFill>
                  <a:srgbClr val="111111"/>
                </a:solidFill>
                <a:effectLst/>
                <a:latin typeface="inherit"/>
              </a:rPr>
              <a:t>ake </a:t>
            </a:r>
            <a:r>
              <a:rPr lang="en-GB" b="1" i="1" dirty="0">
                <a:solidFill>
                  <a:srgbClr val="111111"/>
                </a:solidFill>
                <a:effectLst/>
                <a:latin typeface="inherit"/>
              </a:rPr>
              <a:t>A</a:t>
            </a:r>
            <a:r>
              <a:rPr lang="en-GB" b="0" i="1" dirty="0">
                <a:solidFill>
                  <a:srgbClr val="111111"/>
                </a:solidFill>
                <a:effectLst/>
                <a:latin typeface="inherit"/>
              </a:rPr>
              <a:t> </a:t>
            </a:r>
            <a:r>
              <a:rPr lang="en-GB" b="1" i="1" dirty="0">
                <a:solidFill>
                  <a:srgbClr val="111111"/>
                </a:solidFill>
                <a:effectLst/>
                <a:latin typeface="inherit"/>
              </a:rPr>
              <a:t>D</a:t>
            </a:r>
            <a:r>
              <a:rPr lang="en-GB" b="0" i="1" dirty="0">
                <a:solidFill>
                  <a:srgbClr val="111111"/>
                </a:solidFill>
                <a:effectLst/>
                <a:latin typeface="inherit"/>
              </a:rPr>
              <a:t>ifference.</a:t>
            </a:r>
            <a:endParaRPr lang="en-GB" dirty="0"/>
          </a:p>
        </p:txBody>
      </p:sp>
      <p:sp>
        <p:nvSpPr>
          <p:cNvPr id="4" name="Slide Number Placeholder 3"/>
          <p:cNvSpPr>
            <a:spLocks noGrp="1"/>
          </p:cNvSpPr>
          <p:nvPr>
            <p:ph type="sldNum" sz="quarter" idx="5"/>
          </p:nvPr>
        </p:nvSpPr>
        <p:spPr/>
        <p:txBody>
          <a:bodyPr/>
          <a:lstStyle/>
          <a:p>
            <a:fld id="{07636EE7-2C9E-CF43-971A-1B6CD6392E96}" type="slidenum">
              <a:rPr lang="en-GB" altLang="x-none" smtClean="0"/>
              <a:pPr/>
              <a:t>36</a:t>
            </a:fld>
            <a:endParaRPr lang="en-GB" altLang="x-none"/>
          </a:p>
        </p:txBody>
      </p:sp>
    </p:spTree>
    <p:extLst>
      <p:ext uri="{BB962C8B-B14F-4D97-AF65-F5344CB8AC3E}">
        <p14:creationId xmlns:p14="http://schemas.microsoft.com/office/powerpoint/2010/main" val="8044373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5628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17/01/2026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655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B7F302A3-490D-B74E-ADBB-D6BE434A60CA}" type="datetime1">
              <a:rPr lang="en-GB" smtClean="0"/>
              <a:pPr>
                <a:defRPr/>
              </a:pPr>
              <a:t>17/01/2026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F8CD8DCC-4371-CA44-AC35-7926FAF82E7A}" type="slidenum">
              <a:rPr lang="en-GB" altLang="x-none" smtClean="0"/>
              <a:pPr/>
              <a:t>‹#›</a:t>
            </a:fld>
            <a:endParaRPr lang="en-GB" altLang="x-none"/>
          </a:p>
        </p:txBody>
      </p:sp>
    </p:spTree>
    <p:extLst>
      <p:ext uri="{BB962C8B-B14F-4D97-AF65-F5344CB8AC3E}">
        <p14:creationId xmlns:p14="http://schemas.microsoft.com/office/powerpoint/2010/main" val="2398997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17/01/2026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2041685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17/01/2026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2325429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F4B1B18-BEB9-BC4E-BA46-297D2512F31D}" type="datetime1">
              <a:rPr lang="en-GB" smtClean="0"/>
              <a:pPr>
                <a:defRPr/>
              </a:pPr>
              <a:t>17/01/2026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D09C3C00-C828-224F-B45E-60F1959240B0}" type="slidenum">
              <a:rPr lang="en-GB" altLang="x-none" smtClean="0"/>
              <a:pPr/>
              <a:t>‹#›</a:t>
            </a:fld>
            <a:endParaRPr lang="en-GB" altLang="x-none"/>
          </a:p>
        </p:txBody>
      </p:sp>
    </p:spTree>
    <p:extLst>
      <p:ext uri="{BB962C8B-B14F-4D97-AF65-F5344CB8AC3E}">
        <p14:creationId xmlns:p14="http://schemas.microsoft.com/office/powerpoint/2010/main" val="4106248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C655B424-8309-AF4B-BD3B-D4B9943F6736}" type="datetime1">
              <a:rPr lang="en-GB" smtClean="0"/>
              <a:pPr>
                <a:defRPr/>
              </a:pPr>
              <a:t>17/01/2026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F4FAA910-D9C4-0647-89AE-43896BF62054}" type="slidenum">
              <a:rPr lang="en-GB" altLang="x-none" smtClean="0"/>
              <a:pPr/>
              <a:t>‹#›</a:t>
            </a:fld>
            <a:endParaRPr lang="en-GB" altLang="x-none"/>
          </a:p>
        </p:txBody>
      </p:sp>
    </p:spTree>
    <p:extLst>
      <p:ext uri="{BB962C8B-B14F-4D97-AF65-F5344CB8AC3E}">
        <p14:creationId xmlns:p14="http://schemas.microsoft.com/office/powerpoint/2010/main" val="418481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BDE960F8-7186-474C-B248-D19F402D916D}" type="datetime1">
              <a:rPr lang="en-GB" smtClean="0"/>
              <a:pPr>
                <a:defRPr/>
              </a:pPr>
              <a:t>17/01/2026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53B0BDF1-58F6-6648-A77E-0CB4363C5741}" type="slidenum">
              <a:rPr lang="en-GB" altLang="x-none" smtClean="0"/>
              <a:pPr/>
              <a:t>‹#›</a:t>
            </a:fld>
            <a:endParaRPr lang="en-GB" altLang="x-none"/>
          </a:p>
        </p:txBody>
      </p:sp>
    </p:spTree>
    <p:extLst>
      <p:ext uri="{BB962C8B-B14F-4D97-AF65-F5344CB8AC3E}">
        <p14:creationId xmlns:p14="http://schemas.microsoft.com/office/powerpoint/2010/main" val="2499930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A3AD2BF1-B9EC-1E46-967A-3BF85932C8EB}" type="datetime1">
              <a:rPr lang="en-GB" smtClean="0"/>
              <a:pPr>
                <a:defRPr/>
              </a:pPr>
              <a:t>17/01/2026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E54587DA-04A8-E847-A5BB-7DE5131BC193}" type="slidenum">
              <a:rPr lang="en-GB" altLang="x-none" smtClean="0"/>
              <a:pPr/>
              <a:t>‹#›</a:t>
            </a:fld>
            <a:endParaRPr lang="en-GB" altLang="x-none"/>
          </a:p>
        </p:txBody>
      </p:sp>
    </p:spTree>
    <p:extLst>
      <p:ext uri="{BB962C8B-B14F-4D97-AF65-F5344CB8AC3E}">
        <p14:creationId xmlns:p14="http://schemas.microsoft.com/office/powerpoint/2010/main" val="3772568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5F4B0D-2A54-5C44-B266-A6E70FDF2A05}" type="datetime1">
              <a:rPr lang="en-GB" smtClean="0"/>
              <a:pPr>
                <a:defRPr/>
              </a:pPr>
              <a:t>17/01/2026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44E8BB1C-A313-AD4A-8A2A-8E05B6DC5BA6}" type="slidenum">
              <a:rPr lang="en-GB" altLang="x-none" smtClean="0"/>
              <a:pPr/>
              <a:t>‹#›</a:t>
            </a:fld>
            <a:endParaRPr lang="en-GB" altLang="x-none"/>
          </a:p>
        </p:txBody>
      </p:sp>
    </p:spTree>
    <p:extLst>
      <p:ext uri="{BB962C8B-B14F-4D97-AF65-F5344CB8AC3E}">
        <p14:creationId xmlns:p14="http://schemas.microsoft.com/office/powerpoint/2010/main" val="31847785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1FE3BD22-E1E8-1E4E-9FA9-3DA28BE7A441}" type="datetime1">
              <a:rPr lang="en-GB" smtClean="0"/>
              <a:pPr>
                <a:defRPr/>
              </a:pPr>
              <a:t>17/01/2026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059077D-0713-7141-9A05-A2B222762802}" type="slidenum">
              <a:rPr lang="en-GB" altLang="x-none" smtClean="0"/>
              <a:pPr/>
              <a:t>‹#›</a:t>
            </a:fld>
            <a:endParaRPr lang="en-GB" altLang="x-none"/>
          </a:p>
        </p:txBody>
      </p:sp>
    </p:spTree>
    <p:extLst>
      <p:ext uri="{BB962C8B-B14F-4D97-AF65-F5344CB8AC3E}">
        <p14:creationId xmlns:p14="http://schemas.microsoft.com/office/powerpoint/2010/main" val="4161141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64139089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8097528"/>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345279522"/>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83096337"/>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12376796"/>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863884"/>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1636031"/>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652484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17/01/2026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36676569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17/01/2026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12124719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C655B424-8309-AF4B-BD3B-D4B9943F6736}" type="datetime1">
              <a:rPr lang="en-GB" smtClean="0"/>
              <a:pPr>
                <a:defRPr/>
              </a:pPr>
              <a:t>17/01/2026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F4FAA910-D9C4-0647-89AE-43896BF62054}" type="slidenum">
              <a:rPr lang="en-GB" altLang="x-none" smtClean="0"/>
              <a:pPr/>
              <a:t>‹#›</a:t>
            </a:fld>
            <a:endParaRPr lang="en-GB" altLang="x-none"/>
          </a:p>
        </p:txBody>
      </p:sp>
    </p:spTree>
    <p:extLst>
      <p:ext uri="{BB962C8B-B14F-4D97-AF65-F5344CB8AC3E}">
        <p14:creationId xmlns:p14="http://schemas.microsoft.com/office/powerpoint/2010/main" val="38828786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F4B1B18-BEB9-BC4E-BA46-297D2512F31D}" type="datetime1">
              <a:rPr lang="en-GB" smtClean="0"/>
              <a:pPr>
                <a:defRPr/>
              </a:pPr>
              <a:t>17/01/2026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D09C3C00-C828-224F-B45E-60F1959240B0}" type="slidenum">
              <a:rPr lang="en-GB" altLang="x-none" smtClean="0"/>
              <a:pPr/>
              <a:t>‹#›</a:t>
            </a:fld>
            <a:endParaRPr lang="en-GB" altLang="x-none"/>
          </a:p>
        </p:txBody>
      </p:sp>
    </p:spTree>
    <p:extLst>
      <p:ext uri="{BB962C8B-B14F-4D97-AF65-F5344CB8AC3E}">
        <p14:creationId xmlns:p14="http://schemas.microsoft.com/office/powerpoint/2010/main" val="33490265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17/01/2026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17401786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B7F302A3-490D-B74E-ADBB-D6BE434A60CA}" type="datetime1">
              <a:rPr lang="en-GB" smtClean="0"/>
              <a:pPr>
                <a:defRPr/>
              </a:pPr>
              <a:t>17/01/2026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F8CD8DCC-4371-CA44-AC35-7926FAF82E7A}" type="slidenum">
              <a:rPr lang="en-GB" altLang="x-none" smtClean="0"/>
              <a:pPr/>
              <a:t>‹#›</a:t>
            </a:fld>
            <a:endParaRPr lang="en-GB" altLang="x-none"/>
          </a:p>
        </p:txBody>
      </p:sp>
    </p:spTree>
    <p:extLst>
      <p:ext uri="{BB962C8B-B14F-4D97-AF65-F5344CB8AC3E}">
        <p14:creationId xmlns:p14="http://schemas.microsoft.com/office/powerpoint/2010/main" val="43506881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750265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6793357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8740051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6259777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330671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789102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27362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420939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327707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9629037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41098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17/01/2026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231038218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17/01/2026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38703735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C655B424-8309-AF4B-BD3B-D4B9943F6736}" type="datetime1">
              <a:rPr lang="en-GB" smtClean="0"/>
              <a:pPr>
                <a:defRPr/>
              </a:pPr>
              <a:t>17/01/2026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F4FAA910-D9C4-0647-89AE-43896BF62054}" type="slidenum">
              <a:rPr lang="en-GB" altLang="x-none" smtClean="0"/>
              <a:pPr/>
              <a:t>‹#›</a:t>
            </a:fld>
            <a:endParaRPr lang="en-GB" altLang="x-none"/>
          </a:p>
        </p:txBody>
      </p:sp>
    </p:spTree>
    <p:extLst>
      <p:ext uri="{BB962C8B-B14F-4D97-AF65-F5344CB8AC3E}">
        <p14:creationId xmlns:p14="http://schemas.microsoft.com/office/powerpoint/2010/main" val="30658977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F4B1B18-BEB9-BC4E-BA46-297D2512F31D}" type="datetime1">
              <a:rPr lang="en-GB" smtClean="0"/>
              <a:pPr>
                <a:defRPr/>
              </a:pPr>
              <a:t>17/01/2026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D09C3C00-C828-224F-B45E-60F1959240B0}" type="slidenum">
              <a:rPr lang="en-GB" altLang="x-none" smtClean="0"/>
              <a:pPr/>
              <a:t>‹#›</a:t>
            </a:fld>
            <a:endParaRPr lang="en-GB" altLang="x-none"/>
          </a:p>
        </p:txBody>
      </p:sp>
    </p:spTree>
    <p:extLst>
      <p:ext uri="{BB962C8B-B14F-4D97-AF65-F5344CB8AC3E}">
        <p14:creationId xmlns:p14="http://schemas.microsoft.com/office/powerpoint/2010/main" val="248249529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17/01/2026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179058296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B7F302A3-490D-B74E-ADBB-D6BE434A60CA}" type="datetime1">
              <a:rPr lang="en-GB" smtClean="0"/>
              <a:pPr>
                <a:defRPr/>
              </a:pPr>
              <a:t>17/01/2026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F8CD8DCC-4371-CA44-AC35-7926FAF82E7A}" type="slidenum">
              <a:rPr lang="en-GB" altLang="x-none" smtClean="0"/>
              <a:pPr/>
              <a:t>‹#›</a:t>
            </a:fld>
            <a:endParaRPr lang="en-GB" altLang="x-none"/>
          </a:p>
        </p:txBody>
      </p:sp>
    </p:spTree>
    <p:extLst>
      <p:ext uri="{BB962C8B-B14F-4D97-AF65-F5344CB8AC3E}">
        <p14:creationId xmlns:p14="http://schemas.microsoft.com/office/powerpoint/2010/main" val="11817669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2891465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209232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38174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53615233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5199085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9417646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005127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722586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351547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06281380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1259384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38911491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3568024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7603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14087169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259723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87434253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5CE2ABFB-B670-6F4E-80F5-91D5BA224FBD}" type="datetime1">
              <a:rPr lang="en-GB" smtClean="0"/>
              <a:pPr>
                <a:defRPr/>
              </a:pPr>
              <a:t>17/01/2026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52FDA02B-BF34-7544-A3A9-0AF7321814F0}" type="slidenum">
              <a:rPr lang="en-GB" altLang="x-none" smtClean="0"/>
              <a:pPr/>
              <a:t>‹#›</a:t>
            </a:fld>
            <a:endParaRPr lang="en-GB" altLang="x-none"/>
          </a:p>
        </p:txBody>
      </p:sp>
    </p:spTree>
    <p:extLst>
      <p:ext uri="{BB962C8B-B14F-4D97-AF65-F5344CB8AC3E}">
        <p14:creationId xmlns:p14="http://schemas.microsoft.com/office/powerpoint/2010/main" val="161659567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B7F302A3-490D-B74E-ADBB-D6BE434A60CA}" type="datetime1">
              <a:rPr lang="en-GB" smtClean="0"/>
              <a:pPr>
                <a:defRPr/>
              </a:pPr>
              <a:t>17/01/2026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F8CD8DCC-4371-CA44-AC35-7926FAF82E7A}" type="slidenum">
              <a:rPr lang="en-GB" altLang="x-none" smtClean="0"/>
              <a:pPr/>
              <a:t>‹#›</a:t>
            </a:fld>
            <a:endParaRPr lang="en-GB" altLang="x-none"/>
          </a:p>
        </p:txBody>
      </p:sp>
    </p:spTree>
    <p:extLst>
      <p:ext uri="{BB962C8B-B14F-4D97-AF65-F5344CB8AC3E}">
        <p14:creationId xmlns:p14="http://schemas.microsoft.com/office/powerpoint/2010/main" val="324750284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10C86992-5A2A-5549-B26F-33D149BEB694}" type="datetime1">
              <a:rPr lang="en-GB" smtClean="0"/>
              <a:pPr>
                <a:defRPr/>
              </a:pPr>
              <a:t>17/01/2026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4D7EA496-CEFA-C843-86CA-8671F8A033EB}" type="slidenum">
              <a:rPr lang="en-GB" altLang="x-none" smtClean="0"/>
              <a:pPr/>
              <a:t>‹#›</a:t>
            </a:fld>
            <a:endParaRPr lang="en-GB" altLang="x-none"/>
          </a:p>
        </p:txBody>
      </p:sp>
    </p:spTree>
    <p:extLst>
      <p:ext uri="{BB962C8B-B14F-4D97-AF65-F5344CB8AC3E}">
        <p14:creationId xmlns:p14="http://schemas.microsoft.com/office/powerpoint/2010/main" val="297139946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1F58CA89-1EA7-004E-981A-A08763278C9E}" type="datetime1">
              <a:rPr lang="en-GB" smtClean="0"/>
              <a:pPr>
                <a:defRPr/>
              </a:pPr>
              <a:t>17/01/2026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B2523A31-62B5-9547-B729-9CA57B890731}" type="slidenum">
              <a:rPr lang="en-GB" altLang="x-none" smtClean="0"/>
              <a:pPr/>
              <a:t>‹#›</a:t>
            </a:fld>
            <a:endParaRPr lang="en-GB" altLang="x-none"/>
          </a:p>
        </p:txBody>
      </p:sp>
    </p:spTree>
    <p:extLst>
      <p:ext uri="{BB962C8B-B14F-4D97-AF65-F5344CB8AC3E}">
        <p14:creationId xmlns:p14="http://schemas.microsoft.com/office/powerpoint/2010/main" val="132898425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F4B1B18-BEB9-BC4E-BA46-297D2512F31D}" type="datetime1">
              <a:rPr lang="en-GB" smtClean="0"/>
              <a:pPr>
                <a:defRPr/>
              </a:pPr>
              <a:t>17/01/2026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D09C3C00-C828-224F-B45E-60F1959240B0}" type="slidenum">
              <a:rPr lang="en-GB" altLang="x-none" smtClean="0"/>
              <a:pPr/>
              <a:t>‹#›</a:t>
            </a:fld>
            <a:endParaRPr lang="en-GB" altLang="x-none"/>
          </a:p>
        </p:txBody>
      </p:sp>
    </p:spTree>
    <p:extLst>
      <p:ext uri="{BB962C8B-B14F-4D97-AF65-F5344CB8AC3E}">
        <p14:creationId xmlns:p14="http://schemas.microsoft.com/office/powerpoint/2010/main" val="10302658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C655B424-8309-AF4B-BD3B-D4B9943F6736}" type="datetime1">
              <a:rPr lang="en-GB" smtClean="0"/>
              <a:pPr>
                <a:defRPr/>
              </a:pPr>
              <a:t>17/01/2026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F4FAA910-D9C4-0647-89AE-43896BF62054}" type="slidenum">
              <a:rPr lang="en-GB" altLang="x-none" smtClean="0"/>
              <a:pPr/>
              <a:t>‹#›</a:t>
            </a:fld>
            <a:endParaRPr lang="en-GB" altLang="x-none"/>
          </a:p>
        </p:txBody>
      </p:sp>
    </p:spTree>
    <p:extLst>
      <p:ext uri="{BB962C8B-B14F-4D97-AF65-F5344CB8AC3E}">
        <p14:creationId xmlns:p14="http://schemas.microsoft.com/office/powerpoint/2010/main" val="12515159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BDE960F8-7186-474C-B248-D19F402D916D}" type="datetime1">
              <a:rPr lang="en-GB" smtClean="0"/>
              <a:pPr>
                <a:defRPr/>
              </a:pPr>
              <a:t>17/01/2026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53B0BDF1-58F6-6648-A77E-0CB4363C5741}" type="slidenum">
              <a:rPr lang="en-GB" altLang="x-none" smtClean="0"/>
              <a:pPr/>
              <a:t>‹#›</a:t>
            </a:fld>
            <a:endParaRPr lang="en-GB" altLang="x-none"/>
          </a:p>
        </p:txBody>
      </p:sp>
    </p:spTree>
    <p:extLst>
      <p:ext uri="{BB962C8B-B14F-4D97-AF65-F5344CB8AC3E}">
        <p14:creationId xmlns:p14="http://schemas.microsoft.com/office/powerpoint/2010/main" val="27120923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A3AD2BF1-B9EC-1E46-967A-3BF85932C8EB}" type="datetime1">
              <a:rPr lang="en-GB" smtClean="0"/>
              <a:pPr>
                <a:defRPr/>
              </a:pPr>
              <a:t>17/01/2026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E54587DA-04A8-E847-A5BB-7DE5131BC193}" type="slidenum">
              <a:rPr lang="en-GB" altLang="x-none" smtClean="0"/>
              <a:pPr/>
              <a:t>‹#›</a:t>
            </a:fld>
            <a:endParaRPr lang="en-GB" altLang="x-none"/>
          </a:p>
        </p:txBody>
      </p:sp>
    </p:spTree>
    <p:extLst>
      <p:ext uri="{BB962C8B-B14F-4D97-AF65-F5344CB8AC3E}">
        <p14:creationId xmlns:p14="http://schemas.microsoft.com/office/powerpoint/2010/main" val="194884603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5F4B0D-2A54-5C44-B266-A6E70FDF2A05}" type="datetime1">
              <a:rPr lang="en-GB" smtClean="0"/>
              <a:pPr>
                <a:defRPr/>
              </a:pPr>
              <a:t>17/01/2026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44E8BB1C-A313-AD4A-8A2A-8E05B6DC5BA6}" type="slidenum">
              <a:rPr lang="en-GB" altLang="x-none" smtClean="0"/>
              <a:pPr/>
              <a:t>‹#›</a:t>
            </a:fld>
            <a:endParaRPr lang="en-GB" altLang="x-none"/>
          </a:p>
        </p:txBody>
      </p:sp>
    </p:spTree>
    <p:extLst>
      <p:ext uri="{BB962C8B-B14F-4D97-AF65-F5344CB8AC3E}">
        <p14:creationId xmlns:p14="http://schemas.microsoft.com/office/powerpoint/2010/main" val="410333961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1FE3BD22-E1E8-1E4E-9FA9-3DA28BE7A441}" type="datetime1">
              <a:rPr lang="en-GB" smtClean="0"/>
              <a:pPr>
                <a:defRPr/>
              </a:pPr>
              <a:t>17/01/2026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059077D-0713-7141-9A05-A2B222762802}" type="slidenum">
              <a:rPr lang="en-GB" altLang="x-none" smtClean="0"/>
              <a:pPr/>
              <a:t>‹#›</a:t>
            </a:fld>
            <a:endParaRPr lang="en-GB" altLang="x-none"/>
          </a:p>
        </p:txBody>
      </p:sp>
    </p:spTree>
    <p:extLst>
      <p:ext uri="{BB962C8B-B14F-4D97-AF65-F5344CB8AC3E}">
        <p14:creationId xmlns:p14="http://schemas.microsoft.com/office/powerpoint/2010/main" val="1696089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image" Target="../media/image3.png"/><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theme" Target="../theme/theme2.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10" Type="http://schemas.openxmlformats.org/officeDocument/2006/relationships/image" Target="../media/image8.png"/><Relationship Id="rId4" Type="http://schemas.openxmlformats.org/officeDocument/2006/relationships/slideLayout" Target="../slideLayouts/slideLayout29.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image" Target="../media/image15.png"/><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theme" Target="../theme/theme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slideLayout" Target="../slideLayouts/slideLayout45.xml"/><Relationship Id="rId1" Type="http://schemas.openxmlformats.org/officeDocument/2006/relationships/slideLayout" Target="../slideLayouts/slideLayout4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9.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5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5" Type="http://schemas.openxmlformats.org/officeDocument/2006/relationships/slideLayout" Target="../slideLayouts/slideLayout55.xml"/><Relationship Id="rId4" Type="http://schemas.openxmlformats.org/officeDocument/2006/relationships/slideLayout" Target="../slideLayouts/slideLayout54.xml"/><Relationship Id="rId9"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66.xml"/><Relationship Id="rId13" Type="http://schemas.openxmlformats.org/officeDocument/2006/relationships/image" Target="../media/image1.jpg"/><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theme" Target="../theme/theme8.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814563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6"/>
          <a:stretch>
            <a:fillRect/>
          </a:stretch>
        </p:blipFill>
        <p:spPr>
          <a:xfrm>
            <a:off x="0" y="0"/>
            <a:ext cx="9144000" cy="6858000"/>
          </a:xfrm>
          <a:prstGeom prst="rect">
            <a:avLst/>
          </a:prstGeom>
        </p:spPr>
      </p:pic>
    </p:spTree>
    <p:extLst>
      <p:ext uri="{BB962C8B-B14F-4D97-AF65-F5344CB8AC3E}">
        <p14:creationId xmlns:p14="http://schemas.microsoft.com/office/powerpoint/2010/main" val="641294396"/>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82" r:id="rId9"/>
    <p:sldLayoutId id="2147483783" r:id="rId10"/>
    <p:sldLayoutId id="2147483784" r:id="rId11"/>
    <p:sldLayoutId id="2147483785" r:id="rId12"/>
    <p:sldLayoutId id="2147483786" r:id="rId13"/>
    <p:sldLayoutId id="2147483787" r:id="rId14"/>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94301795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2"/>
          <a:stretch>
            <a:fillRect/>
          </a:stretch>
        </p:blipFill>
        <p:spPr>
          <a:xfrm>
            <a:off x="0" y="0"/>
            <a:ext cx="9144000" cy="6858000"/>
          </a:xfrm>
          <a:prstGeom prst="rect">
            <a:avLst/>
          </a:prstGeom>
        </p:spPr>
      </p:pic>
    </p:spTree>
    <p:extLst>
      <p:ext uri="{BB962C8B-B14F-4D97-AF65-F5344CB8AC3E}">
        <p14:creationId xmlns:p14="http://schemas.microsoft.com/office/powerpoint/2010/main" val="2095290887"/>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75" r:id="rId4"/>
    <p:sldLayoutId id="2147483776" r:id="rId5"/>
    <p:sldLayoutId id="2147483777" r:id="rId6"/>
    <p:sldLayoutId id="2147483778" r:id="rId7"/>
    <p:sldLayoutId id="2147483779" r:id="rId8"/>
    <p:sldLayoutId id="2147483780" r:id="rId9"/>
    <p:sldLayoutId id="2147483781" r:id="rId10"/>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272510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47427222"/>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61161"/>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83230984"/>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www.thebluediamondgallery.com/handwriting/a/agenda.html" TargetMode="External"/><Relationship Id="rId2" Type="http://schemas.openxmlformats.org/officeDocument/2006/relationships/image" Target="../media/image30.jpg"/><Relationship Id="rId1" Type="http://schemas.openxmlformats.org/officeDocument/2006/relationships/slideLayout" Target="../slideLayouts/slideLayout37.xml"/><Relationship Id="rId5" Type="http://schemas.openxmlformats.org/officeDocument/2006/relationships/hyperlink" Target="https://www.bridgespan.org/insights/library/organizational-effectiveness/unproductive-meetings-maybe-its-your-agenda"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gif"/><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2.xml"/><Relationship Id="rId1" Type="http://schemas.openxmlformats.org/officeDocument/2006/relationships/slideLayout" Target="../slideLayouts/slideLayout37.xml"/><Relationship Id="rId4" Type="http://schemas.openxmlformats.org/officeDocument/2006/relationships/hyperlink" Target="http://mstasdigiport.blogspot.com/2011/11/class-generated-anchor-chart.html"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7.xml"/></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4.xml"/><Relationship Id="rId1" Type="http://schemas.openxmlformats.org/officeDocument/2006/relationships/slideLayout" Target="../slideLayouts/slideLayout37.xml"/><Relationship Id="rId4" Type="http://schemas.openxmlformats.org/officeDocument/2006/relationships/hyperlink" Target="https://www.pexels.com/video/handing-over-report-and-money-6693622/"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3" Type="http://schemas.openxmlformats.org/officeDocument/2006/relationships/image" Target="../media/image39.gif"/><Relationship Id="rId2" Type="http://schemas.openxmlformats.org/officeDocument/2006/relationships/notesSlide" Target="../notesSlides/notesSlide5.xml"/><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3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38.xml"/></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38.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34.xml"/><Relationship Id="rId4" Type="http://schemas.openxmlformats.org/officeDocument/2006/relationships/image" Target="../media/image46.png"/></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38.xml"/></Relationships>
</file>

<file path=ppt/slides/_rels/slide21.xml.rels><?xml version="1.0" encoding="UTF-8" standalone="yes"?>
<Relationships xmlns="http://schemas.openxmlformats.org/package/2006/relationships"><Relationship Id="rId3" Type="http://schemas.openxmlformats.org/officeDocument/2006/relationships/image" Target="../media/image48.tiff"/><Relationship Id="rId2" Type="http://schemas.openxmlformats.org/officeDocument/2006/relationships/notesSlide" Target="../notesSlides/notesSlide15.xml"/><Relationship Id="rId1" Type="http://schemas.openxmlformats.org/officeDocument/2006/relationships/slideLayout" Target="../slideLayouts/slideLayout39.xml"/><Relationship Id="rId6" Type="http://schemas.openxmlformats.org/officeDocument/2006/relationships/image" Target="../media/image51.png"/><Relationship Id="rId5" Type="http://schemas.openxmlformats.org/officeDocument/2006/relationships/image" Target="../media/image50.tiff"/><Relationship Id="rId4" Type="http://schemas.openxmlformats.org/officeDocument/2006/relationships/image" Target="../media/image49.tiff"/></Relationships>
</file>

<file path=ppt/slides/_rels/slide22.xml.rels><?xml version="1.0" encoding="UTF-8" standalone="yes"?>
<Relationships xmlns="http://schemas.openxmlformats.org/package/2006/relationships"><Relationship Id="rId3" Type="http://schemas.openxmlformats.org/officeDocument/2006/relationships/hyperlink" Target="http://pngimg.com/download/11618" TargetMode="External"/><Relationship Id="rId2" Type="http://schemas.openxmlformats.org/officeDocument/2006/relationships/image" Target="../media/image52.png"/><Relationship Id="rId1" Type="http://schemas.openxmlformats.org/officeDocument/2006/relationships/slideLayout" Target="../slideLayouts/slideLayout37.xml"/><Relationship Id="rId5" Type="http://schemas.openxmlformats.org/officeDocument/2006/relationships/hyperlink" Target="https://pxhere.com/en/photo/1432441" TargetMode="External"/><Relationship Id="rId4" Type="http://schemas.openxmlformats.org/officeDocument/2006/relationships/image" Target="../media/image53.jpg"/></Relationships>
</file>

<file path=ppt/slides/_rels/slide23.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40.xml"/></Relationships>
</file>

<file path=ppt/slides/_rels/slide24.xml.rels><?xml version="1.0" encoding="UTF-8" standalone="yes"?>
<Relationships xmlns="http://schemas.openxmlformats.org/package/2006/relationships"><Relationship Id="rId3" Type="http://schemas.openxmlformats.org/officeDocument/2006/relationships/hyperlink" Target="https://en.wikipedia.org/wiki/Tule_fog" TargetMode="External"/><Relationship Id="rId2" Type="http://schemas.openxmlformats.org/officeDocument/2006/relationships/image" Target="../media/image55.jpg"/><Relationship Id="rId1" Type="http://schemas.openxmlformats.org/officeDocument/2006/relationships/slideLayout" Target="../slideLayouts/slideLayout37.xml"/></Relationships>
</file>

<file path=ppt/slides/_rels/slide25.xml.rels><?xml version="1.0" encoding="UTF-8" standalone="yes"?>
<Relationships xmlns="http://schemas.openxmlformats.org/package/2006/relationships"><Relationship Id="rId3" Type="http://schemas.openxmlformats.org/officeDocument/2006/relationships/hyperlink" Target="https://itrustican.blogspot.com/2010/12/levels-of-life-coaching.html" TargetMode="External"/><Relationship Id="rId2" Type="http://schemas.openxmlformats.org/officeDocument/2006/relationships/image" Target="../media/image56.jpg"/><Relationship Id="rId1" Type="http://schemas.openxmlformats.org/officeDocument/2006/relationships/slideLayout" Target="../slideLayouts/slideLayout37.xml"/></Relationships>
</file>

<file path=ppt/slides/_rels/slide26.xml.rels><?xml version="1.0" encoding="UTF-8" standalone="yes"?>
<Relationships xmlns="http://schemas.openxmlformats.org/package/2006/relationships"><Relationship Id="rId3" Type="http://schemas.openxmlformats.org/officeDocument/2006/relationships/hyperlink" Target="https://www.management-mentors.com/resources/mentoring-process-mentoree/" TargetMode="External"/><Relationship Id="rId7" Type="http://schemas.openxmlformats.org/officeDocument/2006/relationships/hyperlink" Target="http://maturitascafe.com/2012/03/26/the-gift-of-mentors-and-sponsors/" TargetMode="External"/><Relationship Id="rId2" Type="http://schemas.openxmlformats.org/officeDocument/2006/relationships/hyperlink" Target="https://www.management-mentors.com/resources/mentoring-process-mentor/" TargetMode="External"/><Relationship Id="rId1" Type="http://schemas.openxmlformats.org/officeDocument/2006/relationships/slideLayout" Target="../slideLayouts/slideLayout37.xml"/><Relationship Id="rId6" Type="http://schemas.openxmlformats.org/officeDocument/2006/relationships/image" Target="../media/image58.jpg"/><Relationship Id="rId5" Type="http://schemas.openxmlformats.org/officeDocument/2006/relationships/hyperlink" Target="http://kevinspear.com/webcomic/mentor-coffee" TargetMode="External"/><Relationship Id="rId4" Type="http://schemas.openxmlformats.org/officeDocument/2006/relationships/image" Target="../media/image57.jp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1.xml"/></Relationships>
</file>

<file path=ppt/slides/_rels/slide2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4.xml"/></Relationships>
</file>

<file path=ppt/slides/_rels/slide29.xml.rels><?xml version="1.0" encoding="UTF-8" standalone="yes"?>
<Relationships xmlns="http://schemas.openxmlformats.org/package/2006/relationships"><Relationship Id="rId3" Type="http://schemas.openxmlformats.org/officeDocument/2006/relationships/hyperlink" Target="https://opensource.com/article/18/7/interactive-fiction-tools" TargetMode="External"/><Relationship Id="rId2" Type="http://schemas.openxmlformats.org/officeDocument/2006/relationships/image" Target="../media/image59.jpg"/><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8.xml"/><Relationship Id="rId1" Type="http://schemas.openxmlformats.org/officeDocument/2006/relationships/slideLayout" Target="../slideLayouts/slideLayout37.xml"/><Relationship Id="rId6" Type="http://schemas.openxmlformats.org/officeDocument/2006/relationships/hyperlink" Target="https://pxhere.com/en/photo/1446223" TargetMode="External"/><Relationship Id="rId5" Type="http://schemas.openxmlformats.org/officeDocument/2006/relationships/image" Target="../media/image61.jpg"/><Relationship Id="rId4" Type="http://schemas.openxmlformats.org/officeDocument/2006/relationships/hyperlink" Target="https://www.pexels.com/photo/two-people-having-coffee-while-talking-3874031/"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39.xml"/></Relationships>
</file>

<file path=ppt/slides/_rels/slide3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37.xml"/></Relationships>
</file>

<file path=ppt/slides/_rels/slide3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0.xml"/><Relationship Id="rId1" Type="http://schemas.openxmlformats.org/officeDocument/2006/relationships/slideLayout" Target="../slideLayouts/slideLayout37.xml"/></Relationships>
</file>

<file path=ppt/slides/_rels/slide34.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21.xml"/><Relationship Id="rId1" Type="http://schemas.openxmlformats.org/officeDocument/2006/relationships/slideLayout" Target="../slideLayouts/slideLayout42.xml"/><Relationship Id="rId4" Type="http://schemas.openxmlformats.org/officeDocument/2006/relationships/hyperlink" Target="http://flickr.com/photos/mekin/404112585/in/pool-362603@n21"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9.xml"/></Relationships>
</file>

<file path=ppt/slides/_rels/slide36.xml.rels><?xml version="1.0" encoding="UTF-8" standalone="yes"?>
<Relationships xmlns="http://schemas.openxmlformats.org/package/2006/relationships"><Relationship Id="rId3" Type="http://schemas.openxmlformats.org/officeDocument/2006/relationships/image" Target="../media/image65.jpg"/><Relationship Id="rId2" Type="http://schemas.openxmlformats.org/officeDocument/2006/relationships/notesSlide" Target="../notesSlides/notesSlide23.xml"/><Relationship Id="rId1" Type="http://schemas.openxmlformats.org/officeDocument/2006/relationships/slideLayout" Target="../slideLayouts/slideLayout36.xml"/><Relationship Id="rId4" Type="http://schemas.openxmlformats.org/officeDocument/2006/relationships/hyperlink" Target="http://flickr.com/photos/mekin/404112585/in/pool-362603@n21"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pauldunay.com/cmos-win-when-high-value-customers-are-treated-personally-online/" TargetMode="External"/><Relationship Id="rId2" Type="http://schemas.openxmlformats.org/officeDocument/2006/relationships/image" Target="../media/image66.png"/><Relationship Id="rId1" Type="http://schemas.openxmlformats.org/officeDocument/2006/relationships/slideLayout" Target="../slideLayouts/slideLayout37.xml"/></Relationships>
</file>

<file path=ppt/slides/_rels/slide38.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37.xml"/></Relationships>
</file>

<file path=ppt/slides/_rels/slide3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36.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9.png"/><Relationship Id="rId2" Type="http://schemas.openxmlformats.org/officeDocument/2006/relationships/diagramData" Target="../diagrams/data1.xml"/><Relationship Id="rId1" Type="http://schemas.openxmlformats.org/officeDocument/2006/relationships/slideLayout" Target="../slideLayouts/slideLayout4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70.png"/><Relationship Id="rId1" Type="http://schemas.openxmlformats.org/officeDocument/2006/relationships/slideLayout" Target="../slideLayouts/slideLayout4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4.xml.rels><?xml version="1.0" encoding="UTF-8" standalone="yes"?>
<Relationships xmlns="http://schemas.openxmlformats.org/package/2006/relationships"><Relationship Id="rId3" Type="http://schemas.openxmlformats.org/officeDocument/2006/relationships/hyperlink" Target="https://www.deviantart.com/blackjack0919/art/Things-Inside-My-Head-336202908" TargetMode="External"/><Relationship Id="rId2" Type="http://schemas.openxmlformats.org/officeDocument/2006/relationships/image" Target="../media/image71.XW341DQ3e"/><Relationship Id="rId1" Type="http://schemas.openxmlformats.org/officeDocument/2006/relationships/slideLayout" Target="../slideLayouts/slideLayout41.xml"/></Relationships>
</file>

<file path=ppt/slides/_rels/slide45.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3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1.xml.rels><?xml version="1.0" encoding="UTF-8" standalone="yes"?>
<Relationships xmlns="http://schemas.openxmlformats.org/package/2006/relationships"><Relationship Id="rId3" Type="http://schemas.openxmlformats.org/officeDocument/2006/relationships/hyperlink" Target="http://vintagemahogani.blogspot.com/2012_05_01_archive.html" TargetMode="External"/><Relationship Id="rId2" Type="http://schemas.openxmlformats.org/officeDocument/2006/relationships/image" Target="../media/image73.png"/><Relationship Id="rId1" Type="http://schemas.openxmlformats.org/officeDocument/2006/relationships/slideLayout" Target="../slideLayouts/slideLayout3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5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37.xml"/></Relationships>
</file>

<file path=ppt/slides/_rels/slide5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34.xml"/></Relationships>
</file>

<file path=ppt/slides/_rels/slide5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34.xml"/></Relationships>
</file>

<file path=ppt/slides/_rels/slide56.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3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58.xml.rels><?xml version="1.0" encoding="UTF-8" standalone="yes"?>
<Relationships xmlns="http://schemas.openxmlformats.org/package/2006/relationships"><Relationship Id="rId2" Type="http://schemas.openxmlformats.org/officeDocument/2006/relationships/hyperlink" Target="http://new.coachingnetwork.org.uk/information-portal/what-are-coaching-and-mentoring/" TargetMode="External"/><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07504" y="2996952"/>
            <a:ext cx="4244008" cy="1758057"/>
          </a:xfrm>
        </p:spPr>
        <p:txBody>
          <a:bodyPr>
            <a:normAutofit fontScale="90000"/>
          </a:bodyPr>
          <a:lstStyle/>
          <a:p>
            <a:pPr eaLnBrk="1" hangingPunct="1"/>
            <a:r>
              <a:rPr lang="en-GB" altLang="x-none" sz="4000" dirty="0">
                <a:solidFill>
                  <a:schemeClr val="bg1"/>
                </a:solidFill>
              </a:rPr>
              <a:t>BMSK6008 </a:t>
            </a:r>
            <a:br>
              <a:rPr lang="en-GB" altLang="x-none" sz="4000" dirty="0">
                <a:solidFill>
                  <a:schemeClr val="bg1"/>
                </a:solidFill>
              </a:rPr>
            </a:br>
            <a:br>
              <a:rPr lang="en-GB" altLang="x-none" sz="4000" dirty="0">
                <a:solidFill>
                  <a:schemeClr val="bg1"/>
                </a:solidFill>
              </a:rPr>
            </a:br>
            <a:r>
              <a:rPr lang="en-GB" altLang="x-none" sz="4000" dirty="0">
                <a:solidFill>
                  <a:schemeClr val="bg1"/>
                </a:solidFill>
              </a:rPr>
              <a:t>Coaching </a:t>
            </a:r>
            <a:br>
              <a:rPr lang="en-GB" altLang="x-none" sz="4000" dirty="0">
                <a:solidFill>
                  <a:schemeClr val="bg1"/>
                </a:solidFill>
              </a:rPr>
            </a:br>
            <a:r>
              <a:rPr lang="en-GB" altLang="x-none" sz="4000" dirty="0">
                <a:solidFill>
                  <a:schemeClr val="bg1"/>
                </a:solidFill>
              </a:rPr>
              <a:t>&amp; Mentoring</a:t>
            </a:r>
            <a:br>
              <a:rPr lang="en-GB" altLang="x-none" sz="4000" dirty="0">
                <a:solidFill>
                  <a:schemeClr val="bg1"/>
                </a:solidFill>
              </a:rPr>
            </a:br>
            <a:br>
              <a:rPr lang="en-GB" altLang="x-none" sz="4000" dirty="0">
                <a:solidFill>
                  <a:schemeClr val="bg1"/>
                </a:solidFill>
              </a:rPr>
            </a:br>
            <a:r>
              <a:rPr lang="en-GB" altLang="x-none" sz="4000" dirty="0">
                <a:solidFill>
                  <a:schemeClr val="bg1"/>
                </a:solidFill>
              </a:rPr>
              <a:t>Session One &amp; Two</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drawing&#10;&#10;Description automatically generated">
            <a:extLst>
              <a:ext uri="{FF2B5EF4-FFF2-40B4-BE49-F238E27FC236}">
                <a16:creationId xmlns:a16="http://schemas.microsoft.com/office/drawing/2014/main" id="{0E001213-B7AA-4F3E-B1A9-836B698A6D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84168" y="3645024"/>
            <a:ext cx="3059832" cy="2039888"/>
          </a:xfrm>
          <a:prstGeom prst="rect">
            <a:avLst/>
          </a:prstGeom>
        </p:spPr>
      </p:pic>
      <p:sp>
        <p:nvSpPr>
          <p:cNvPr id="2" name="Title 1">
            <a:extLst>
              <a:ext uri="{FF2B5EF4-FFF2-40B4-BE49-F238E27FC236}">
                <a16:creationId xmlns:a16="http://schemas.microsoft.com/office/drawing/2014/main" id="{68CC457D-2C8A-43B4-A81D-780591EEB775}"/>
              </a:ext>
            </a:extLst>
          </p:cNvPr>
          <p:cNvSpPr>
            <a:spLocks noGrp="1"/>
          </p:cNvSpPr>
          <p:nvPr>
            <p:ph type="title"/>
          </p:nvPr>
        </p:nvSpPr>
        <p:spPr>
          <a:xfrm>
            <a:off x="1045705" y="-15639"/>
            <a:ext cx="4786888" cy="796997"/>
          </a:xfrm>
        </p:spPr>
        <p:txBody>
          <a:bodyPr/>
          <a:lstStyle/>
          <a:p>
            <a:r>
              <a:rPr lang="en-GB" dirty="0"/>
              <a:t>Agenda</a:t>
            </a:r>
          </a:p>
        </p:txBody>
      </p:sp>
      <p:sp>
        <p:nvSpPr>
          <p:cNvPr id="3" name="Content Placeholder 2">
            <a:extLst>
              <a:ext uri="{FF2B5EF4-FFF2-40B4-BE49-F238E27FC236}">
                <a16:creationId xmlns:a16="http://schemas.microsoft.com/office/drawing/2014/main" id="{52D4C0F2-E0B2-4CDE-9D52-6D243986BDE8}"/>
              </a:ext>
            </a:extLst>
          </p:cNvPr>
          <p:cNvSpPr>
            <a:spLocks noGrp="1"/>
          </p:cNvSpPr>
          <p:nvPr>
            <p:ph idx="1"/>
          </p:nvPr>
        </p:nvSpPr>
        <p:spPr>
          <a:xfrm>
            <a:off x="171399" y="657046"/>
            <a:ext cx="8229600" cy="4860186"/>
          </a:xfrm>
        </p:spPr>
        <p:txBody>
          <a:bodyPr>
            <a:normAutofit fontScale="92500" lnSpcReduction="10000"/>
          </a:bodyPr>
          <a:lstStyle/>
          <a:p>
            <a:endParaRPr lang="en-GB" sz="2400" dirty="0">
              <a:solidFill>
                <a:srgbClr val="002060"/>
              </a:solidFill>
            </a:endParaRPr>
          </a:p>
          <a:p>
            <a:r>
              <a:rPr lang="en-GB" sz="2400" dirty="0">
                <a:solidFill>
                  <a:srgbClr val="0000CC"/>
                </a:solidFill>
              </a:rPr>
              <a:t>Reflection on Level 5 Experiences</a:t>
            </a:r>
          </a:p>
          <a:p>
            <a:r>
              <a:rPr lang="en-GB" sz="2400" dirty="0">
                <a:solidFill>
                  <a:srgbClr val="0000CC"/>
                </a:solidFill>
              </a:rPr>
              <a:t>Learning outcomes</a:t>
            </a:r>
          </a:p>
          <a:p>
            <a:r>
              <a:rPr lang="en-GB" sz="2400" dirty="0">
                <a:solidFill>
                  <a:srgbClr val="0000CC"/>
                </a:solidFill>
              </a:rPr>
              <a:t>Assessment tasks and criteria</a:t>
            </a:r>
          </a:p>
          <a:p>
            <a:r>
              <a:rPr lang="en-GB" sz="2400" dirty="0">
                <a:solidFill>
                  <a:srgbClr val="0000CC"/>
                </a:solidFill>
              </a:rPr>
              <a:t>What is coaching, and mentoring?</a:t>
            </a:r>
          </a:p>
          <a:p>
            <a:r>
              <a:rPr lang="en-GB" sz="2400" dirty="0">
                <a:solidFill>
                  <a:srgbClr val="0000CC"/>
                </a:solidFill>
              </a:rPr>
              <a:t>Philosophers – standing on the shoulders of giants</a:t>
            </a:r>
          </a:p>
          <a:p>
            <a:r>
              <a:rPr lang="en-GB" sz="2400" dirty="0">
                <a:solidFill>
                  <a:srgbClr val="0000CC"/>
                </a:solidFill>
              </a:rPr>
              <a:t>Definitions </a:t>
            </a:r>
          </a:p>
          <a:p>
            <a:r>
              <a:rPr lang="en-GB" sz="2400" dirty="0">
                <a:solidFill>
                  <a:srgbClr val="0000CC"/>
                </a:solidFill>
              </a:rPr>
              <a:t>Purpose/s</a:t>
            </a:r>
          </a:p>
          <a:p>
            <a:r>
              <a:rPr lang="en-GB" sz="2400" dirty="0">
                <a:solidFill>
                  <a:srgbClr val="0000CC"/>
                </a:solidFill>
              </a:rPr>
              <a:t>Where do you see yourself</a:t>
            </a:r>
          </a:p>
          <a:p>
            <a:r>
              <a:rPr lang="en-GB" sz="2400" dirty="0">
                <a:solidFill>
                  <a:srgbClr val="0000CC"/>
                </a:solidFill>
              </a:rPr>
              <a:t>Go MAD – a coaching approach</a:t>
            </a:r>
          </a:p>
          <a:p>
            <a:r>
              <a:rPr lang="en-GB" sz="2400" dirty="0">
                <a:solidFill>
                  <a:srgbClr val="0000CC"/>
                </a:solidFill>
              </a:rPr>
              <a:t>Student Rep Election</a:t>
            </a:r>
          </a:p>
          <a:p>
            <a:r>
              <a:rPr lang="en-GB" sz="2400" dirty="0">
                <a:solidFill>
                  <a:srgbClr val="0000CC"/>
                </a:solidFill>
              </a:rPr>
              <a:t>Summary</a:t>
            </a:r>
          </a:p>
          <a:p>
            <a:r>
              <a:rPr lang="en-GB" sz="2400" dirty="0">
                <a:solidFill>
                  <a:srgbClr val="0000CC"/>
                </a:solidFill>
              </a:rPr>
              <a:t>Activity for next session</a:t>
            </a:r>
          </a:p>
          <a:p>
            <a:endParaRPr lang="en-GB" sz="2400" dirty="0">
              <a:solidFill>
                <a:srgbClr val="002060"/>
              </a:solidFill>
            </a:endParaRPr>
          </a:p>
        </p:txBody>
      </p:sp>
      <p:pic>
        <p:nvPicPr>
          <p:cNvPr id="7" name="Picture 6" descr="Text, whiteboard&#10;&#10;Description automatically generated">
            <a:extLst>
              <a:ext uri="{FF2B5EF4-FFF2-40B4-BE49-F238E27FC236}">
                <a16:creationId xmlns:a16="http://schemas.microsoft.com/office/drawing/2014/main" id="{EE6D46BD-4CEE-4B1D-BE33-FBC7D6341E9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68954" y="0"/>
            <a:ext cx="2276872" cy="2276872"/>
          </a:xfrm>
          <a:prstGeom prst="rect">
            <a:avLst/>
          </a:prstGeom>
        </p:spPr>
      </p:pic>
    </p:spTree>
    <p:extLst>
      <p:ext uri="{BB962C8B-B14F-4D97-AF65-F5344CB8AC3E}">
        <p14:creationId xmlns:p14="http://schemas.microsoft.com/office/powerpoint/2010/main" val="352220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500"/>
                                        <p:tgtEl>
                                          <p:spTgt spid="3">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fade">
                                      <p:cBhvr>
                                        <p:cTn id="57" dur="500"/>
                                        <p:tgtEl>
                                          <p:spTgt spid="3">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3">
                                            <p:txEl>
                                              <p:pRg st="12" end="12"/>
                                            </p:txEl>
                                          </p:spTgt>
                                        </p:tgtEl>
                                        <p:attrNameLst>
                                          <p:attrName>style.visibility</p:attrName>
                                        </p:attrNameLst>
                                      </p:cBhvr>
                                      <p:to>
                                        <p:strVal val="visible"/>
                                      </p:to>
                                    </p:set>
                                    <p:animEffect transition="in" filter="fade">
                                      <p:cBhvr>
                                        <p:cTn id="6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119D7-5FE1-0E47-567D-614E493CEAA7}"/>
              </a:ext>
            </a:extLst>
          </p:cNvPr>
          <p:cNvSpPr>
            <a:spLocks noGrp="1"/>
          </p:cNvSpPr>
          <p:nvPr>
            <p:ph type="title"/>
          </p:nvPr>
        </p:nvSpPr>
        <p:spPr>
          <a:xfrm>
            <a:off x="628650" y="365125"/>
            <a:ext cx="7886700" cy="759619"/>
          </a:xfrm>
        </p:spPr>
        <p:txBody>
          <a:bodyPr/>
          <a:lstStyle/>
          <a:p>
            <a:pPr algn="ctr"/>
            <a:r>
              <a:rPr lang="en-GB" b="1" dirty="0"/>
              <a:t>Reflection on Level 5</a:t>
            </a:r>
          </a:p>
        </p:txBody>
      </p:sp>
      <p:sp>
        <p:nvSpPr>
          <p:cNvPr id="3" name="Content Placeholder 2">
            <a:extLst>
              <a:ext uri="{FF2B5EF4-FFF2-40B4-BE49-F238E27FC236}">
                <a16:creationId xmlns:a16="http://schemas.microsoft.com/office/drawing/2014/main" id="{F1A5F20F-A114-342A-A116-99425C9367DB}"/>
              </a:ext>
            </a:extLst>
          </p:cNvPr>
          <p:cNvSpPr>
            <a:spLocks noGrp="1"/>
          </p:cNvSpPr>
          <p:nvPr>
            <p:ph idx="1"/>
          </p:nvPr>
        </p:nvSpPr>
        <p:spPr>
          <a:xfrm>
            <a:off x="618020" y="1124744"/>
            <a:ext cx="7886700" cy="4351338"/>
          </a:xfrm>
        </p:spPr>
        <p:txBody>
          <a:bodyPr>
            <a:normAutofit lnSpcReduction="10000"/>
          </a:bodyPr>
          <a:lstStyle/>
          <a:p>
            <a:r>
              <a:rPr lang="en-GB" dirty="0">
                <a:solidFill>
                  <a:srgbClr val="0000CC"/>
                </a:solidFill>
              </a:rPr>
              <a:t>Your memories...lessons learnt?</a:t>
            </a:r>
          </a:p>
          <a:p>
            <a:r>
              <a:rPr lang="en-GB" dirty="0">
                <a:solidFill>
                  <a:srgbClr val="0000CC"/>
                </a:solidFill>
              </a:rPr>
              <a:t>How will you use them?  Experiences?  Knowledge gained?</a:t>
            </a:r>
          </a:p>
          <a:p>
            <a:r>
              <a:rPr lang="en-GB" dirty="0">
                <a:solidFill>
                  <a:srgbClr val="0000CC"/>
                </a:solidFill>
              </a:rPr>
              <a:t>Stop! Keep?  Start?</a:t>
            </a:r>
          </a:p>
          <a:p>
            <a:r>
              <a:rPr lang="en-GB" dirty="0">
                <a:solidFill>
                  <a:srgbClr val="0000CC"/>
                </a:solidFill>
              </a:rPr>
              <a:t>What will make a difference for you at Level 6?</a:t>
            </a:r>
          </a:p>
          <a:p>
            <a:r>
              <a:rPr lang="en-GB" dirty="0">
                <a:solidFill>
                  <a:srgbClr val="0000CC"/>
                </a:solidFill>
              </a:rPr>
              <a:t>Are you confident?</a:t>
            </a:r>
          </a:p>
          <a:p>
            <a:r>
              <a:rPr lang="en-GB" dirty="0">
                <a:solidFill>
                  <a:srgbClr val="0000CC"/>
                </a:solidFill>
              </a:rPr>
              <a:t>What do you want to achieve?</a:t>
            </a:r>
          </a:p>
          <a:p>
            <a:r>
              <a:rPr lang="en-GB" dirty="0">
                <a:solidFill>
                  <a:srgbClr val="0000CC"/>
                </a:solidFill>
              </a:rPr>
              <a:t>What is stopping you?</a:t>
            </a:r>
          </a:p>
          <a:p>
            <a:r>
              <a:rPr lang="en-GB" dirty="0">
                <a:solidFill>
                  <a:srgbClr val="0000CC"/>
                </a:solidFill>
              </a:rPr>
              <a:t>So...what do </a:t>
            </a:r>
            <a:r>
              <a:rPr lang="en-GB" i="1" dirty="0">
                <a:solidFill>
                  <a:srgbClr val="0000CC"/>
                </a:solidFill>
              </a:rPr>
              <a:t>you</a:t>
            </a:r>
            <a:r>
              <a:rPr lang="en-GB" dirty="0">
                <a:solidFill>
                  <a:srgbClr val="0000CC"/>
                </a:solidFill>
              </a:rPr>
              <a:t> need to do?</a:t>
            </a:r>
          </a:p>
          <a:p>
            <a:r>
              <a:rPr lang="en-GB" dirty="0">
                <a:solidFill>
                  <a:srgbClr val="0000CC"/>
                </a:solidFill>
              </a:rPr>
              <a:t>How will </a:t>
            </a:r>
            <a:r>
              <a:rPr lang="en-GB" i="1" dirty="0">
                <a:solidFill>
                  <a:srgbClr val="0000CC"/>
                </a:solidFill>
              </a:rPr>
              <a:t>you</a:t>
            </a:r>
            <a:r>
              <a:rPr lang="en-GB" dirty="0">
                <a:solidFill>
                  <a:srgbClr val="0000CC"/>
                </a:solidFill>
              </a:rPr>
              <a:t> do it?</a:t>
            </a:r>
          </a:p>
          <a:p>
            <a:r>
              <a:rPr lang="en-GB" dirty="0">
                <a:solidFill>
                  <a:srgbClr val="0000CC"/>
                </a:solidFill>
              </a:rPr>
              <a:t>When will </a:t>
            </a:r>
            <a:r>
              <a:rPr lang="en-GB" i="1" dirty="0">
                <a:solidFill>
                  <a:srgbClr val="0000CC"/>
                </a:solidFill>
              </a:rPr>
              <a:t>you</a:t>
            </a:r>
            <a:r>
              <a:rPr lang="en-GB" dirty="0">
                <a:solidFill>
                  <a:srgbClr val="0000CC"/>
                </a:solidFill>
              </a:rPr>
              <a:t> start?</a:t>
            </a:r>
          </a:p>
          <a:p>
            <a:endParaRPr lang="en-GB" dirty="0">
              <a:solidFill>
                <a:srgbClr val="0000CC"/>
              </a:solidFill>
            </a:endParaRPr>
          </a:p>
          <a:p>
            <a:pPr marL="0" indent="0">
              <a:buNone/>
            </a:pPr>
            <a:r>
              <a:rPr lang="en-GB" b="1" i="1" dirty="0">
                <a:solidFill>
                  <a:srgbClr val="0000CC"/>
                </a:solidFill>
              </a:rPr>
              <a:t>You are on your way!</a:t>
            </a:r>
          </a:p>
        </p:txBody>
      </p:sp>
      <p:pic>
        <p:nvPicPr>
          <p:cNvPr id="1026" name="Picture 2" descr="Homer Simpson Thinking GIF - Find &amp; Share on GIPHY">
            <a:extLst>
              <a:ext uri="{FF2B5EF4-FFF2-40B4-BE49-F238E27FC236}">
                <a16:creationId xmlns:a16="http://schemas.microsoft.com/office/drawing/2014/main" id="{FEE3C267-D9EB-2378-13D6-07E5F1B8A5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0367" y="0"/>
            <a:ext cx="2255573" cy="12687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79F1712-8EB1-B3C1-FD8B-EDFE0B0155CB}"/>
              </a:ext>
            </a:extLst>
          </p:cNvPr>
          <p:cNvPicPr>
            <a:picLocks noChangeAspect="1"/>
          </p:cNvPicPr>
          <p:nvPr/>
        </p:nvPicPr>
        <p:blipFill>
          <a:blip r:embed="rId3"/>
          <a:stretch>
            <a:fillRect/>
          </a:stretch>
        </p:blipFill>
        <p:spPr>
          <a:xfrm>
            <a:off x="5074710" y="3573016"/>
            <a:ext cx="4069290" cy="2160240"/>
          </a:xfrm>
          <a:prstGeom prst="rect">
            <a:avLst/>
          </a:prstGeom>
        </p:spPr>
      </p:pic>
    </p:spTree>
    <p:extLst>
      <p:ext uri="{BB962C8B-B14F-4D97-AF65-F5344CB8AC3E}">
        <p14:creationId xmlns:p14="http://schemas.microsoft.com/office/powerpoint/2010/main" val="67418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fade">
                                      <p:cBhvr>
                                        <p:cTn id="57" dur="500"/>
                                        <p:tgtEl>
                                          <p:spTgt spid="3">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5"/>
                                        </p:tgtEl>
                                        <p:attrNameLst>
                                          <p:attrName>style.visibility</p:attrName>
                                        </p:attrNameLst>
                                      </p:cBhvr>
                                      <p:to>
                                        <p:strVal val="visible"/>
                                      </p:to>
                                    </p:set>
                                    <p:animEffect transition="in" filter="fade">
                                      <p:cBhvr>
                                        <p:cTn id="6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4318D-F7B6-DAFB-D43D-79BE0EE3A7AD}"/>
              </a:ext>
            </a:extLst>
          </p:cNvPr>
          <p:cNvSpPr>
            <a:spLocks noGrp="1"/>
          </p:cNvSpPr>
          <p:nvPr>
            <p:ph type="title"/>
          </p:nvPr>
        </p:nvSpPr>
        <p:spPr/>
        <p:txBody>
          <a:bodyPr>
            <a:normAutofit/>
          </a:bodyPr>
          <a:lstStyle/>
          <a:p>
            <a:r>
              <a:rPr lang="en-GB" sz="3000" b="1" dirty="0"/>
              <a:t>Class rules, regulations and tasks</a:t>
            </a:r>
          </a:p>
        </p:txBody>
      </p:sp>
      <p:sp>
        <p:nvSpPr>
          <p:cNvPr id="3" name="Content Placeholder 2">
            <a:extLst>
              <a:ext uri="{FF2B5EF4-FFF2-40B4-BE49-F238E27FC236}">
                <a16:creationId xmlns:a16="http://schemas.microsoft.com/office/drawing/2014/main" id="{8885F6C1-3648-0D66-C1A5-17FBDB8BE065}"/>
              </a:ext>
            </a:extLst>
          </p:cNvPr>
          <p:cNvSpPr>
            <a:spLocks noGrp="1"/>
          </p:cNvSpPr>
          <p:nvPr>
            <p:ph idx="1"/>
          </p:nvPr>
        </p:nvSpPr>
        <p:spPr>
          <a:xfrm>
            <a:off x="628650" y="2226469"/>
            <a:ext cx="7886700" cy="2566338"/>
          </a:xfrm>
        </p:spPr>
        <p:txBody>
          <a:bodyPr/>
          <a:lstStyle/>
          <a:p>
            <a:r>
              <a:rPr lang="en-GB" dirty="0">
                <a:solidFill>
                  <a:srgbClr val="0000CC"/>
                </a:solidFill>
              </a:rPr>
              <a:t>Election of class rep and a deputy</a:t>
            </a:r>
          </a:p>
          <a:p>
            <a:r>
              <a:rPr lang="en-GB" dirty="0">
                <a:solidFill>
                  <a:srgbClr val="0000CC"/>
                </a:solidFill>
              </a:rPr>
              <a:t>Mandatory residential</a:t>
            </a:r>
          </a:p>
          <a:p>
            <a:r>
              <a:rPr lang="en-GB" dirty="0">
                <a:solidFill>
                  <a:srgbClr val="0000CC"/>
                </a:solidFill>
              </a:rPr>
              <a:t>Extenuating Circumstances (EC)</a:t>
            </a:r>
          </a:p>
          <a:p>
            <a:r>
              <a:rPr lang="en-GB" dirty="0">
                <a:solidFill>
                  <a:srgbClr val="0000CC"/>
                </a:solidFill>
              </a:rPr>
              <a:t>Agree the class rules – what is expected and agreed by the students and what is required by the tutor</a:t>
            </a:r>
          </a:p>
          <a:p>
            <a:endParaRPr lang="en-GB" dirty="0"/>
          </a:p>
        </p:txBody>
      </p:sp>
    </p:spTree>
    <p:extLst>
      <p:ext uri="{BB962C8B-B14F-4D97-AF65-F5344CB8AC3E}">
        <p14:creationId xmlns:p14="http://schemas.microsoft.com/office/powerpoint/2010/main" val="1852872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A0A17-DB1A-D59E-C551-E513D7116BA6}"/>
              </a:ext>
            </a:extLst>
          </p:cNvPr>
          <p:cNvSpPr>
            <a:spLocks noGrp="1"/>
          </p:cNvSpPr>
          <p:nvPr>
            <p:ph type="title"/>
          </p:nvPr>
        </p:nvSpPr>
        <p:spPr>
          <a:xfrm>
            <a:off x="628650" y="365125"/>
            <a:ext cx="7886700" cy="1119659"/>
          </a:xfrm>
        </p:spPr>
        <p:txBody>
          <a:bodyPr/>
          <a:lstStyle/>
          <a:p>
            <a:pPr algn="ctr"/>
            <a:r>
              <a:rPr lang="en-GB" b="1" dirty="0"/>
              <a:t>Student Reps</a:t>
            </a:r>
          </a:p>
        </p:txBody>
      </p:sp>
      <p:sp>
        <p:nvSpPr>
          <p:cNvPr id="3" name="Content Placeholder 2">
            <a:extLst>
              <a:ext uri="{FF2B5EF4-FFF2-40B4-BE49-F238E27FC236}">
                <a16:creationId xmlns:a16="http://schemas.microsoft.com/office/drawing/2014/main" id="{E10C1FF5-244A-FDD4-5311-268A5892F13C}"/>
              </a:ext>
            </a:extLst>
          </p:cNvPr>
          <p:cNvSpPr>
            <a:spLocks noGrp="1"/>
          </p:cNvSpPr>
          <p:nvPr>
            <p:ph idx="1"/>
          </p:nvPr>
        </p:nvSpPr>
        <p:spPr>
          <a:xfrm>
            <a:off x="628650" y="1825625"/>
            <a:ext cx="7886700" cy="1027311"/>
          </a:xfrm>
        </p:spPr>
        <p:txBody>
          <a:bodyPr/>
          <a:lstStyle/>
          <a:p>
            <a:r>
              <a:rPr lang="en-GB" dirty="0">
                <a:solidFill>
                  <a:srgbClr val="0000CC"/>
                </a:solidFill>
              </a:rPr>
              <a:t>We need a Class Rep AND a Deputy Class Rep.</a:t>
            </a:r>
          </a:p>
          <a:p>
            <a:r>
              <a:rPr lang="en-GB" dirty="0">
                <a:solidFill>
                  <a:srgbClr val="0000CC"/>
                </a:solidFill>
              </a:rPr>
              <a:t>Election by students in the group.</a:t>
            </a:r>
          </a:p>
        </p:txBody>
      </p:sp>
      <p:pic>
        <p:nvPicPr>
          <p:cNvPr id="5" name="Picture 4">
            <a:extLst>
              <a:ext uri="{FF2B5EF4-FFF2-40B4-BE49-F238E27FC236}">
                <a16:creationId xmlns:a16="http://schemas.microsoft.com/office/drawing/2014/main" id="{255A6213-2FE0-5BC5-E18C-E1E2BDC4C202}"/>
              </a:ext>
            </a:extLst>
          </p:cNvPr>
          <p:cNvPicPr>
            <a:picLocks noChangeAspect="1"/>
          </p:cNvPicPr>
          <p:nvPr/>
        </p:nvPicPr>
        <p:blipFill>
          <a:blip r:embed="rId2"/>
          <a:stretch>
            <a:fillRect/>
          </a:stretch>
        </p:blipFill>
        <p:spPr>
          <a:xfrm>
            <a:off x="2699792" y="2852936"/>
            <a:ext cx="4259828" cy="2848929"/>
          </a:xfrm>
          <a:prstGeom prst="rect">
            <a:avLst/>
          </a:prstGeom>
        </p:spPr>
      </p:pic>
    </p:spTree>
    <p:extLst>
      <p:ext uri="{BB962C8B-B14F-4D97-AF65-F5344CB8AC3E}">
        <p14:creationId xmlns:p14="http://schemas.microsoft.com/office/powerpoint/2010/main" val="971661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F2CF181-B5D1-446A-946D-5700442CBD28}"/>
              </a:ext>
            </a:extLst>
          </p:cNvPr>
          <p:cNvSpPr txBox="1"/>
          <p:nvPr/>
        </p:nvSpPr>
        <p:spPr>
          <a:xfrm rot="19429346">
            <a:off x="1835702" y="1814066"/>
            <a:ext cx="4146135" cy="859466"/>
          </a:xfrm>
          <a:prstGeom prst="rect">
            <a:avLst/>
          </a:prstGeom>
          <a:noFill/>
        </p:spPr>
        <p:txBody>
          <a:bodyPr wrap="none" rtlCol="0">
            <a:spAutoFit/>
          </a:bodyPr>
          <a:lstStyle/>
          <a:p>
            <a:r>
              <a:rPr lang="en-GB" sz="4985" dirty="0">
                <a:solidFill>
                  <a:schemeClr val="bg1">
                    <a:lumMod val="75000"/>
                  </a:schemeClr>
                </a:solidFill>
              </a:rPr>
              <a:t>Self-Awareness</a:t>
            </a:r>
          </a:p>
        </p:txBody>
      </p:sp>
      <p:sp>
        <p:nvSpPr>
          <p:cNvPr id="2" name="Title 1">
            <a:extLst>
              <a:ext uri="{FF2B5EF4-FFF2-40B4-BE49-F238E27FC236}">
                <a16:creationId xmlns:a16="http://schemas.microsoft.com/office/drawing/2014/main" id="{916BE724-50FA-9844-B5FF-B42EF5AFB91F}"/>
              </a:ext>
            </a:extLst>
          </p:cNvPr>
          <p:cNvSpPr>
            <a:spLocks noGrp="1"/>
          </p:cNvSpPr>
          <p:nvPr>
            <p:ph type="title"/>
          </p:nvPr>
        </p:nvSpPr>
        <p:spPr>
          <a:xfrm>
            <a:off x="457199" y="380741"/>
            <a:ext cx="8229600" cy="598878"/>
          </a:xfrm>
        </p:spPr>
        <p:txBody>
          <a:bodyPr/>
          <a:lstStyle/>
          <a:p>
            <a:r>
              <a:rPr lang="en-US" dirty="0"/>
              <a:t>Agree Class </a:t>
            </a:r>
            <a:r>
              <a:rPr lang="en-US" strike="sngStrike" dirty="0"/>
              <a:t>Rules</a:t>
            </a:r>
            <a:r>
              <a:rPr lang="en-US" dirty="0"/>
              <a:t>  Guidelines</a:t>
            </a:r>
          </a:p>
        </p:txBody>
      </p:sp>
      <p:pic>
        <p:nvPicPr>
          <p:cNvPr id="5" name="Content Placeholder 4" descr="A close up of a logo&#10;&#10;Description automatically generated">
            <a:extLst>
              <a:ext uri="{FF2B5EF4-FFF2-40B4-BE49-F238E27FC236}">
                <a16:creationId xmlns:a16="http://schemas.microsoft.com/office/drawing/2014/main" id="{69D85601-E159-42EE-8B74-1647843FBA8D}"/>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5978769" y="3422691"/>
            <a:ext cx="2813538" cy="1828800"/>
          </a:xfrm>
        </p:spPr>
      </p:pic>
      <p:sp>
        <p:nvSpPr>
          <p:cNvPr id="10" name="TextBox 9">
            <a:extLst>
              <a:ext uri="{FF2B5EF4-FFF2-40B4-BE49-F238E27FC236}">
                <a16:creationId xmlns:a16="http://schemas.microsoft.com/office/drawing/2014/main" id="{6CDEE143-81A0-4497-8443-A95FF3525E58}"/>
              </a:ext>
            </a:extLst>
          </p:cNvPr>
          <p:cNvSpPr txBox="1"/>
          <p:nvPr/>
        </p:nvSpPr>
        <p:spPr>
          <a:xfrm>
            <a:off x="6151467" y="1784263"/>
            <a:ext cx="2674435" cy="1455783"/>
          </a:xfrm>
          <a:prstGeom prst="rect">
            <a:avLst/>
          </a:prstGeom>
          <a:noFill/>
        </p:spPr>
        <p:txBody>
          <a:bodyPr wrap="square" rtlCol="0">
            <a:spAutoFit/>
          </a:bodyPr>
          <a:lstStyle/>
          <a:p>
            <a:r>
              <a:rPr lang="en-GB" sz="2215" b="1" i="1" dirty="0">
                <a:solidFill>
                  <a:srgbClr val="FF0000"/>
                </a:solidFill>
              </a:rPr>
              <a:t>Let’s spend 10 minutes agreeing how we are going to work together</a:t>
            </a:r>
          </a:p>
        </p:txBody>
      </p:sp>
      <p:sp>
        <p:nvSpPr>
          <p:cNvPr id="4" name="TextBox 3">
            <a:extLst>
              <a:ext uri="{FF2B5EF4-FFF2-40B4-BE49-F238E27FC236}">
                <a16:creationId xmlns:a16="http://schemas.microsoft.com/office/drawing/2014/main" id="{A25C4939-ACA4-4146-BB1E-3C9CB5DDA5F2}"/>
              </a:ext>
            </a:extLst>
          </p:cNvPr>
          <p:cNvSpPr txBox="1"/>
          <p:nvPr/>
        </p:nvSpPr>
        <p:spPr>
          <a:xfrm>
            <a:off x="134928" y="1204370"/>
            <a:ext cx="5715212" cy="4187300"/>
          </a:xfrm>
          <a:prstGeom prst="rect">
            <a:avLst/>
          </a:prstGeom>
          <a:noFill/>
        </p:spPr>
        <p:txBody>
          <a:bodyPr wrap="square" rtlCol="0">
            <a:spAutoFit/>
          </a:bodyPr>
          <a:lstStyle/>
          <a:p>
            <a:pPr marL="263776" indent="-263776">
              <a:buFont typeface="Wingdings" pitchFamily="2" charset="2"/>
              <a:buChar char="ü"/>
            </a:pPr>
            <a:r>
              <a:rPr lang="en-GB" sz="1662" dirty="0"/>
              <a:t>Arrive &amp; Start on time</a:t>
            </a:r>
          </a:p>
          <a:p>
            <a:pPr marL="263776" indent="-263776">
              <a:buFont typeface="Wingdings" pitchFamily="2" charset="2"/>
              <a:buChar char="ü"/>
            </a:pPr>
            <a:r>
              <a:rPr lang="en-GB" sz="1662" dirty="0"/>
              <a:t>Give apologies if you're going to be late or absent</a:t>
            </a:r>
          </a:p>
          <a:p>
            <a:pPr marL="263776" indent="-263776">
              <a:buFont typeface="Wingdings" pitchFamily="2" charset="2"/>
              <a:buChar char="ü"/>
            </a:pPr>
            <a:r>
              <a:rPr lang="en-GB" sz="1662" dirty="0"/>
              <a:t>Practice open mindedness</a:t>
            </a:r>
          </a:p>
          <a:p>
            <a:pPr marL="738572" lvl="1" indent="-316531">
              <a:buFont typeface="+mj-lt"/>
              <a:buAutoNum type="alphaLcPeriod"/>
            </a:pPr>
            <a:r>
              <a:rPr lang="en-GB" sz="1292" i="1" dirty="0"/>
              <a:t>Be open to new approaches to teaching and learning</a:t>
            </a:r>
          </a:p>
          <a:p>
            <a:pPr marL="738572" lvl="1" indent="-316531">
              <a:buFont typeface="+mj-lt"/>
              <a:buAutoNum type="alphaLcPeriod"/>
            </a:pPr>
            <a:r>
              <a:rPr lang="en-GB" sz="1292" i="1" dirty="0"/>
              <a:t>Be open to being incorrect, unaware and or out of date</a:t>
            </a:r>
          </a:p>
          <a:p>
            <a:pPr marL="263776" indent="-263776">
              <a:buFont typeface="Wingdings" pitchFamily="2" charset="2"/>
              <a:buChar char="ü"/>
            </a:pPr>
            <a:r>
              <a:rPr lang="en-GB" sz="1662" dirty="0"/>
              <a:t>All opinions are valid.</a:t>
            </a:r>
          </a:p>
          <a:p>
            <a:pPr marL="685817" lvl="1" indent="-263776">
              <a:buFont typeface="+mj-lt"/>
              <a:buAutoNum type="alphaLcPeriod"/>
            </a:pPr>
            <a:r>
              <a:rPr lang="en-GB" sz="1292" i="1" dirty="0"/>
              <a:t>Share what you know and avoid withholding information and/or sharing partial truth</a:t>
            </a:r>
          </a:p>
          <a:p>
            <a:pPr marL="263776" indent="-263776">
              <a:lnSpc>
                <a:spcPct val="150000"/>
              </a:lnSpc>
              <a:buFont typeface="Wingdings" pitchFamily="2" charset="2"/>
              <a:buChar char="ü"/>
            </a:pPr>
            <a:r>
              <a:rPr lang="en-GB" sz="1662" dirty="0"/>
              <a:t>Agree to disagree.</a:t>
            </a:r>
          </a:p>
          <a:p>
            <a:pPr marL="685817" lvl="1" indent="-263776">
              <a:buFont typeface="+mj-lt"/>
              <a:buAutoNum type="alphaLcPeriod"/>
            </a:pPr>
            <a:r>
              <a:rPr lang="en-GB" sz="1292" dirty="0"/>
              <a:t>Withhold judgement and negative comments about others’ points of view, or view of stated values</a:t>
            </a:r>
          </a:p>
          <a:p>
            <a:pPr marL="263776" indent="-263776">
              <a:lnSpc>
                <a:spcPct val="150000"/>
              </a:lnSpc>
              <a:buFont typeface="Wingdings" pitchFamily="2" charset="2"/>
              <a:buChar char="ü"/>
            </a:pPr>
            <a:r>
              <a:rPr lang="en-GB" sz="1662" dirty="0"/>
              <a:t>Don’t take yourself too seriously</a:t>
            </a:r>
          </a:p>
          <a:p>
            <a:pPr marL="263776" indent="-263776">
              <a:lnSpc>
                <a:spcPct val="150000"/>
              </a:lnSpc>
              <a:buFont typeface="Wingdings" pitchFamily="2" charset="2"/>
              <a:buChar char="ü"/>
            </a:pPr>
            <a:r>
              <a:rPr lang="en-GB" sz="1662" dirty="0"/>
              <a:t>Try new things</a:t>
            </a:r>
          </a:p>
          <a:p>
            <a:pPr marL="263776" indent="-263776">
              <a:lnSpc>
                <a:spcPct val="150000"/>
              </a:lnSpc>
              <a:buFont typeface="Wingdings" pitchFamily="2" charset="2"/>
              <a:buChar char="ü"/>
            </a:pPr>
            <a:r>
              <a:rPr lang="en-GB" sz="1662" dirty="0"/>
              <a:t>Have fun Learning</a:t>
            </a:r>
          </a:p>
          <a:p>
            <a:pPr marL="263776" indent="-263776">
              <a:lnSpc>
                <a:spcPct val="150000"/>
              </a:lnSpc>
              <a:buFont typeface="Wingdings" pitchFamily="2" charset="2"/>
              <a:buChar char="ü"/>
            </a:pPr>
            <a:r>
              <a:rPr lang="en-GB" sz="1662" dirty="0"/>
              <a:t>WhatsApp group – you need to set this up</a:t>
            </a:r>
          </a:p>
        </p:txBody>
      </p:sp>
    </p:spTree>
    <p:extLst>
      <p:ext uri="{BB962C8B-B14F-4D97-AF65-F5344CB8AC3E}">
        <p14:creationId xmlns:p14="http://schemas.microsoft.com/office/powerpoint/2010/main" val="1814947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3" end="3"/>
                                            </p:txEl>
                                          </p:spTgt>
                                        </p:tgtEl>
                                        <p:attrNameLst>
                                          <p:attrName>style.visibility</p:attrName>
                                        </p:attrNameLst>
                                      </p:cBhvr>
                                      <p:to>
                                        <p:strVal val="visible"/>
                                      </p:to>
                                    </p:set>
                                    <p:animEffect transition="in" filter="fade">
                                      <p:cBhvr>
                                        <p:cTn id="30" dur="500"/>
                                        <p:tgtEl>
                                          <p:spTgt spid="4">
                                            <p:txEl>
                                              <p:pRg st="3" end="3"/>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500"/>
                                        <p:tgtEl>
                                          <p:spTgt spid="4">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4">
                                            <p:txEl>
                                              <p:pRg st="5" end="5"/>
                                            </p:txEl>
                                          </p:spTgt>
                                        </p:tgtEl>
                                        <p:attrNameLst>
                                          <p:attrName>style.visibility</p:attrName>
                                        </p:attrNameLst>
                                      </p:cBhvr>
                                      <p:to>
                                        <p:strVal val="visible"/>
                                      </p:to>
                                    </p:set>
                                    <p:animEffect transition="in" filter="fade">
                                      <p:cBhvr>
                                        <p:cTn id="40" dur="500"/>
                                        <p:tgtEl>
                                          <p:spTgt spid="4">
                                            <p:txEl>
                                              <p:pRg st="5" end="5"/>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4">
                                            <p:txEl>
                                              <p:pRg st="6" end="6"/>
                                            </p:txEl>
                                          </p:spTgt>
                                        </p:tgtEl>
                                        <p:attrNameLst>
                                          <p:attrName>style.visibility</p:attrName>
                                        </p:attrNameLst>
                                      </p:cBhvr>
                                      <p:to>
                                        <p:strVal val="visible"/>
                                      </p:to>
                                    </p:set>
                                    <p:animEffect transition="in" filter="fade">
                                      <p:cBhvr>
                                        <p:cTn id="45" dur="500"/>
                                        <p:tgtEl>
                                          <p:spTgt spid="4">
                                            <p:txEl>
                                              <p:pRg st="6" end="6"/>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4">
                                            <p:txEl>
                                              <p:pRg st="7" end="7"/>
                                            </p:txEl>
                                          </p:spTgt>
                                        </p:tgtEl>
                                        <p:attrNameLst>
                                          <p:attrName>style.visibility</p:attrName>
                                        </p:attrNameLst>
                                      </p:cBhvr>
                                      <p:to>
                                        <p:strVal val="visible"/>
                                      </p:to>
                                    </p:set>
                                    <p:animEffect transition="in" filter="fade">
                                      <p:cBhvr>
                                        <p:cTn id="50" dur="500"/>
                                        <p:tgtEl>
                                          <p:spTgt spid="4">
                                            <p:txEl>
                                              <p:pRg st="7" end="7"/>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Effect transition="in" filter="fade">
                                      <p:cBhvr>
                                        <p:cTn id="55" dur="500"/>
                                        <p:tgtEl>
                                          <p:spTgt spid="4">
                                            <p:txEl>
                                              <p:pRg st="8" end="8"/>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4">
                                            <p:txEl>
                                              <p:pRg st="9" end="9"/>
                                            </p:txEl>
                                          </p:spTgt>
                                        </p:tgtEl>
                                        <p:attrNameLst>
                                          <p:attrName>style.visibility</p:attrName>
                                        </p:attrNameLst>
                                      </p:cBhvr>
                                      <p:to>
                                        <p:strVal val="visible"/>
                                      </p:to>
                                    </p:set>
                                    <p:animEffect transition="in" filter="fade">
                                      <p:cBhvr>
                                        <p:cTn id="60" dur="500"/>
                                        <p:tgtEl>
                                          <p:spTgt spid="4">
                                            <p:txEl>
                                              <p:pRg st="9" end="9"/>
                                            </p:txEl>
                                          </p:spTgt>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nodeType="clickEffect">
                                  <p:stCondLst>
                                    <p:cond delay="0"/>
                                  </p:stCondLst>
                                  <p:childTnLst>
                                    <p:set>
                                      <p:cBhvr>
                                        <p:cTn id="64" dur="1" fill="hold">
                                          <p:stCondLst>
                                            <p:cond delay="0"/>
                                          </p:stCondLst>
                                        </p:cTn>
                                        <p:tgtEl>
                                          <p:spTgt spid="4">
                                            <p:txEl>
                                              <p:pRg st="10" end="10"/>
                                            </p:txEl>
                                          </p:spTgt>
                                        </p:tgtEl>
                                        <p:attrNameLst>
                                          <p:attrName>style.visibility</p:attrName>
                                        </p:attrNameLst>
                                      </p:cBhvr>
                                      <p:to>
                                        <p:strVal val="visible"/>
                                      </p:to>
                                    </p:set>
                                    <p:animEffect transition="in" filter="fade">
                                      <p:cBhvr>
                                        <p:cTn id="65" dur="500"/>
                                        <p:tgtEl>
                                          <p:spTgt spid="4">
                                            <p:txEl>
                                              <p:pRg st="10" end="10"/>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4">
                                            <p:txEl>
                                              <p:pRg st="11" end="11"/>
                                            </p:txEl>
                                          </p:spTgt>
                                        </p:tgtEl>
                                        <p:attrNameLst>
                                          <p:attrName>style.visibility</p:attrName>
                                        </p:attrNameLst>
                                      </p:cBhvr>
                                      <p:to>
                                        <p:strVal val="visible"/>
                                      </p:to>
                                    </p:set>
                                    <p:animEffect transition="in" filter="fade">
                                      <p:cBhvr>
                                        <p:cTn id="70" dur="500"/>
                                        <p:tgtEl>
                                          <p:spTgt spid="4">
                                            <p:txEl>
                                              <p:pRg st="11" end="11"/>
                                            </p:txEl>
                                          </p:spTgt>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nodeType="clickEffect">
                                  <p:stCondLst>
                                    <p:cond delay="0"/>
                                  </p:stCondLst>
                                  <p:childTnLst>
                                    <p:set>
                                      <p:cBhvr>
                                        <p:cTn id="74" dur="1" fill="hold">
                                          <p:stCondLst>
                                            <p:cond delay="0"/>
                                          </p:stCondLst>
                                        </p:cTn>
                                        <p:tgtEl>
                                          <p:spTgt spid="4">
                                            <p:txEl>
                                              <p:pRg st="12" end="12"/>
                                            </p:txEl>
                                          </p:spTgt>
                                        </p:tgtEl>
                                        <p:attrNameLst>
                                          <p:attrName>style.visibility</p:attrName>
                                        </p:attrNameLst>
                                      </p:cBhvr>
                                      <p:to>
                                        <p:strVal val="visible"/>
                                      </p:to>
                                    </p:set>
                                    <p:animEffect transition="in" filter="fade">
                                      <p:cBhvr>
                                        <p:cTn id="75" dur="500"/>
                                        <p:tgtEl>
                                          <p:spTgt spid="4">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B14EE-1D91-4E21-82A0-8DBD9CC31834}"/>
              </a:ext>
            </a:extLst>
          </p:cNvPr>
          <p:cNvSpPr>
            <a:spLocks noGrp="1"/>
          </p:cNvSpPr>
          <p:nvPr>
            <p:ph type="title"/>
          </p:nvPr>
        </p:nvSpPr>
        <p:spPr>
          <a:xfrm>
            <a:off x="545385" y="256472"/>
            <a:ext cx="8229600" cy="716867"/>
          </a:xfrm>
        </p:spPr>
        <p:txBody>
          <a:bodyPr/>
          <a:lstStyle/>
          <a:p>
            <a:r>
              <a:rPr lang="en-GB" dirty="0"/>
              <a:t>Main Issues – </a:t>
            </a:r>
            <a:r>
              <a:rPr lang="en-GB" i="1" dirty="0"/>
              <a:t>from Experience!</a:t>
            </a:r>
          </a:p>
        </p:txBody>
      </p:sp>
      <p:sp>
        <p:nvSpPr>
          <p:cNvPr id="3" name="Content Placeholder 2">
            <a:extLst>
              <a:ext uri="{FF2B5EF4-FFF2-40B4-BE49-F238E27FC236}">
                <a16:creationId xmlns:a16="http://schemas.microsoft.com/office/drawing/2014/main" id="{775BD3CB-6D20-4D2D-84D7-D5D54C8F02D1}"/>
              </a:ext>
            </a:extLst>
          </p:cNvPr>
          <p:cNvSpPr>
            <a:spLocks noGrp="1"/>
          </p:cNvSpPr>
          <p:nvPr>
            <p:ph idx="1"/>
          </p:nvPr>
        </p:nvSpPr>
        <p:spPr>
          <a:xfrm>
            <a:off x="387253" y="1039342"/>
            <a:ext cx="8545864" cy="3643022"/>
          </a:xfrm>
        </p:spPr>
        <p:txBody>
          <a:bodyPr>
            <a:normAutofit fontScale="92500"/>
          </a:bodyPr>
          <a:lstStyle/>
          <a:p>
            <a:r>
              <a:rPr lang="en-GB" i="1" dirty="0">
                <a:solidFill>
                  <a:srgbClr val="002060"/>
                </a:solidFill>
              </a:rPr>
              <a:t>Not attending sessions – this is academic suicide!</a:t>
            </a:r>
            <a:endParaRPr lang="en-GB" dirty="0">
              <a:solidFill>
                <a:srgbClr val="002060"/>
              </a:solidFill>
            </a:endParaRPr>
          </a:p>
          <a:p>
            <a:r>
              <a:rPr lang="en-GB" i="1" dirty="0">
                <a:solidFill>
                  <a:srgbClr val="002060"/>
                </a:solidFill>
              </a:rPr>
              <a:t>Not reading and researching enough – The Year Books, for example!!</a:t>
            </a:r>
          </a:p>
          <a:p>
            <a:r>
              <a:rPr lang="en-GB" dirty="0"/>
              <a:t>Quality of sources</a:t>
            </a:r>
          </a:p>
          <a:p>
            <a:r>
              <a:rPr lang="en-GB" i="1" dirty="0">
                <a:solidFill>
                  <a:srgbClr val="002060"/>
                </a:solidFill>
              </a:rPr>
              <a:t>Minimal critical thinking – academic approach lacking</a:t>
            </a:r>
          </a:p>
          <a:p>
            <a:r>
              <a:rPr lang="en-GB" dirty="0"/>
              <a:t>Taking the extra step – interrogating the theories, understanding what they are saying, looking for underpinning theories/supporting theories and evidence</a:t>
            </a:r>
          </a:p>
          <a:p>
            <a:r>
              <a:rPr lang="en-GB" i="1" dirty="0">
                <a:solidFill>
                  <a:srgbClr val="002060"/>
                </a:solidFill>
              </a:rPr>
              <a:t>Not making use of your tutor/s</a:t>
            </a:r>
            <a:endParaRPr lang="en-GB" dirty="0">
              <a:solidFill>
                <a:srgbClr val="002060"/>
              </a:solidFill>
            </a:endParaRPr>
          </a:p>
          <a:p>
            <a:r>
              <a:rPr lang="en-GB" i="1" dirty="0">
                <a:solidFill>
                  <a:srgbClr val="002060"/>
                </a:solidFill>
              </a:rPr>
              <a:t>Referencing – do it properly.  APA 7 style.  A </a:t>
            </a:r>
            <a:r>
              <a:rPr lang="en-GB" b="1" i="1" u="sng" dirty="0">
                <a:solidFill>
                  <a:srgbClr val="002060"/>
                </a:solidFill>
              </a:rPr>
              <a:t>minimum</a:t>
            </a:r>
            <a:r>
              <a:rPr lang="en-GB" b="1" i="1" dirty="0">
                <a:solidFill>
                  <a:srgbClr val="002060"/>
                </a:solidFill>
              </a:rPr>
              <a:t> of 20 </a:t>
            </a:r>
            <a:r>
              <a:rPr lang="en-GB" i="1" dirty="0">
                <a:solidFill>
                  <a:srgbClr val="002060"/>
                </a:solidFill>
              </a:rPr>
              <a:t>referenced citations</a:t>
            </a:r>
          </a:p>
          <a:p>
            <a:r>
              <a:rPr lang="en-GB" dirty="0"/>
              <a:t>How to Cite in-text</a:t>
            </a:r>
          </a:p>
          <a:p>
            <a:r>
              <a:rPr lang="en-GB" dirty="0"/>
              <a:t>How to complete your Reference List</a:t>
            </a:r>
          </a:p>
          <a:p>
            <a:pPr marL="474796" indent="-474796">
              <a:buFont typeface="+mj-lt"/>
              <a:buAutoNum type="arabicPeriod"/>
            </a:pPr>
            <a:endParaRPr lang="en-GB" dirty="0">
              <a:solidFill>
                <a:srgbClr val="0000CC"/>
              </a:solidFill>
            </a:endParaRPr>
          </a:p>
          <a:p>
            <a:endParaRPr lang="en-GB" dirty="0"/>
          </a:p>
        </p:txBody>
      </p:sp>
      <p:sp>
        <p:nvSpPr>
          <p:cNvPr id="8" name="TextBox 7">
            <a:extLst>
              <a:ext uri="{FF2B5EF4-FFF2-40B4-BE49-F238E27FC236}">
                <a16:creationId xmlns:a16="http://schemas.microsoft.com/office/drawing/2014/main" id="{4ED7BA72-630D-034D-A2E4-AFA1C7338D53}"/>
              </a:ext>
            </a:extLst>
          </p:cNvPr>
          <p:cNvSpPr txBox="1"/>
          <p:nvPr/>
        </p:nvSpPr>
        <p:spPr>
          <a:xfrm>
            <a:off x="899592" y="4869160"/>
            <a:ext cx="6951095" cy="774058"/>
          </a:xfrm>
          <a:prstGeom prst="rect">
            <a:avLst/>
          </a:prstGeom>
          <a:noFill/>
        </p:spPr>
        <p:txBody>
          <a:bodyPr wrap="square" rtlCol="0">
            <a:spAutoFit/>
          </a:bodyPr>
          <a:lstStyle/>
          <a:p>
            <a:r>
              <a:rPr lang="en-GB" sz="2215" dirty="0"/>
              <a:t>While it is wise to learn from experience, it is wiser to learn from the experiences of others.         </a:t>
            </a:r>
            <a:r>
              <a:rPr lang="en-GB" sz="1477" dirty="0"/>
              <a:t>Rick Warren</a:t>
            </a:r>
          </a:p>
        </p:txBody>
      </p:sp>
      <p:pic>
        <p:nvPicPr>
          <p:cNvPr id="7" name="Picture 6">
            <a:extLst>
              <a:ext uri="{FF2B5EF4-FFF2-40B4-BE49-F238E27FC236}">
                <a16:creationId xmlns:a16="http://schemas.microsoft.com/office/drawing/2014/main" id="{518AFD1B-E472-F565-5D08-B1223C5DEC1A}"/>
              </a:ext>
            </a:extLst>
          </p:cNvPr>
          <p:cNvPicPr>
            <a:picLocks noChangeAspect="1"/>
          </p:cNvPicPr>
          <p:nvPr/>
        </p:nvPicPr>
        <p:blipFill>
          <a:blip r:embed="rId2"/>
          <a:stretch>
            <a:fillRect/>
          </a:stretch>
        </p:blipFill>
        <p:spPr>
          <a:xfrm>
            <a:off x="7164288" y="12617"/>
            <a:ext cx="1979712" cy="1331041"/>
          </a:xfrm>
          <a:prstGeom prst="rect">
            <a:avLst/>
          </a:prstGeom>
        </p:spPr>
      </p:pic>
    </p:spTree>
    <p:extLst>
      <p:ext uri="{BB962C8B-B14F-4D97-AF65-F5344CB8AC3E}">
        <p14:creationId xmlns:p14="http://schemas.microsoft.com/office/powerpoint/2010/main" val="1237190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EA9CCFD-79A1-1E36-4311-2474D2290EB0}"/>
              </a:ext>
            </a:extLst>
          </p:cNvPr>
          <p:cNvSpPr txBox="1">
            <a:spLocks/>
          </p:cNvSpPr>
          <p:nvPr/>
        </p:nvSpPr>
        <p:spPr>
          <a:xfrm>
            <a:off x="539552" y="82305"/>
            <a:ext cx="6696744" cy="716867"/>
          </a:xfrm>
          <a:prstGeom prst="rect">
            <a:avLst/>
          </a:prstGeom>
        </p:spPr>
        <p:txBody>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t>Main Issues – </a:t>
            </a:r>
            <a:r>
              <a:rPr lang="en-GB" i="1" dirty="0"/>
              <a:t>from Experience!  </a:t>
            </a:r>
            <a:r>
              <a:rPr lang="en-GB" sz="1800" b="1" i="1" dirty="0"/>
              <a:t>(Cont.)</a:t>
            </a:r>
          </a:p>
        </p:txBody>
      </p:sp>
      <p:pic>
        <p:nvPicPr>
          <p:cNvPr id="5" name="Picture 4">
            <a:extLst>
              <a:ext uri="{FF2B5EF4-FFF2-40B4-BE49-F238E27FC236}">
                <a16:creationId xmlns:a16="http://schemas.microsoft.com/office/drawing/2014/main" id="{B2D7583E-A88F-23F8-3FDA-0D2C87D7E3AC}"/>
              </a:ext>
            </a:extLst>
          </p:cNvPr>
          <p:cNvPicPr>
            <a:picLocks noChangeAspect="1"/>
          </p:cNvPicPr>
          <p:nvPr/>
        </p:nvPicPr>
        <p:blipFill>
          <a:blip r:embed="rId3"/>
          <a:stretch>
            <a:fillRect/>
          </a:stretch>
        </p:blipFill>
        <p:spPr>
          <a:xfrm>
            <a:off x="7236296" y="12616"/>
            <a:ext cx="1907704" cy="1282627"/>
          </a:xfrm>
          <a:prstGeom prst="rect">
            <a:avLst/>
          </a:prstGeom>
        </p:spPr>
      </p:pic>
      <p:sp>
        <p:nvSpPr>
          <p:cNvPr id="9" name="TextBox 8">
            <a:extLst>
              <a:ext uri="{FF2B5EF4-FFF2-40B4-BE49-F238E27FC236}">
                <a16:creationId xmlns:a16="http://schemas.microsoft.com/office/drawing/2014/main" id="{62C70DCD-25DC-6F46-6459-B82010ABCE10}"/>
              </a:ext>
            </a:extLst>
          </p:cNvPr>
          <p:cNvSpPr txBox="1"/>
          <p:nvPr/>
        </p:nvSpPr>
        <p:spPr>
          <a:xfrm>
            <a:off x="107504" y="692696"/>
            <a:ext cx="7056784" cy="5078313"/>
          </a:xfrm>
          <a:prstGeom prst="rect">
            <a:avLst/>
          </a:prstGeom>
          <a:noFill/>
        </p:spPr>
        <p:txBody>
          <a:bodyPr wrap="square">
            <a:spAutoFit/>
          </a:bodyPr>
          <a:lstStyle/>
          <a:p>
            <a:pPr marL="474796" indent="-474796">
              <a:buFont typeface="Arial" panose="020B0604020202020204" pitchFamily="34" charset="0"/>
              <a:buChar char="•"/>
            </a:pPr>
            <a:r>
              <a:rPr lang="en-GB" i="1" dirty="0">
                <a:solidFill>
                  <a:srgbClr val="002060"/>
                </a:solidFill>
              </a:rPr>
              <a:t>Draw Conclusions based upon evidence throughout the report – develop arguments.</a:t>
            </a:r>
          </a:p>
          <a:p>
            <a:pPr marL="474796" indent="-474796">
              <a:buFont typeface="Arial" panose="020B0604020202020204" pitchFamily="34" charset="0"/>
              <a:buChar char="•"/>
            </a:pPr>
            <a:r>
              <a:rPr lang="en-GB" i="1" dirty="0">
                <a:solidFill>
                  <a:srgbClr val="002060"/>
                </a:solidFill>
              </a:rPr>
              <a:t>Wide reading of the topics = greater understanding and significantly improved criticality, and the ability to develop a wider range of essential, and appropriate, conclusions</a:t>
            </a:r>
          </a:p>
          <a:p>
            <a:pPr marL="474796" indent="-474796">
              <a:buFont typeface="Arial" panose="020B0604020202020204" pitchFamily="34" charset="0"/>
              <a:buChar char="•"/>
            </a:pPr>
            <a:r>
              <a:rPr lang="en-GB" i="1" u="sng" dirty="0">
                <a:solidFill>
                  <a:srgbClr val="002060"/>
                </a:solidFill>
              </a:rPr>
              <a:t>Always</a:t>
            </a:r>
            <a:r>
              <a:rPr lang="en-GB" i="1" dirty="0">
                <a:solidFill>
                  <a:srgbClr val="002060"/>
                </a:solidFill>
              </a:rPr>
              <a:t> proof-read – does it make sense? Does it flow? Can I understand it? Ask someone else to read it!</a:t>
            </a:r>
          </a:p>
          <a:p>
            <a:pPr marL="474796" indent="-474796">
              <a:buFont typeface="Arial" panose="020B0604020202020204" pitchFamily="34" charset="0"/>
              <a:buChar char="•"/>
            </a:pPr>
            <a:r>
              <a:rPr lang="en-GB" dirty="0"/>
              <a:t>Do a ‘Find’ for the word ‘Manger’ and ‘Replace’ with ‘Manager’ </a:t>
            </a:r>
            <a:r>
              <a:rPr lang="en-GB" dirty="0">
                <a:sym typeface="Wingdings" panose="05000000000000000000" pitchFamily="2" charset="2"/>
              </a:rPr>
              <a:t></a:t>
            </a:r>
            <a:endParaRPr lang="en-GB" dirty="0">
              <a:solidFill>
                <a:srgbClr val="002060"/>
              </a:solidFill>
            </a:endParaRPr>
          </a:p>
          <a:p>
            <a:pPr marL="474796" indent="-474796">
              <a:buFont typeface="Arial" panose="020B0604020202020204" pitchFamily="34" charset="0"/>
              <a:buChar char="•"/>
            </a:pPr>
            <a:r>
              <a:rPr lang="en-GB" i="1" dirty="0">
                <a:solidFill>
                  <a:srgbClr val="002060"/>
                </a:solidFill>
              </a:rPr>
              <a:t>Time Management – Formative assessments to help you</a:t>
            </a:r>
          </a:p>
          <a:p>
            <a:pPr marL="474796" indent="-474796">
              <a:buFont typeface="Arial" panose="020B0604020202020204" pitchFamily="34" charset="0"/>
              <a:buChar char="•"/>
            </a:pPr>
            <a:r>
              <a:rPr lang="en-GB" i="1" dirty="0">
                <a:solidFill>
                  <a:srgbClr val="002060"/>
                </a:solidFill>
              </a:rPr>
              <a:t>Time Management – lack of this leads to – Panic…. can lead to unfair practice, low marks, stress, feelings of failure, etc.</a:t>
            </a:r>
            <a:endParaRPr lang="en-GB" dirty="0">
              <a:solidFill>
                <a:srgbClr val="002060"/>
              </a:solidFill>
            </a:endParaRPr>
          </a:p>
          <a:p>
            <a:pPr marL="474796" indent="-474796">
              <a:buFont typeface="Arial" panose="020B0604020202020204" pitchFamily="34" charset="0"/>
              <a:buChar char="•"/>
            </a:pPr>
            <a:r>
              <a:rPr lang="en-GB" i="1" dirty="0">
                <a:solidFill>
                  <a:srgbClr val="002060"/>
                </a:solidFill>
              </a:rPr>
              <a:t>Self-Motivation – lack of this will undermine you</a:t>
            </a:r>
          </a:p>
          <a:p>
            <a:pPr marL="474796" indent="-474796">
              <a:buFont typeface="Arial" panose="020B0604020202020204" pitchFamily="34" charset="0"/>
              <a:buChar char="•"/>
            </a:pPr>
            <a:r>
              <a:rPr lang="en-GB" i="1" dirty="0">
                <a:solidFill>
                  <a:srgbClr val="002060"/>
                </a:solidFill>
              </a:rPr>
              <a:t>Word Count – Use it all…every time!</a:t>
            </a:r>
          </a:p>
          <a:p>
            <a:pPr marL="474796" indent="-474796">
              <a:buFont typeface="Arial" panose="020B0604020202020204" pitchFamily="34" charset="0"/>
              <a:buChar char="•"/>
            </a:pPr>
            <a:r>
              <a:rPr lang="en-GB" dirty="0"/>
              <a:t>Don’t put hyperlinks in the body of your assignments – just cite the reference and then include the web address as part of your Reference Section entry</a:t>
            </a:r>
            <a:endParaRPr lang="en-GB" dirty="0">
              <a:solidFill>
                <a:srgbClr val="002060"/>
              </a:solidFill>
            </a:endParaRPr>
          </a:p>
          <a:p>
            <a:pPr marL="474796" indent="-474796">
              <a:buFont typeface="Arial" panose="020B0604020202020204" pitchFamily="34" charset="0"/>
              <a:buChar char="•"/>
            </a:pPr>
            <a:r>
              <a:rPr lang="en-GB" b="1" i="1" u="sng" dirty="0">
                <a:solidFill>
                  <a:srgbClr val="0000CC"/>
                </a:solidFill>
              </a:rPr>
              <a:t>Accountability</a:t>
            </a:r>
            <a:r>
              <a:rPr lang="en-GB" b="1" i="1" dirty="0">
                <a:solidFill>
                  <a:srgbClr val="0000CC"/>
                </a:solidFill>
              </a:rPr>
              <a:t>!   Take ownership of your actions and their outcomes</a:t>
            </a:r>
          </a:p>
        </p:txBody>
      </p:sp>
    </p:spTree>
    <p:extLst>
      <p:ext uri="{BB962C8B-B14F-4D97-AF65-F5344CB8AC3E}">
        <p14:creationId xmlns:p14="http://schemas.microsoft.com/office/powerpoint/2010/main" val="1362810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5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5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5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Effect transition="in" filter="fade">
                                      <p:cBhvr>
                                        <p:cTn id="37" dur="500"/>
                                        <p:tgtEl>
                                          <p:spTgt spid="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xEl>
                                              <p:pRg st="7" end="7"/>
                                            </p:txEl>
                                          </p:spTgt>
                                        </p:tgtEl>
                                        <p:attrNameLst>
                                          <p:attrName>style.visibility</p:attrName>
                                        </p:attrNameLst>
                                      </p:cBhvr>
                                      <p:to>
                                        <p:strVal val="visible"/>
                                      </p:to>
                                    </p:set>
                                    <p:animEffect transition="in" filter="fade">
                                      <p:cBhvr>
                                        <p:cTn id="42" dur="500"/>
                                        <p:tgtEl>
                                          <p:spTgt spid="9">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8" end="8"/>
                                            </p:txEl>
                                          </p:spTgt>
                                        </p:tgtEl>
                                        <p:attrNameLst>
                                          <p:attrName>style.visibility</p:attrName>
                                        </p:attrNameLst>
                                      </p:cBhvr>
                                      <p:to>
                                        <p:strVal val="visible"/>
                                      </p:to>
                                    </p:set>
                                    <p:animEffect transition="in" filter="fade">
                                      <p:cBhvr>
                                        <p:cTn id="47" dur="500"/>
                                        <p:tgtEl>
                                          <p:spTgt spid="9">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9">
                                            <p:txEl>
                                              <p:pRg st="9" end="9"/>
                                            </p:txEl>
                                          </p:spTgt>
                                        </p:tgtEl>
                                        <p:attrNameLst>
                                          <p:attrName>style.visibility</p:attrName>
                                        </p:attrNameLst>
                                      </p:cBhvr>
                                      <p:to>
                                        <p:strVal val="visible"/>
                                      </p:to>
                                    </p:set>
                                    <p:animEffect transition="in" filter="fade">
                                      <p:cBhvr>
                                        <p:cTn id="52"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EE461-E75F-5380-142E-BA4F6EA93D25}"/>
              </a:ext>
            </a:extLst>
          </p:cNvPr>
          <p:cNvSpPr>
            <a:spLocks noGrp="1"/>
          </p:cNvSpPr>
          <p:nvPr>
            <p:ph type="title"/>
          </p:nvPr>
        </p:nvSpPr>
        <p:spPr/>
        <p:txBody>
          <a:bodyPr/>
          <a:lstStyle/>
          <a:p>
            <a:r>
              <a:rPr lang="en-GB" dirty="0"/>
              <a:t>Module Submission Dates (L6) - 2026</a:t>
            </a:r>
          </a:p>
        </p:txBody>
      </p:sp>
      <p:graphicFrame>
        <p:nvGraphicFramePr>
          <p:cNvPr id="4" name="Content Placeholder 3">
            <a:extLst>
              <a:ext uri="{FF2B5EF4-FFF2-40B4-BE49-F238E27FC236}">
                <a16:creationId xmlns:a16="http://schemas.microsoft.com/office/drawing/2014/main" id="{96143A45-BF31-6829-B580-27F5B0E56E02}"/>
              </a:ext>
            </a:extLst>
          </p:cNvPr>
          <p:cNvGraphicFramePr>
            <a:graphicFrameLocks noGrp="1"/>
          </p:cNvGraphicFramePr>
          <p:nvPr>
            <p:ph idx="1"/>
            <p:extLst>
              <p:ext uri="{D42A27DB-BD31-4B8C-83A1-F6EECF244321}">
                <p14:modId xmlns:p14="http://schemas.microsoft.com/office/powerpoint/2010/main" val="3012865120"/>
              </p:ext>
            </p:extLst>
          </p:nvPr>
        </p:nvGraphicFramePr>
        <p:xfrm>
          <a:off x="628650" y="2226468"/>
          <a:ext cx="7886700" cy="2725295"/>
        </p:xfrm>
        <a:graphic>
          <a:graphicData uri="http://schemas.openxmlformats.org/drawingml/2006/table">
            <a:tbl>
              <a:tblPr firstRow="1" bandRow="1">
                <a:tableStyleId>{5C22544A-7EE6-4342-B048-85BDC9FD1C3A}</a:tableStyleId>
              </a:tblPr>
              <a:tblGrid>
                <a:gridCol w="3943350">
                  <a:extLst>
                    <a:ext uri="{9D8B030D-6E8A-4147-A177-3AD203B41FA5}">
                      <a16:colId xmlns:a16="http://schemas.microsoft.com/office/drawing/2014/main" val="1402355032"/>
                    </a:ext>
                  </a:extLst>
                </a:gridCol>
                <a:gridCol w="3943350">
                  <a:extLst>
                    <a:ext uri="{9D8B030D-6E8A-4147-A177-3AD203B41FA5}">
                      <a16:colId xmlns:a16="http://schemas.microsoft.com/office/drawing/2014/main" val="1252969561"/>
                    </a:ext>
                  </a:extLst>
                </a:gridCol>
              </a:tblGrid>
              <a:tr h="382772">
                <a:tc>
                  <a:txBody>
                    <a:bodyPr/>
                    <a:lstStyle/>
                    <a:p>
                      <a:pPr algn="ctr"/>
                      <a:r>
                        <a:rPr lang="en-GB" sz="1800" dirty="0"/>
                        <a:t>MODULES</a:t>
                      </a:r>
                    </a:p>
                  </a:txBody>
                  <a:tcPr marL="68580" marR="68580" marT="34290" marB="34290"/>
                </a:tc>
                <a:tc>
                  <a:txBody>
                    <a:bodyPr/>
                    <a:lstStyle/>
                    <a:p>
                      <a:pPr algn="ctr"/>
                      <a:r>
                        <a:rPr lang="en-GB" sz="1800" dirty="0"/>
                        <a:t>SUBMISSION DATES</a:t>
                      </a:r>
                    </a:p>
                  </a:txBody>
                  <a:tcPr marL="68580" marR="68580" marT="34290" marB="34290"/>
                </a:tc>
                <a:extLst>
                  <a:ext uri="{0D108BD9-81ED-4DB2-BD59-A6C34878D82A}">
                    <a16:rowId xmlns:a16="http://schemas.microsoft.com/office/drawing/2014/main" val="3140989605"/>
                  </a:ext>
                </a:extLst>
              </a:tr>
              <a:tr h="382772">
                <a:tc>
                  <a:txBody>
                    <a:bodyPr/>
                    <a:lstStyle/>
                    <a:p>
                      <a:pPr marL="73025" marR="73025">
                        <a:spcBef>
                          <a:spcPts val="400"/>
                        </a:spcBef>
                      </a:pPr>
                      <a:r>
                        <a:rPr lang="en-GB" sz="700" b="1" cap="all" dirty="0">
                          <a:solidFill>
                            <a:srgbClr val="595959"/>
                          </a:solidFill>
                          <a:effectLst/>
                          <a:latin typeface="Calibri Light" panose="020F0302020204030204" pitchFamily="34" charset="0"/>
                          <a:ea typeface="MS Gothic" panose="020B0609070205080204" pitchFamily="49" charset="-128"/>
                          <a:cs typeface="Times New Roman" panose="02020603050405020304" pitchFamily="18" charset="0"/>
                        </a:rPr>
                        <a:t> </a:t>
                      </a:r>
                      <a:r>
                        <a:rPr lang="en-US"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rPr>
                        <a:t>BMSK6008 Coaching &amp; Mentoring</a:t>
                      </a:r>
                      <a:endParaRPr lang="en-GB"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endParaRPr>
                    </a:p>
                  </a:txBody>
                  <a:tcPr marL="0" marR="0" marT="0" marB="0"/>
                </a:tc>
                <a:tc>
                  <a:txBody>
                    <a:bodyPr/>
                    <a:lstStyle/>
                    <a:p>
                      <a:pPr algn="ctr"/>
                      <a:r>
                        <a:rPr lang="en-GB" sz="1800" b="1" dirty="0">
                          <a:solidFill>
                            <a:srgbClr val="FF0000"/>
                          </a:solidFill>
                        </a:rPr>
                        <a:t>22 March 26</a:t>
                      </a:r>
                    </a:p>
                  </a:txBody>
                  <a:tcPr marL="68580" marR="68580" marT="34290" marB="34290"/>
                </a:tc>
                <a:extLst>
                  <a:ext uri="{0D108BD9-81ED-4DB2-BD59-A6C34878D82A}">
                    <a16:rowId xmlns:a16="http://schemas.microsoft.com/office/drawing/2014/main" val="3617819778"/>
                  </a:ext>
                </a:extLst>
              </a:tr>
              <a:tr h="382772">
                <a:tc>
                  <a:txBody>
                    <a:bodyPr/>
                    <a:lstStyle/>
                    <a:p>
                      <a:pPr marL="73025" marR="73025">
                        <a:spcBef>
                          <a:spcPts val="400"/>
                        </a:spcBef>
                      </a:pPr>
                      <a:r>
                        <a:rPr lang="en-US"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rPr>
                        <a:t>bmsk6009 emotional intelligence</a:t>
                      </a:r>
                      <a:endParaRPr lang="en-GB"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endParaRPr>
                    </a:p>
                  </a:txBody>
                  <a:tcPr marL="0" marR="0" marT="0" marB="0"/>
                </a:tc>
                <a:tc>
                  <a:txBody>
                    <a:bodyPr/>
                    <a:lstStyle/>
                    <a:p>
                      <a:pPr algn="ctr"/>
                      <a:r>
                        <a:rPr lang="en-GB" sz="1800" b="1" dirty="0">
                          <a:solidFill>
                            <a:srgbClr val="FF0000"/>
                          </a:solidFill>
                        </a:rPr>
                        <a:t>24 May 26</a:t>
                      </a:r>
                    </a:p>
                  </a:txBody>
                  <a:tcPr marL="68580" marR="68580" marT="34290" marB="34290"/>
                </a:tc>
                <a:extLst>
                  <a:ext uri="{0D108BD9-81ED-4DB2-BD59-A6C34878D82A}">
                    <a16:rowId xmlns:a16="http://schemas.microsoft.com/office/drawing/2014/main" val="3064062786"/>
                  </a:ext>
                </a:extLst>
              </a:tr>
              <a:tr h="382772">
                <a:tc>
                  <a:txBody>
                    <a:bodyPr/>
                    <a:lstStyle/>
                    <a:p>
                      <a:pPr marL="73025" marR="73025">
                        <a:spcBef>
                          <a:spcPts val="400"/>
                        </a:spcBef>
                      </a:pPr>
                      <a:r>
                        <a:rPr lang="en-US"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rPr>
                        <a:t>bmsk6009 inspiring leadership</a:t>
                      </a:r>
                      <a:endParaRPr lang="en-GB"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endParaRPr>
                    </a:p>
                  </a:txBody>
                  <a:tcPr marL="0" marR="0" marT="0" marB="0"/>
                </a:tc>
                <a:tc>
                  <a:txBody>
                    <a:bodyPr/>
                    <a:lstStyle/>
                    <a:p>
                      <a:pPr algn="ctr"/>
                      <a:r>
                        <a:rPr lang="en-GB" sz="1800" b="1" dirty="0">
                          <a:solidFill>
                            <a:srgbClr val="FF0000"/>
                          </a:solidFill>
                        </a:rPr>
                        <a:t>5 July 26</a:t>
                      </a:r>
                    </a:p>
                  </a:txBody>
                  <a:tcPr marL="68580" marR="68580" marT="34290" marB="34290"/>
                </a:tc>
                <a:extLst>
                  <a:ext uri="{0D108BD9-81ED-4DB2-BD59-A6C34878D82A}">
                    <a16:rowId xmlns:a16="http://schemas.microsoft.com/office/drawing/2014/main" val="1207530732"/>
                  </a:ext>
                </a:extLst>
              </a:tr>
              <a:tr h="382772">
                <a:tc>
                  <a:txBody>
                    <a:bodyPr/>
                    <a:lstStyle/>
                    <a:p>
                      <a:pPr marL="73025" marR="73025">
                        <a:spcBef>
                          <a:spcPts val="400"/>
                        </a:spcBef>
                      </a:pPr>
                      <a:r>
                        <a:rPr lang="en-US"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rPr>
                        <a:t>bmsk6012 creativity &amp; innovation</a:t>
                      </a:r>
                      <a:endParaRPr lang="en-GB"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endParaRPr>
                    </a:p>
                  </a:txBody>
                  <a:tcPr marL="0" marR="0" marT="0" marB="0"/>
                </a:tc>
                <a:tc>
                  <a:txBody>
                    <a:bodyPr/>
                    <a:lstStyle/>
                    <a:p>
                      <a:pPr algn="ctr"/>
                      <a:r>
                        <a:rPr lang="en-GB" sz="1800" b="1" dirty="0">
                          <a:solidFill>
                            <a:srgbClr val="FF0000"/>
                          </a:solidFill>
                        </a:rPr>
                        <a:t>30 August 26</a:t>
                      </a:r>
                    </a:p>
                  </a:txBody>
                  <a:tcPr marL="68580" marR="68580" marT="34290" marB="34290"/>
                </a:tc>
                <a:extLst>
                  <a:ext uri="{0D108BD9-81ED-4DB2-BD59-A6C34878D82A}">
                    <a16:rowId xmlns:a16="http://schemas.microsoft.com/office/drawing/2014/main" val="3511460593"/>
                  </a:ext>
                </a:extLst>
              </a:tr>
              <a:tr h="428663">
                <a:tc>
                  <a:txBody>
                    <a:bodyPr/>
                    <a:lstStyle/>
                    <a:p>
                      <a:pPr marL="73025" marR="73025">
                        <a:spcBef>
                          <a:spcPts val="400"/>
                        </a:spcBef>
                      </a:pPr>
                      <a:r>
                        <a:rPr lang="en-US" sz="1200" b="1" cap="all">
                          <a:solidFill>
                            <a:srgbClr val="595959"/>
                          </a:solidFill>
                          <a:effectLst/>
                          <a:latin typeface="Calibri" panose="020F0502020204030204" pitchFamily="34" charset="0"/>
                          <a:ea typeface="Calibri" panose="020F0502020204030204" pitchFamily="34" charset="0"/>
                          <a:cs typeface="Calibri" panose="020F0502020204030204" pitchFamily="34" charset="0"/>
                        </a:rPr>
                        <a:t> bmsk6011 lead-implementing change</a:t>
                      </a:r>
                      <a:endParaRPr lang="en-GB" sz="1200" b="1" cap="all">
                        <a:solidFill>
                          <a:srgbClr val="595959"/>
                        </a:solidFill>
                        <a:effectLst/>
                        <a:latin typeface="Calibri" panose="020F0502020204030204" pitchFamily="34" charset="0"/>
                        <a:ea typeface="Calibri" panose="020F0502020204030204" pitchFamily="34" charset="0"/>
                        <a:cs typeface="Calibri" panose="020F0502020204030204" pitchFamily="34" charset="0"/>
                      </a:endParaRPr>
                    </a:p>
                  </a:txBody>
                  <a:tcPr marL="0" marR="0" marT="0" marB="0"/>
                </a:tc>
                <a:tc>
                  <a:txBody>
                    <a:bodyPr/>
                    <a:lstStyle/>
                    <a:p>
                      <a:pPr algn="ctr"/>
                      <a:r>
                        <a:rPr lang="en-GB" sz="1800" b="1" dirty="0">
                          <a:solidFill>
                            <a:srgbClr val="FF0000"/>
                          </a:solidFill>
                        </a:rPr>
                        <a:t>11 October 26</a:t>
                      </a:r>
                    </a:p>
                  </a:txBody>
                  <a:tcPr marL="68580" marR="68580" marT="34290" marB="34290"/>
                </a:tc>
                <a:extLst>
                  <a:ext uri="{0D108BD9-81ED-4DB2-BD59-A6C34878D82A}">
                    <a16:rowId xmlns:a16="http://schemas.microsoft.com/office/drawing/2014/main" val="3504543945"/>
                  </a:ext>
                </a:extLst>
              </a:tr>
              <a:tr h="382772">
                <a:tc>
                  <a:txBody>
                    <a:bodyPr/>
                    <a:lstStyle/>
                    <a:p>
                      <a:pPr marL="73025" marR="73025">
                        <a:spcBef>
                          <a:spcPts val="400"/>
                        </a:spcBef>
                      </a:pPr>
                      <a:r>
                        <a:rPr lang="en-US"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rPr>
                        <a:t>bmsk6013 developing strategy </a:t>
                      </a:r>
                      <a:endParaRPr lang="en-GB" sz="1200" b="1" cap="all" dirty="0">
                        <a:solidFill>
                          <a:srgbClr val="595959"/>
                        </a:solidFill>
                        <a:effectLst/>
                        <a:latin typeface="Calibri" panose="020F0502020204030204" pitchFamily="34" charset="0"/>
                        <a:ea typeface="Calibri" panose="020F0502020204030204" pitchFamily="34" charset="0"/>
                        <a:cs typeface="Calibri" panose="020F0502020204030204" pitchFamily="34" charset="0"/>
                      </a:endParaRPr>
                    </a:p>
                  </a:txBody>
                  <a:tcPr marL="0" marR="0" marT="0" marB="0"/>
                </a:tc>
                <a:tc>
                  <a:txBody>
                    <a:bodyPr/>
                    <a:lstStyle/>
                    <a:p>
                      <a:pPr algn="ctr"/>
                      <a:r>
                        <a:rPr lang="en-GB" sz="1800" b="1" dirty="0">
                          <a:solidFill>
                            <a:srgbClr val="FF0000"/>
                          </a:solidFill>
                        </a:rPr>
                        <a:t>22 November 26</a:t>
                      </a:r>
                    </a:p>
                  </a:txBody>
                  <a:tcPr marL="68580" marR="68580" marT="34290" marB="34290"/>
                </a:tc>
                <a:extLst>
                  <a:ext uri="{0D108BD9-81ED-4DB2-BD59-A6C34878D82A}">
                    <a16:rowId xmlns:a16="http://schemas.microsoft.com/office/drawing/2014/main" val="2005932829"/>
                  </a:ext>
                </a:extLst>
              </a:tr>
            </a:tbl>
          </a:graphicData>
        </a:graphic>
      </p:graphicFrame>
      <p:pic>
        <p:nvPicPr>
          <p:cNvPr id="5" name="Picture 4">
            <a:extLst>
              <a:ext uri="{FF2B5EF4-FFF2-40B4-BE49-F238E27FC236}">
                <a16:creationId xmlns:a16="http://schemas.microsoft.com/office/drawing/2014/main" id="{4258032A-CBDD-32D8-F231-703A08CDE13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64288" y="-5058"/>
            <a:ext cx="1979712" cy="1489842"/>
          </a:xfrm>
          <a:prstGeom prst="rect">
            <a:avLst/>
          </a:prstGeom>
        </p:spPr>
      </p:pic>
    </p:spTree>
    <p:extLst>
      <p:ext uri="{BB962C8B-B14F-4D97-AF65-F5344CB8AC3E}">
        <p14:creationId xmlns:p14="http://schemas.microsoft.com/office/powerpoint/2010/main" val="12834070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65FB9A-61FD-4F0A-890B-7D0E0976E4A7}"/>
              </a:ext>
            </a:extLst>
          </p:cNvPr>
          <p:cNvPicPr>
            <a:picLocks noChangeAspect="1"/>
          </p:cNvPicPr>
          <p:nvPr/>
        </p:nvPicPr>
        <p:blipFill>
          <a:blip r:embed="rId2"/>
          <a:stretch>
            <a:fillRect/>
          </a:stretch>
        </p:blipFill>
        <p:spPr>
          <a:xfrm>
            <a:off x="6588224" y="4005064"/>
            <a:ext cx="2555775" cy="1597888"/>
          </a:xfrm>
          <a:prstGeom prst="rect">
            <a:avLst/>
          </a:prstGeom>
        </p:spPr>
      </p:pic>
      <p:sp>
        <p:nvSpPr>
          <p:cNvPr id="2" name="Title 1">
            <a:extLst>
              <a:ext uri="{FF2B5EF4-FFF2-40B4-BE49-F238E27FC236}">
                <a16:creationId xmlns:a16="http://schemas.microsoft.com/office/drawing/2014/main" id="{26D929F3-61A2-4C61-8486-A2674D4ADAB2}"/>
              </a:ext>
            </a:extLst>
          </p:cNvPr>
          <p:cNvSpPr>
            <a:spLocks noGrp="1"/>
          </p:cNvSpPr>
          <p:nvPr>
            <p:ph type="title"/>
          </p:nvPr>
        </p:nvSpPr>
        <p:spPr>
          <a:xfrm>
            <a:off x="457200" y="188640"/>
            <a:ext cx="8229600" cy="783342"/>
          </a:xfrm>
        </p:spPr>
        <p:txBody>
          <a:bodyPr/>
          <a:lstStyle/>
          <a:p>
            <a:pPr algn="ctr"/>
            <a:r>
              <a:rPr lang="en-GB" dirty="0"/>
              <a:t>Learning Outcomes</a:t>
            </a:r>
          </a:p>
        </p:txBody>
      </p:sp>
      <p:sp>
        <p:nvSpPr>
          <p:cNvPr id="3" name="Content Placeholder 2">
            <a:extLst>
              <a:ext uri="{FF2B5EF4-FFF2-40B4-BE49-F238E27FC236}">
                <a16:creationId xmlns:a16="http://schemas.microsoft.com/office/drawing/2014/main" id="{E9F2A45D-09FE-4806-B5F2-79A3F7745FA1}"/>
              </a:ext>
            </a:extLst>
          </p:cNvPr>
          <p:cNvSpPr>
            <a:spLocks noGrp="1"/>
          </p:cNvSpPr>
          <p:nvPr>
            <p:ph idx="1"/>
          </p:nvPr>
        </p:nvSpPr>
        <p:spPr>
          <a:xfrm>
            <a:off x="179512" y="1268760"/>
            <a:ext cx="7992888" cy="3917032"/>
          </a:xfrm>
        </p:spPr>
        <p:txBody>
          <a:bodyPr/>
          <a:lstStyle/>
          <a:p>
            <a:pPr marL="0" indent="0">
              <a:buNone/>
            </a:pPr>
            <a:r>
              <a:rPr lang="en-GB" sz="2400" dirty="0">
                <a:solidFill>
                  <a:srgbClr val="0000CC"/>
                </a:solidFill>
              </a:rPr>
              <a:t>Upon the successful completion of this module, the student should be able to demonstrate the ability to: </a:t>
            </a:r>
          </a:p>
          <a:p>
            <a:pPr marL="0" indent="0">
              <a:buNone/>
            </a:pPr>
            <a:r>
              <a:rPr lang="en-GB" sz="2400" dirty="0"/>
              <a:t> </a:t>
            </a:r>
          </a:p>
          <a:p>
            <a:pPr marL="457200" indent="-457200">
              <a:buFont typeface="+mj-lt"/>
              <a:buAutoNum type="arabicPeriod"/>
            </a:pPr>
            <a:r>
              <a:rPr lang="en-GB" sz="2400" dirty="0">
                <a:solidFill>
                  <a:srgbClr val="0000CC"/>
                </a:solidFill>
              </a:rPr>
              <a:t>Understand the purpose of coaching and mentoring within an organisational context</a:t>
            </a:r>
          </a:p>
          <a:p>
            <a:pPr marL="457200" indent="-457200">
              <a:buFont typeface="+mj-lt"/>
              <a:buAutoNum type="arabicPeriod"/>
            </a:pPr>
            <a:r>
              <a:rPr lang="en-GB" sz="2400" dirty="0">
                <a:solidFill>
                  <a:srgbClr val="0000CC"/>
                </a:solidFill>
              </a:rPr>
              <a:t>Critically analyse the skills, behaviours, attitudes, beliefs &amp; values of an effective coach or mentor</a:t>
            </a:r>
          </a:p>
          <a:p>
            <a:pPr marL="457200" indent="-457200">
              <a:buFont typeface="+mj-lt"/>
              <a:buAutoNum type="arabicPeriod"/>
            </a:pPr>
            <a:r>
              <a:rPr lang="en-GB" sz="2400" dirty="0">
                <a:solidFill>
                  <a:srgbClr val="0000CC"/>
                </a:solidFill>
              </a:rPr>
              <a:t>Apply strategies to effectively coach or mentor at an appropriate level</a:t>
            </a:r>
          </a:p>
          <a:p>
            <a:endParaRPr lang="en-GB" sz="2400" dirty="0"/>
          </a:p>
        </p:txBody>
      </p:sp>
    </p:spTree>
    <p:extLst>
      <p:ext uri="{BB962C8B-B14F-4D97-AF65-F5344CB8AC3E}">
        <p14:creationId xmlns:p14="http://schemas.microsoft.com/office/powerpoint/2010/main" val="1302659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2" end="2"/>
                                            </p:txEl>
                                          </p:spTgt>
                                        </p:tgtEl>
                                      </p:cBhvr>
                                    </p:animEffect>
                                    <p:set>
                                      <p:cBhvr>
                                        <p:cTn id="20" dur="1" fill="hold">
                                          <p:stCondLst>
                                            <p:cond delay="499"/>
                                          </p:stCondLst>
                                        </p:cTn>
                                        <p:tgtEl>
                                          <p:spTgt spid="3">
                                            <p:txEl>
                                              <p:pRg st="2" end="2"/>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3" end="3"/>
                                            </p:txEl>
                                          </p:spTgt>
                                        </p:tgtEl>
                                      </p:cBhvr>
                                    </p:animEffect>
                                    <p:set>
                                      <p:cBhvr>
                                        <p:cTn id="28" dur="1" fill="hold">
                                          <p:stCondLst>
                                            <p:cond delay="499"/>
                                          </p:stCondLst>
                                        </p:cTn>
                                        <p:tgtEl>
                                          <p:spTgt spid="3">
                                            <p:txEl>
                                              <p:pRg st="3" end="3"/>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nodeType="clickEffect">
                                  <p:stCondLst>
                                    <p:cond delay="0"/>
                                  </p:stCondLst>
                                  <p:childTnLst>
                                    <p:animEffect transition="out" filter="fade">
                                      <p:cBhvr>
                                        <p:cTn id="35" dur="500"/>
                                        <p:tgtEl>
                                          <p:spTgt spid="3">
                                            <p:txEl>
                                              <p:pRg st="4" end="4"/>
                                            </p:txEl>
                                          </p:spTgt>
                                        </p:tgtEl>
                                      </p:cBhvr>
                                    </p:animEffect>
                                    <p:set>
                                      <p:cBhvr>
                                        <p:cTn id="36"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500"/>
                                        <p:tgtEl>
                                          <p:spTgt spid="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4" end="4"/>
                                            </p:txEl>
                                          </p:spTgt>
                                        </p:tgtEl>
                                        <p:attrNameLst>
                                          <p:attrName>style.visibility</p:attrName>
                                        </p:attrNameLst>
                                      </p:cBhvr>
                                      <p:to>
                                        <p:strVal val="visible"/>
                                      </p:to>
                                    </p:set>
                                    <p:animEffect transition="in" filter="fade">
                                      <p:cBhvr>
                                        <p:cTn id="5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09053"/>
            <a:ext cx="7886700" cy="903635"/>
          </a:xfrm>
        </p:spPr>
        <p:txBody>
          <a:bodyPr>
            <a:normAutofit/>
          </a:bodyPr>
          <a:lstStyle/>
          <a:p>
            <a:pPr algn="ctr"/>
            <a:r>
              <a:rPr lang="en-GB" dirty="0"/>
              <a:t>BMSK6008 Coaching &amp; Mentoring</a:t>
            </a:r>
          </a:p>
        </p:txBody>
      </p:sp>
      <p:sp>
        <p:nvSpPr>
          <p:cNvPr id="3" name="Text Placeholder 2"/>
          <p:cNvSpPr>
            <a:spLocks noGrp="1"/>
          </p:cNvSpPr>
          <p:nvPr>
            <p:ph type="body" idx="1"/>
          </p:nvPr>
        </p:nvSpPr>
        <p:spPr>
          <a:xfrm>
            <a:off x="436512" y="1628800"/>
            <a:ext cx="2695328" cy="495746"/>
          </a:xfrm>
        </p:spPr>
        <p:txBody>
          <a:bodyPr/>
          <a:lstStyle/>
          <a:p>
            <a:r>
              <a:rPr lang="en-GB" dirty="0"/>
              <a:t>Assessment Task:-</a:t>
            </a:r>
          </a:p>
        </p:txBody>
      </p:sp>
      <p:sp>
        <p:nvSpPr>
          <p:cNvPr id="4" name="Content Placeholder 3"/>
          <p:cNvSpPr>
            <a:spLocks noGrp="1"/>
          </p:cNvSpPr>
          <p:nvPr>
            <p:ph sz="half" idx="2"/>
          </p:nvPr>
        </p:nvSpPr>
        <p:spPr>
          <a:xfrm>
            <a:off x="374848" y="2204864"/>
            <a:ext cx="8208912" cy="3312368"/>
          </a:xfrm>
        </p:spPr>
        <p:txBody>
          <a:bodyPr>
            <a:normAutofit/>
          </a:bodyPr>
          <a:lstStyle/>
          <a:p>
            <a:pPr marL="457200" indent="-457200">
              <a:buFont typeface="+mj-lt"/>
              <a:buAutoNum type="arabicPeriod"/>
            </a:pPr>
            <a:r>
              <a:rPr lang="en-GB" i="1" u="sng" dirty="0">
                <a:solidFill>
                  <a:srgbClr val="0000FF"/>
                </a:solidFill>
              </a:rPr>
              <a:t>Explain</a:t>
            </a:r>
            <a:r>
              <a:rPr lang="en-GB" i="1" dirty="0">
                <a:solidFill>
                  <a:srgbClr val="0000FF"/>
                </a:solidFill>
              </a:rPr>
              <a:t> the similarities and differences of coaching and mentoring within an organisational context.</a:t>
            </a:r>
          </a:p>
          <a:p>
            <a:pPr marL="457200" indent="-457200">
              <a:buFont typeface="+mj-lt"/>
              <a:buAutoNum type="arabicPeriod"/>
            </a:pPr>
            <a:r>
              <a:rPr lang="en-GB" i="1" u="sng" dirty="0">
                <a:solidFill>
                  <a:srgbClr val="002060"/>
                </a:solidFill>
              </a:rPr>
              <a:t>Critically explore </a:t>
            </a:r>
            <a:r>
              <a:rPr lang="en-GB" i="1" dirty="0">
                <a:solidFill>
                  <a:srgbClr val="002060"/>
                </a:solidFill>
              </a:rPr>
              <a:t>the knowledge, skills, attitude and behaviours needed by an effective workplace coach or mentor</a:t>
            </a:r>
          </a:p>
          <a:p>
            <a:pPr marL="457200" indent="-457200">
              <a:buFont typeface="+mj-lt"/>
              <a:buAutoNum type="arabicPeriod"/>
            </a:pPr>
            <a:r>
              <a:rPr lang="en-GB" i="1" u="sng" dirty="0">
                <a:solidFill>
                  <a:srgbClr val="0000CC"/>
                </a:solidFill>
              </a:rPr>
              <a:t>Critically assess </a:t>
            </a:r>
            <a:r>
              <a:rPr lang="en-GB" i="1" dirty="0">
                <a:solidFill>
                  <a:srgbClr val="0000CC"/>
                </a:solidFill>
              </a:rPr>
              <a:t>a model or process that should be followed when formally </a:t>
            </a:r>
            <a:r>
              <a:rPr lang="en-GB" dirty="0">
                <a:solidFill>
                  <a:srgbClr val="0000CC"/>
                </a:solidFill>
              </a:rPr>
              <a:t>coaching or mentoring</a:t>
            </a:r>
            <a:r>
              <a:rPr lang="en-GB" i="1" dirty="0">
                <a:solidFill>
                  <a:srgbClr val="0000CC"/>
                </a:solidFill>
              </a:rPr>
              <a:t>                  </a:t>
            </a:r>
            <a:r>
              <a:rPr lang="en-GB" i="1" dirty="0"/>
              <a:t>				</a:t>
            </a:r>
          </a:p>
          <a:p>
            <a:pPr marL="0" indent="0">
              <a:buNone/>
            </a:pPr>
            <a:endParaRPr lang="en-GB" i="1" dirty="0"/>
          </a:p>
        </p:txBody>
      </p:sp>
      <p:sp>
        <p:nvSpPr>
          <p:cNvPr id="5" name="TextBox 4">
            <a:extLst>
              <a:ext uri="{FF2B5EF4-FFF2-40B4-BE49-F238E27FC236}">
                <a16:creationId xmlns:a16="http://schemas.microsoft.com/office/drawing/2014/main" id="{81B2CA3F-0A64-DA4B-BFBE-CF8A1E2EE59B}"/>
              </a:ext>
            </a:extLst>
          </p:cNvPr>
          <p:cNvSpPr txBox="1"/>
          <p:nvPr/>
        </p:nvSpPr>
        <p:spPr>
          <a:xfrm>
            <a:off x="1331640" y="4725144"/>
            <a:ext cx="3478645" cy="369332"/>
          </a:xfrm>
          <a:prstGeom prst="rect">
            <a:avLst/>
          </a:prstGeom>
          <a:noFill/>
        </p:spPr>
        <p:txBody>
          <a:bodyPr wrap="none" rtlCol="0">
            <a:spAutoFit/>
          </a:bodyPr>
          <a:lstStyle/>
          <a:p>
            <a:r>
              <a:rPr lang="en-GB" b="1" i="1" dirty="0">
                <a:solidFill>
                  <a:srgbClr val="FF0000"/>
                </a:solidFill>
              </a:rPr>
              <a:t>Submission Date: 22</a:t>
            </a:r>
            <a:r>
              <a:rPr lang="en-GB" b="1" i="1" baseline="30000" dirty="0">
                <a:solidFill>
                  <a:srgbClr val="FF0000"/>
                </a:solidFill>
              </a:rPr>
              <a:t>nd</a:t>
            </a:r>
            <a:r>
              <a:rPr lang="en-GB" b="1" i="1" dirty="0">
                <a:solidFill>
                  <a:srgbClr val="FF0000"/>
                </a:solidFill>
              </a:rPr>
              <a:t> March 2026</a:t>
            </a:r>
          </a:p>
        </p:txBody>
      </p:sp>
      <p:pic>
        <p:nvPicPr>
          <p:cNvPr id="1026" name="Picture 2" descr="Homer Screaming GIFs | Tenor">
            <a:extLst>
              <a:ext uri="{FF2B5EF4-FFF2-40B4-BE49-F238E27FC236}">
                <a16:creationId xmlns:a16="http://schemas.microsoft.com/office/drawing/2014/main" id="{E6A68D59-25B8-F5B3-2EA2-9B495ABDE4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6614" y="4114472"/>
            <a:ext cx="2095500" cy="1590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8444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4">
                                            <p:txEl>
                                              <p:pRg st="0" end="0"/>
                                            </p:txEl>
                                          </p:spTgt>
                                        </p:tgtEl>
                                      </p:cBhvr>
                                    </p:animEffect>
                                    <p:set>
                                      <p:cBhvr>
                                        <p:cTn id="12" dur="1" fill="hold">
                                          <p:stCondLst>
                                            <p:cond delay="499"/>
                                          </p:stCondLst>
                                        </p:cTn>
                                        <p:tgtEl>
                                          <p:spTgt spid="4">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5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4">
                                            <p:txEl>
                                              <p:pRg st="1" end="1"/>
                                            </p:txEl>
                                          </p:spTgt>
                                        </p:tgtEl>
                                      </p:cBhvr>
                                    </p:animEffect>
                                    <p:set>
                                      <p:cBhvr>
                                        <p:cTn id="20" dur="1" fill="hold">
                                          <p:stCondLst>
                                            <p:cond delay="499"/>
                                          </p:stCondLst>
                                        </p:cTn>
                                        <p:tgtEl>
                                          <p:spTgt spid="4">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5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4">
                                            <p:txEl>
                                              <p:pRg st="2" end="2"/>
                                            </p:txEl>
                                          </p:spTgt>
                                        </p:tgtEl>
                                      </p:cBhvr>
                                    </p:animEffect>
                                    <p:set>
                                      <p:cBhvr>
                                        <p:cTn id="28" dur="1" fill="hold">
                                          <p:stCondLst>
                                            <p:cond delay="499"/>
                                          </p:stCondLst>
                                        </p:cTn>
                                        <p:tgtEl>
                                          <p:spTgt spid="4">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xEl>
                                              <p:pRg st="0" end="0"/>
                                            </p:txEl>
                                          </p:spTgt>
                                        </p:tgtEl>
                                        <p:attrNameLst>
                                          <p:attrName>style.visibility</p:attrName>
                                        </p:attrNameLst>
                                      </p:cBhvr>
                                      <p:to>
                                        <p:strVal val="visible"/>
                                      </p:to>
                                    </p:set>
                                    <p:animEffect transition="in" filter="fade">
                                      <p:cBhvr>
                                        <p:cTn id="33" dur="500"/>
                                        <p:tgtEl>
                                          <p:spTgt spid="4">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1" end="1"/>
                                            </p:txEl>
                                          </p:spTgt>
                                        </p:tgtEl>
                                        <p:attrNameLst>
                                          <p:attrName>style.visibility</p:attrName>
                                        </p:attrNameLst>
                                      </p:cBhvr>
                                      <p:to>
                                        <p:strVal val="visible"/>
                                      </p:to>
                                    </p:set>
                                    <p:animEffect transition="in" filter="fade">
                                      <p:cBhvr>
                                        <p:cTn id="36" dur="500"/>
                                        <p:tgtEl>
                                          <p:spTgt spid="4">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Effect transition="in" filter="fade">
                                      <p:cBhvr>
                                        <p:cTn id="39" dur="500"/>
                                        <p:tgtEl>
                                          <p:spTgt spid="4">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500"/>
                                        <p:tgtEl>
                                          <p:spTgt spid="5"/>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026"/>
                                        </p:tgtEl>
                                        <p:attrNameLst>
                                          <p:attrName>style.visibility</p:attrName>
                                        </p:attrNameLst>
                                      </p:cBhvr>
                                      <p:to>
                                        <p:strVal val="visible"/>
                                      </p:to>
                                    </p:set>
                                    <p:animEffect transition="in" filter="fade">
                                      <p:cBhvr>
                                        <p:cTn id="49"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20688"/>
            <a:ext cx="8435280" cy="1143000"/>
          </a:xfrm>
        </p:spPr>
        <p:txBody>
          <a:bodyPr>
            <a:noAutofit/>
          </a:bodyPr>
          <a:lstStyle/>
          <a:p>
            <a:pPr marL="514350" indent="-514350" algn="l">
              <a:buFont typeface="+mj-lt"/>
              <a:buAutoNum type="arabicPeriod"/>
            </a:pPr>
            <a:r>
              <a:rPr lang="en-GB" sz="3200" u="sng" dirty="0"/>
              <a:t>Explain</a:t>
            </a:r>
            <a:r>
              <a:rPr lang="en-GB" sz="3200" dirty="0"/>
              <a:t> the similarities and differences of coaching and mentoring within an organisational context.</a:t>
            </a:r>
            <a:br>
              <a:rPr lang="en-GB" sz="3200" dirty="0"/>
            </a:br>
            <a:endParaRPr lang="en-GB" sz="3200" dirty="0"/>
          </a:p>
        </p:txBody>
      </p:sp>
      <p:sp>
        <p:nvSpPr>
          <p:cNvPr id="3" name="Content Placeholder 2"/>
          <p:cNvSpPr>
            <a:spLocks noGrp="1"/>
          </p:cNvSpPr>
          <p:nvPr>
            <p:ph idx="1"/>
          </p:nvPr>
        </p:nvSpPr>
        <p:spPr>
          <a:xfrm>
            <a:off x="179512" y="1861998"/>
            <a:ext cx="6120680" cy="3511217"/>
          </a:xfrm>
        </p:spPr>
        <p:txBody>
          <a:bodyPr>
            <a:normAutofit/>
          </a:bodyPr>
          <a:lstStyle/>
          <a:p>
            <a:r>
              <a:rPr lang="en-GB" i="1" dirty="0">
                <a:solidFill>
                  <a:srgbClr val="0000FF"/>
                </a:solidFill>
              </a:rPr>
              <a:t>Define</a:t>
            </a:r>
            <a:r>
              <a:rPr lang="en-GB" dirty="0">
                <a:solidFill>
                  <a:srgbClr val="0000FF"/>
                </a:solidFill>
              </a:rPr>
              <a:t> coaching and mentoring – </a:t>
            </a:r>
            <a:r>
              <a:rPr lang="en-GB" i="1" u="sng" dirty="0">
                <a:solidFill>
                  <a:srgbClr val="0000FF"/>
                </a:solidFill>
              </a:rPr>
              <a:t>definitions</a:t>
            </a:r>
            <a:r>
              <a:rPr lang="en-GB" dirty="0">
                <a:solidFill>
                  <a:srgbClr val="0000FF"/>
                </a:solidFill>
              </a:rPr>
              <a:t> from a </a:t>
            </a:r>
            <a:r>
              <a:rPr lang="en-GB" i="1" u="sng" dirty="0">
                <a:solidFill>
                  <a:srgbClr val="0000FF"/>
                </a:solidFill>
              </a:rPr>
              <a:t>range of credible sources</a:t>
            </a:r>
            <a:r>
              <a:rPr lang="en-GB" dirty="0">
                <a:solidFill>
                  <a:srgbClr val="0000FF"/>
                </a:solidFill>
              </a:rPr>
              <a:t>, as the basis for your explanations</a:t>
            </a:r>
          </a:p>
          <a:p>
            <a:r>
              <a:rPr lang="en-GB" dirty="0">
                <a:solidFill>
                  <a:srgbClr val="0000FF"/>
                </a:solidFill>
              </a:rPr>
              <a:t>Use </a:t>
            </a:r>
            <a:r>
              <a:rPr lang="en-GB" i="1" u="sng" dirty="0">
                <a:solidFill>
                  <a:srgbClr val="0000FF"/>
                </a:solidFill>
              </a:rPr>
              <a:t>examples to illustrate </a:t>
            </a:r>
            <a:r>
              <a:rPr lang="en-GB" dirty="0">
                <a:solidFill>
                  <a:srgbClr val="0000FF"/>
                </a:solidFill>
              </a:rPr>
              <a:t>similarities and differences</a:t>
            </a:r>
          </a:p>
          <a:p>
            <a:r>
              <a:rPr lang="en-GB" dirty="0">
                <a:solidFill>
                  <a:srgbClr val="0000FF"/>
                </a:solidFill>
              </a:rPr>
              <a:t>Look to introduce </a:t>
            </a:r>
            <a:r>
              <a:rPr lang="en-GB" i="1" u="sng" dirty="0">
                <a:solidFill>
                  <a:srgbClr val="0000FF"/>
                </a:solidFill>
              </a:rPr>
              <a:t>workplace experiences </a:t>
            </a:r>
            <a:r>
              <a:rPr lang="en-GB" dirty="0">
                <a:solidFill>
                  <a:srgbClr val="0000FF"/>
                </a:solidFill>
              </a:rPr>
              <a:t>– either your own or case studies – to help clarify your explanations</a:t>
            </a:r>
          </a:p>
        </p:txBody>
      </p:sp>
      <p:pic>
        <p:nvPicPr>
          <p:cNvPr id="13" name="Picture 12">
            <a:extLst>
              <a:ext uri="{FF2B5EF4-FFF2-40B4-BE49-F238E27FC236}">
                <a16:creationId xmlns:a16="http://schemas.microsoft.com/office/drawing/2014/main" id="{CB9BA4C7-8C26-B07A-BD32-6F134491E5BC}"/>
              </a:ext>
            </a:extLst>
          </p:cNvPr>
          <p:cNvPicPr>
            <a:picLocks noChangeAspect="1"/>
          </p:cNvPicPr>
          <p:nvPr/>
        </p:nvPicPr>
        <p:blipFill>
          <a:blip r:embed="rId3"/>
          <a:stretch>
            <a:fillRect/>
          </a:stretch>
        </p:blipFill>
        <p:spPr>
          <a:xfrm>
            <a:off x="7020273" y="3485616"/>
            <a:ext cx="2123728" cy="2222698"/>
          </a:xfrm>
          <a:prstGeom prst="rect">
            <a:avLst/>
          </a:prstGeom>
        </p:spPr>
      </p:pic>
    </p:spTree>
    <p:extLst>
      <p:ext uri="{BB962C8B-B14F-4D97-AF65-F5344CB8AC3E}">
        <p14:creationId xmlns:p14="http://schemas.microsoft.com/office/powerpoint/2010/main" val="303840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par>
                          <p:cTn id="29" fill="hold">
                            <p:stCondLst>
                              <p:cond delay="500"/>
                            </p:stCondLst>
                            <p:childTnLst>
                              <p:par>
                                <p:cTn id="30" presetID="10" presetClass="entr" presetSubtype="0" fill="hold" nodeType="after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childTnLst>
                          </p:cTn>
                        </p:par>
                        <p:par>
                          <p:cTn id="36" fill="hold">
                            <p:stCondLst>
                              <p:cond delay="1000"/>
                            </p:stCondLst>
                            <p:childTnLst>
                              <p:par>
                                <p:cTn id="37" presetID="10" presetClass="entr" presetSubtype="0" fill="hold" nodeType="after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594" y="620688"/>
            <a:ext cx="7957392" cy="1143000"/>
          </a:xfrm>
        </p:spPr>
        <p:txBody>
          <a:bodyPr>
            <a:noAutofit/>
          </a:bodyPr>
          <a:lstStyle/>
          <a:p>
            <a:pPr algn="l"/>
            <a:r>
              <a:rPr lang="en-GB" sz="3200" dirty="0"/>
              <a:t>2. 	</a:t>
            </a:r>
            <a:r>
              <a:rPr lang="en-GB" sz="3200" u="sng" dirty="0"/>
              <a:t>Critically explore </a:t>
            </a:r>
            <a:r>
              <a:rPr lang="en-GB" sz="3200" dirty="0"/>
              <a:t>the knowledge, skills, 	attitude and behaviours needed by an 	effective workplace coach or mentor</a:t>
            </a:r>
            <a:br>
              <a:rPr lang="en-GB" sz="3200" dirty="0"/>
            </a:br>
            <a:endParaRPr lang="en-GB" sz="3200" dirty="0"/>
          </a:p>
        </p:txBody>
      </p:sp>
      <p:sp>
        <p:nvSpPr>
          <p:cNvPr id="3" name="Content Placeholder 2"/>
          <p:cNvSpPr>
            <a:spLocks noGrp="1"/>
          </p:cNvSpPr>
          <p:nvPr>
            <p:ph idx="1"/>
          </p:nvPr>
        </p:nvSpPr>
        <p:spPr>
          <a:xfrm>
            <a:off x="268672" y="1763688"/>
            <a:ext cx="6679592" cy="3052935"/>
          </a:xfrm>
        </p:spPr>
        <p:txBody>
          <a:bodyPr>
            <a:normAutofit/>
          </a:bodyPr>
          <a:lstStyle/>
          <a:p>
            <a:r>
              <a:rPr lang="en-GB" dirty="0">
                <a:solidFill>
                  <a:srgbClr val="0000CC"/>
                </a:solidFill>
              </a:rPr>
              <a:t>Choose to focus on </a:t>
            </a:r>
            <a:r>
              <a:rPr lang="en-GB" i="1" u="sng" dirty="0">
                <a:solidFill>
                  <a:srgbClr val="0000CC"/>
                </a:solidFill>
              </a:rPr>
              <a:t>either</a:t>
            </a:r>
            <a:r>
              <a:rPr lang="en-GB" dirty="0">
                <a:solidFill>
                  <a:srgbClr val="0000CC"/>
                </a:solidFill>
              </a:rPr>
              <a:t> coaching </a:t>
            </a:r>
            <a:r>
              <a:rPr lang="en-GB" i="1" u="sng" dirty="0">
                <a:solidFill>
                  <a:srgbClr val="0000CC"/>
                </a:solidFill>
              </a:rPr>
              <a:t>OR</a:t>
            </a:r>
            <a:r>
              <a:rPr lang="en-GB" dirty="0">
                <a:solidFill>
                  <a:srgbClr val="0000CC"/>
                </a:solidFill>
              </a:rPr>
              <a:t> mentoring…not both</a:t>
            </a:r>
          </a:p>
          <a:p>
            <a:r>
              <a:rPr lang="en-GB" dirty="0">
                <a:solidFill>
                  <a:srgbClr val="0000CC"/>
                </a:solidFill>
              </a:rPr>
              <a:t>Provide a </a:t>
            </a:r>
            <a:r>
              <a:rPr lang="en-GB" i="1" dirty="0">
                <a:solidFill>
                  <a:srgbClr val="0000CC"/>
                </a:solidFill>
              </a:rPr>
              <a:t>critical overview </a:t>
            </a:r>
            <a:r>
              <a:rPr lang="en-GB" dirty="0">
                <a:solidFill>
                  <a:srgbClr val="0000CC"/>
                </a:solidFill>
              </a:rPr>
              <a:t>of the relevant literature.  Are there different points of view?  What is the evidence showing?  Who said what?  What do </a:t>
            </a:r>
            <a:r>
              <a:rPr lang="en-GB" i="1" dirty="0">
                <a:solidFill>
                  <a:srgbClr val="0000CC"/>
                </a:solidFill>
              </a:rPr>
              <a:t>YOU </a:t>
            </a:r>
            <a:r>
              <a:rPr lang="en-GB" dirty="0">
                <a:solidFill>
                  <a:srgbClr val="0000CC"/>
                </a:solidFill>
              </a:rPr>
              <a:t>conclude?</a:t>
            </a:r>
          </a:p>
          <a:p>
            <a:r>
              <a:rPr lang="en-GB" i="1" dirty="0">
                <a:solidFill>
                  <a:srgbClr val="0000CC"/>
                </a:solidFill>
              </a:rPr>
              <a:t>Identify</a:t>
            </a:r>
            <a:r>
              <a:rPr lang="en-GB" dirty="0">
                <a:solidFill>
                  <a:srgbClr val="0000CC"/>
                </a:solidFill>
              </a:rPr>
              <a:t> the relevant </a:t>
            </a:r>
            <a:r>
              <a:rPr lang="en-GB" u="sng" dirty="0">
                <a:solidFill>
                  <a:srgbClr val="0000CC"/>
                </a:solidFill>
              </a:rPr>
              <a:t>knowledge</a:t>
            </a:r>
            <a:r>
              <a:rPr lang="en-GB" dirty="0">
                <a:solidFill>
                  <a:srgbClr val="0000CC"/>
                </a:solidFill>
              </a:rPr>
              <a:t>, </a:t>
            </a:r>
            <a:r>
              <a:rPr lang="en-GB" u="dbl" dirty="0">
                <a:solidFill>
                  <a:srgbClr val="0000CC"/>
                </a:solidFill>
              </a:rPr>
              <a:t>skills</a:t>
            </a:r>
            <a:r>
              <a:rPr lang="en-GB" dirty="0">
                <a:solidFill>
                  <a:srgbClr val="0000CC"/>
                </a:solidFill>
              </a:rPr>
              <a:t> </a:t>
            </a:r>
            <a:r>
              <a:rPr lang="en-GB" b="1" i="1" dirty="0">
                <a:solidFill>
                  <a:srgbClr val="0000CC"/>
                </a:solidFill>
              </a:rPr>
              <a:t>and </a:t>
            </a:r>
            <a:r>
              <a:rPr lang="en-GB" u="heavy" dirty="0">
                <a:solidFill>
                  <a:srgbClr val="0000CC"/>
                </a:solidFill>
              </a:rPr>
              <a:t>behaviours</a:t>
            </a:r>
            <a:r>
              <a:rPr lang="en-GB" dirty="0">
                <a:solidFill>
                  <a:srgbClr val="0000CC"/>
                </a:solidFill>
              </a:rPr>
              <a:t> that an effective workplace coach or mentor need, e.g. communication skills, emotional intelligence, expert listener, skilled questioner, etc.</a:t>
            </a:r>
            <a:endParaRPr lang="en-GB" sz="2000" dirty="0">
              <a:solidFill>
                <a:srgbClr val="0000CC"/>
              </a:solidFill>
            </a:endParaRPr>
          </a:p>
        </p:txBody>
      </p:sp>
      <p:pic>
        <p:nvPicPr>
          <p:cNvPr id="5" name="Picture 4">
            <a:extLst>
              <a:ext uri="{FF2B5EF4-FFF2-40B4-BE49-F238E27FC236}">
                <a16:creationId xmlns:a16="http://schemas.microsoft.com/office/drawing/2014/main" id="{0EAD1B2F-CEF5-F54A-401E-0EBEE806E24C}"/>
              </a:ext>
            </a:extLst>
          </p:cNvPr>
          <p:cNvPicPr>
            <a:picLocks noChangeAspect="1"/>
          </p:cNvPicPr>
          <p:nvPr/>
        </p:nvPicPr>
        <p:blipFill>
          <a:blip r:embed="rId3"/>
          <a:stretch>
            <a:fillRect/>
          </a:stretch>
        </p:blipFill>
        <p:spPr>
          <a:xfrm>
            <a:off x="7017570" y="3645024"/>
            <a:ext cx="2126430" cy="2027426"/>
          </a:xfrm>
          <a:prstGeom prst="rect">
            <a:avLst/>
          </a:prstGeom>
        </p:spPr>
      </p:pic>
    </p:spTree>
    <p:extLst>
      <p:ext uri="{BB962C8B-B14F-4D97-AF65-F5344CB8AC3E}">
        <p14:creationId xmlns:p14="http://schemas.microsoft.com/office/powerpoint/2010/main" val="4130155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0" end="0"/>
                                            </p:txEl>
                                          </p:spTgt>
                                        </p:tgtEl>
                                        <p:attrNameLst>
                                          <p:attrName>style.visibility</p:attrName>
                                        </p:attrNameLst>
                                      </p:cBhvr>
                                      <p:to>
                                        <p:strVal val="visible"/>
                                      </p:to>
                                    </p:set>
                                    <p:animEffect transition="in" filter="fade">
                                      <p:cBhvr>
                                        <p:cTn id="33" dur="500"/>
                                        <p:tgtEl>
                                          <p:spTgt spid="3">
                                            <p:txEl>
                                              <p:pRg st="0" end="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 end="1"/>
                                            </p:txEl>
                                          </p:spTgt>
                                        </p:tgtEl>
                                        <p:attrNameLst>
                                          <p:attrName>style.visibility</p:attrName>
                                        </p:attrNameLst>
                                      </p:cBhvr>
                                      <p:to>
                                        <p:strVal val="visible"/>
                                      </p:to>
                                    </p:set>
                                    <p:animEffect transition="in" filter="fade">
                                      <p:cBhvr>
                                        <p:cTn id="36" dur="500"/>
                                        <p:tgtEl>
                                          <p:spTgt spid="3">
                                            <p:txEl>
                                              <p:pRg st="1" end="1"/>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fade">
                                      <p:cBhvr>
                                        <p:cTn id="39"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4D4E8-3152-472B-AB9B-8897CF41C509}"/>
              </a:ext>
            </a:extLst>
          </p:cNvPr>
          <p:cNvSpPr>
            <a:spLocks noGrp="1"/>
          </p:cNvSpPr>
          <p:nvPr>
            <p:ph type="title"/>
          </p:nvPr>
        </p:nvSpPr>
        <p:spPr/>
        <p:txBody>
          <a:bodyPr>
            <a:noAutofit/>
          </a:bodyPr>
          <a:lstStyle/>
          <a:p>
            <a:pPr algn="l"/>
            <a:r>
              <a:rPr lang="en-GB" sz="3200" dirty="0"/>
              <a:t>3.	 </a:t>
            </a:r>
            <a:r>
              <a:rPr lang="en-GB" sz="3200" i="1" u="sng" dirty="0"/>
              <a:t>Critically assess </a:t>
            </a:r>
            <a:r>
              <a:rPr lang="en-GB" sz="3200" i="1" dirty="0"/>
              <a:t>a model or process that 	should be followed when formally 	</a:t>
            </a:r>
            <a:r>
              <a:rPr lang="en-GB" sz="3200" dirty="0"/>
              <a:t>coaching or mentoring</a:t>
            </a:r>
          </a:p>
        </p:txBody>
      </p:sp>
      <p:sp>
        <p:nvSpPr>
          <p:cNvPr id="3" name="Content Placeholder 2">
            <a:extLst>
              <a:ext uri="{FF2B5EF4-FFF2-40B4-BE49-F238E27FC236}">
                <a16:creationId xmlns:a16="http://schemas.microsoft.com/office/drawing/2014/main" id="{3405EAC0-42DD-4BE5-AC98-30716EECF4F3}"/>
              </a:ext>
            </a:extLst>
          </p:cNvPr>
          <p:cNvSpPr>
            <a:spLocks noGrp="1"/>
          </p:cNvSpPr>
          <p:nvPr>
            <p:ph idx="1"/>
          </p:nvPr>
        </p:nvSpPr>
        <p:spPr>
          <a:xfrm>
            <a:off x="226115" y="1844824"/>
            <a:ext cx="8229600" cy="3744416"/>
          </a:xfrm>
        </p:spPr>
        <p:txBody>
          <a:bodyPr>
            <a:normAutofit/>
          </a:bodyPr>
          <a:lstStyle/>
          <a:p>
            <a:r>
              <a:rPr lang="en-GB" dirty="0">
                <a:solidFill>
                  <a:srgbClr val="0000CC"/>
                </a:solidFill>
              </a:rPr>
              <a:t>Once again, either/or…but it makes sense to carry on with your choice for Section 2!</a:t>
            </a:r>
          </a:p>
          <a:p>
            <a:r>
              <a:rPr lang="en-GB" i="1" u="sng" dirty="0">
                <a:solidFill>
                  <a:srgbClr val="0000CC"/>
                </a:solidFill>
              </a:rPr>
              <a:t>Apply a recognised model or process </a:t>
            </a:r>
            <a:r>
              <a:rPr lang="en-GB" dirty="0">
                <a:solidFill>
                  <a:srgbClr val="0000CC"/>
                </a:solidFill>
              </a:rPr>
              <a:t>to a workplace situation e.g. the GROW model.  There are many others we will cover, such as OSCAR,GO MAD, CIGAR, etc., which you should selectively use to compare and contrast </a:t>
            </a:r>
          </a:p>
          <a:p>
            <a:r>
              <a:rPr lang="en-GB" u="sng" dirty="0">
                <a:solidFill>
                  <a:srgbClr val="0000CC"/>
                </a:solidFill>
              </a:rPr>
              <a:t>Be reflective </a:t>
            </a:r>
            <a:r>
              <a:rPr lang="en-GB" dirty="0">
                <a:solidFill>
                  <a:srgbClr val="0000CC"/>
                </a:solidFill>
              </a:rPr>
              <a:t>about the model/s and avoid just offering brief descriptions</a:t>
            </a:r>
          </a:p>
          <a:p>
            <a:r>
              <a:rPr lang="en-GB" dirty="0">
                <a:solidFill>
                  <a:srgbClr val="0000CC"/>
                </a:solidFill>
              </a:rPr>
              <a:t>Look to discuss how it might/does work in a workplace context – your own and others</a:t>
            </a:r>
          </a:p>
        </p:txBody>
      </p:sp>
    </p:spTree>
    <p:extLst>
      <p:ext uri="{BB962C8B-B14F-4D97-AF65-F5344CB8AC3E}">
        <p14:creationId xmlns:p14="http://schemas.microsoft.com/office/powerpoint/2010/main" val="410441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1" end="1"/>
                                            </p:txEl>
                                          </p:spTgt>
                                        </p:tgtEl>
                                      </p:cBhvr>
                                    </p:animEffect>
                                    <p:set>
                                      <p:cBhvr>
                                        <p:cTn id="22" dur="1" fill="hold">
                                          <p:stCondLst>
                                            <p:cond delay="499"/>
                                          </p:stCondLst>
                                        </p:cTn>
                                        <p:tgtEl>
                                          <p:spTgt spid="3">
                                            <p:txEl>
                                              <p:pRg st="1" end="1"/>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2" end="2"/>
                                            </p:txEl>
                                          </p:spTgt>
                                        </p:tgtEl>
                                      </p:cBhvr>
                                    </p:animEffect>
                                    <p:set>
                                      <p:cBhvr>
                                        <p:cTn id="3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nodeType="clickEffect">
                                  <p:stCondLst>
                                    <p:cond delay="0"/>
                                  </p:stCondLst>
                                  <p:childTnLst>
                                    <p:animEffect transition="out" filter="fade">
                                      <p:cBhvr>
                                        <p:cTn id="41" dur="500"/>
                                        <p:tgtEl>
                                          <p:spTgt spid="3">
                                            <p:txEl>
                                              <p:pRg st="3" end="3"/>
                                            </p:txEl>
                                          </p:spTgt>
                                        </p:tgtEl>
                                      </p:cBhvr>
                                    </p:animEffect>
                                    <p:set>
                                      <p:cBhvr>
                                        <p:cTn id="4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0" end="0"/>
                                            </p:txEl>
                                          </p:spTgt>
                                        </p:tgtEl>
                                        <p:attrNameLst>
                                          <p:attrName>style.visibility</p:attrName>
                                        </p:attrNameLst>
                                      </p:cBhvr>
                                      <p:to>
                                        <p:strVal val="visible"/>
                                      </p:to>
                                    </p:set>
                                    <p:animEffect transition="in" filter="fade">
                                      <p:cBhvr>
                                        <p:cTn id="47" dur="500"/>
                                        <p:tgtEl>
                                          <p:spTgt spid="3">
                                            <p:txEl>
                                              <p:pRg st="0" end="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 end="1"/>
                                            </p:txEl>
                                          </p:spTgt>
                                        </p:tgtEl>
                                        <p:attrNameLst>
                                          <p:attrName>style.visibility</p:attrName>
                                        </p:attrNameLst>
                                      </p:cBhvr>
                                      <p:to>
                                        <p:strVal val="visible"/>
                                      </p:to>
                                    </p:set>
                                    <p:animEffect transition="in" filter="fade">
                                      <p:cBhvr>
                                        <p:cTn id="50" dur="500"/>
                                        <p:tgtEl>
                                          <p:spTgt spid="3">
                                            <p:txEl>
                                              <p:pRg st="1" end="1"/>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3">
                                            <p:txEl>
                                              <p:pRg st="2" end="2"/>
                                            </p:txEl>
                                          </p:spTgt>
                                        </p:tgtEl>
                                        <p:attrNameLst>
                                          <p:attrName>style.visibility</p:attrName>
                                        </p:attrNameLst>
                                      </p:cBhvr>
                                      <p:to>
                                        <p:strVal val="visible"/>
                                      </p:to>
                                    </p:set>
                                    <p:animEffect transition="in" filter="fade">
                                      <p:cBhvr>
                                        <p:cTn id="53" dur="500"/>
                                        <p:tgtEl>
                                          <p:spTgt spid="3">
                                            <p:txEl>
                                              <p:pRg st="2" end="2"/>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C86E-FEC4-AB42-A6E3-F21B8C23F5B1}"/>
              </a:ext>
            </a:extLst>
          </p:cNvPr>
          <p:cNvSpPr>
            <a:spLocks noGrp="1"/>
          </p:cNvSpPr>
          <p:nvPr>
            <p:ph type="title"/>
          </p:nvPr>
        </p:nvSpPr>
        <p:spPr>
          <a:xfrm>
            <a:off x="107504" y="274638"/>
            <a:ext cx="8856984" cy="1143000"/>
          </a:xfrm>
        </p:spPr>
        <p:txBody>
          <a:bodyPr/>
          <a:lstStyle/>
          <a:p>
            <a:r>
              <a:rPr lang="en-GB" dirty="0"/>
              <a:t>Generic Assessment Criteria </a:t>
            </a:r>
            <a:r>
              <a:rPr lang="en-GB" sz="2400" dirty="0"/>
              <a:t>(L6)</a:t>
            </a:r>
            <a:endParaRPr lang="en-GB" dirty="0"/>
          </a:p>
        </p:txBody>
      </p:sp>
      <p:sp>
        <p:nvSpPr>
          <p:cNvPr id="3" name="Content Placeholder 2">
            <a:extLst>
              <a:ext uri="{FF2B5EF4-FFF2-40B4-BE49-F238E27FC236}">
                <a16:creationId xmlns:a16="http://schemas.microsoft.com/office/drawing/2014/main" id="{228BB53C-835F-0840-A343-C3630A99B195}"/>
              </a:ext>
            </a:extLst>
          </p:cNvPr>
          <p:cNvSpPr>
            <a:spLocks noGrp="1"/>
          </p:cNvSpPr>
          <p:nvPr>
            <p:ph idx="1"/>
          </p:nvPr>
        </p:nvSpPr>
        <p:spPr/>
        <p:txBody>
          <a:bodyPr/>
          <a:lstStyle/>
          <a:p>
            <a:pPr marL="514350" indent="-514350">
              <a:buFont typeface="+mj-lt"/>
              <a:buAutoNum type="arabicPeriod"/>
            </a:pPr>
            <a:r>
              <a:rPr lang="en-GB" sz="2800" b="1" dirty="0">
                <a:solidFill>
                  <a:srgbClr val="FF0000"/>
                </a:solidFill>
              </a:rPr>
              <a:t>Engagement with Literature Skills.      	</a:t>
            </a:r>
            <a:r>
              <a:rPr lang="en-GB" sz="2800" b="1" dirty="0"/>
              <a:t>(30)</a:t>
            </a:r>
          </a:p>
          <a:p>
            <a:pPr marL="514350" indent="-514350">
              <a:buFont typeface="+mj-lt"/>
              <a:buAutoNum type="arabicPeriod"/>
            </a:pPr>
            <a:r>
              <a:rPr lang="en-GB" sz="2800" b="1" dirty="0">
                <a:solidFill>
                  <a:schemeClr val="accent5">
                    <a:lumMod val="50000"/>
                  </a:schemeClr>
                </a:solidFill>
              </a:rPr>
              <a:t>Knowledge and Understanding Skills 	</a:t>
            </a:r>
            <a:r>
              <a:rPr lang="en-GB" sz="2800" b="1" dirty="0"/>
              <a:t>(25)</a:t>
            </a:r>
          </a:p>
          <a:p>
            <a:pPr marL="514350" indent="-514350">
              <a:buFont typeface="+mj-lt"/>
              <a:buAutoNum type="arabicPeriod"/>
            </a:pPr>
            <a:r>
              <a:rPr lang="en-GB" sz="2800" b="1" dirty="0">
                <a:solidFill>
                  <a:srgbClr val="D066CA"/>
                </a:solidFill>
              </a:rPr>
              <a:t>Cognitive and Intellectual Skills          	</a:t>
            </a:r>
            <a:r>
              <a:rPr lang="en-GB" sz="2800" b="1" dirty="0"/>
              <a:t>(25)</a:t>
            </a:r>
          </a:p>
          <a:p>
            <a:pPr marL="514350" indent="-514350">
              <a:buFont typeface="+mj-lt"/>
              <a:buAutoNum type="arabicPeriod"/>
            </a:pPr>
            <a:r>
              <a:rPr lang="en-GB" sz="2800" b="1" dirty="0">
                <a:solidFill>
                  <a:srgbClr val="00B050"/>
                </a:solidFill>
              </a:rPr>
              <a:t>Practical Application Skills                  	</a:t>
            </a:r>
            <a:r>
              <a:rPr lang="en-GB" sz="2800" b="1" dirty="0"/>
              <a:t>(10)</a:t>
            </a:r>
          </a:p>
          <a:p>
            <a:pPr marL="514350" indent="-514350">
              <a:buFont typeface="+mj-lt"/>
              <a:buAutoNum type="arabicPeriod"/>
            </a:pPr>
            <a:r>
              <a:rPr lang="en-GB" sz="2800" b="1" dirty="0">
                <a:solidFill>
                  <a:schemeClr val="accent6">
                    <a:lumMod val="50000"/>
                  </a:schemeClr>
                </a:solidFill>
              </a:rPr>
              <a:t>Transferable Skills for Life and</a:t>
            </a:r>
            <a:r>
              <a:rPr lang="en-GB" b="1" dirty="0">
                <a:solidFill>
                  <a:schemeClr val="accent6">
                    <a:lumMod val="50000"/>
                  </a:schemeClr>
                </a:solidFill>
              </a:rPr>
              <a:t> </a:t>
            </a:r>
          </a:p>
          <a:p>
            <a:pPr marL="0" indent="0">
              <a:buNone/>
            </a:pPr>
            <a:r>
              <a:rPr lang="en-GB" sz="2800" b="1" dirty="0">
                <a:solidFill>
                  <a:schemeClr val="accent6">
                    <a:lumMod val="50000"/>
                  </a:schemeClr>
                </a:solidFill>
              </a:rPr>
              <a:t>      Professional Practice                           	</a:t>
            </a:r>
            <a:r>
              <a:rPr lang="en-GB" sz="2800" b="1" dirty="0"/>
              <a:t>(10)</a:t>
            </a:r>
          </a:p>
          <a:p>
            <a:pPr marL="0" indent="0">
              <a:buNone/>
            </a:pPr>
            <a:endParaRPr lang="en-GB" dirty="0"/>
          </a:p>
        </p:txBody>
      </p:sp>
    </p:spTree>
    <p:extLst>
      <p:ext uri="{BB962C8B-B14F-4D97-AF65-F5344CB8AC3E}">
        <p14:creationId xmlns:p14="http://schemas.microsoft.com/office/powerpoint/2010/main" val="3067175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9117E-6DD6-6346-9592-C859BAAD8507}"/>
              </a:ext>
            </a:extLst>
          </p:cNvPr>
          <p:cNvSpPr>
            <a:spLocks noGrp="1"/>
          </p:cNvSpPr>
          <p:nvPr>
            <p:ph type="title"/>
          </p:nvPr>
        </p:nvSpPr>
        <p:spPr/>
        <p:txBody>
          <a:bodyPr/>
          <a:lstStyle/>
          <a:p>
            <a:r>
              <a:rPr lang="en-GB" dirty="0"/>
              <a:t>1.</a:t>
            </a:r>
            <a:r>
              <a:rPr lang="en-GB" b="1" dirty="0"/>
              <a:t> Engagement with literature </a:t>
            </a:r>
            <a:endParaRPr lang="en-GB" dirty="0"/>
          </a:p>
        </p:txBody>
      </p:sp>
      <p:sp>
        <p:nvSpPr>
          <p:cNvPr id="3" name="Content Placeholder 2">
            <a:extLst>
              <a:ext uri="{FF2B5EF4-FFF2-40B4-BE49-F238E27FC236}">
                <a16:creationId xmlns:a16="http://schemas.microsoft.com/office/drawing/2014/main" id="{AECBB0DD-2BBA-F543-9941-553DAAFDE4C1}"/>
              </a:ext>
            </a:extLst>
          </p:cNvPr>
          <p:cNvSpPr>
            <a:spLocks noGrp="1"/>
          </p:cNvSpPr>
          <p:nvPr>
            <p:ph idx="1"/>
          </p:nvPr>
        </p:nvSpPr>
        <p:spPr>
          <a:xfrm>
            <a:off x="627050" y="1484785"/>
            <a:ext cx="7886700" cy="936104"/>
          </a:xfrm>
        </p:spPr>
        <p:txBody>
          <a:bodyPr/>
          <a:lstStyle/>
          <a:p>
            <a:pPr marL="0" indent="0">
              <a:buNone/>
            </a:pPr>
            <a:r>
              <a:rPr lang="en-GB" dirty="0">
                <a:solidFill>
                  <a:srgbClr val="0000CC"/>
                </a:solidFill>
              </a:rPr>
              <a:t>Engagement with the literature includes: </a:t>
            </a:r>
          </a:p>
          <a:p>
            <a:pPr marL="0" indent="0">
              <a:buNone/>
            </a:pPr>
            <a:r>
              <a:rPr lang="en-GB" i="1" dirty="0">
                <a:solidFill>
                  <a:srgbClr val="0000CC"/>
                </a:solidFill>
              </a:rPr>
              <a:t>Reading, Referencing, Academic conventions and academic honesty</a:t>
            </a:r>
          </a:p>
        </p:txBody>
      </p:sp>
      <p:pic>
        <p:nvPicPr>
          <p:cNvPr id="5" name="Picture 4">
            <a:extLst>
              <a:ext uri="{FF2B5EF4-FFF2-40B4-BE49-F238E27FC236}">
                <a16:creationId xmlns:a16="http://schemas.microsoft.com/office/drawing/2014/main" id="{E57BB4BF-C860-407D-4E59-E3F0667D183B}"/>
              </a:ext>
            </a:extLst>
          </p:cNvPr>
          <p:cNvPicPr>
            <a:picLocks noChangeAspect="1"/>
          </p:cNvPicPr>
          <p:nvPr/>
        </p:nvPicPr>
        <p:blipFill>
          <a:blip r:embed="rId3"/>
          <a:stretch>
            <a:fillRect/>
          </a:stretch>
        </p:blipFill>
        <p:spPr>
          <a:xfrm>
            <a:off x="142257" y="2564904"/>
            <a:ext cx="8859486" cy="3105583"/>
          </a:xfrm>
          <a:prstGeom prst="rect">
            <a:avLst/>
          </a:prstGeom>
        </p:spPr>
      </p:pic>
      <p:sp>
        <p:nvSpPr>
          <p:cNvPr id="6" name="Title 1">
            <a:extLst>
              <a:ext uri="{FF2B5EF4-FFF2-40B4-BE49-F238E27FC236}">
                <a16:creationId xmlns:a16="http://schemas.microsoft.com/office/drawing/2014/main" id="{B3D7B366-70ED-C101-9B3A-9E80902E131E}"/>
              </a:ext>
            </a:extLst>
          </p:cNvPr>
          <p:cNvSpPr txBox="1">
            <a:spLocks/>
          </p:cNvSpPr>
          <p:nvPr/>
        </p:nvSpPr>
        <p:spPr>
          <a:xfrm>
            <a:off x="237679" y="26416"/>
            <a:ext cx="8928992" cy="706090"/>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a:t>Generic Assessment Criteria </a:t>
            </a:r>
            <a:r>
              <a:rPr lang="en-GB" sz="2400"/>
              <a:t>(L6)</a:t>
            </a:r>
            <a:endParaRPr lang="en-GB" sz="2400" dirty="0"/>
          </a:p>
        </p:txBody>
      </p:sp>
    </p:spTree>
    <p:extLst>
      <p:ext uri="{BB962C8B-B14F-4D97-AF65-F5344CB8AC3E}">
        <p14:creationId xmlns:p14="http://schemas.microsoft.com/office/powerpoint/2010/main" val="2459698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6035-1CA9-9542-A00D-FA19CE42E247}"/>
              </a:ext>
            </a:extLst>
          </p:cNvPr>
          <p:cNvSpPr>
            <a:spLocks noGrp="1"/>
          </p:cNvSpPr>
          <p:nvPr>
            <p:ph type="title"/>
          </p:nvPr>
        </p:nvSpPr>
        <p:spPr>
          <a:xfrm>
            <a:off x="237679" y="26416"/>
            <a:ext cx="8928992" cy="706090"/>
          </a:xfrm>
        </p:spPr>
        <p:txBody>
          <a:bodyPr/>
          <a:lstStyle/>
          <a:p>
            <a:pPr algn="ctr"/>
            <a:r>
              <a:rPr lang="en-GB" dirty="0"/>
              <a:t>Generic Assessment Criteria </a:t>
            </a:r>
            <a:r>
              <a:rPr lang="en-GB" sz="2400" dirty="0"/>
              <a:t>(L6)</a:t>
            </a:r>
          </a:p>
        </p:txBody>
      </p:sp>
      <p:sp>
        <p:nvSpPr>
          <p:cNvPr id="5" name="Text Placeholder 4">
            <a:extLst>
              <a:ext uri="{FF2B5EF4-FFF2-40B4-BE49-F238E27FC236}">
                <a16:creationId xmlns:a16="http://schemas.microsoft.com/office/drawing/2014/main" id="{0A07C094-062E-1F4D-B665-C36EE519665A}"/>
              </a:ext>
            </a:extLst>
          </p:cNvPr>
          <p:cNvSpPr>
            <a:spLocks noGrp="1"/>
          </p:cNvSpPr>
          <p:nvPr>
            <p:ph type="body" sz="quarter" idx="3"/>
          </p:nvPr>
        </p:nvSpPr>
        <p:spPr>
          <a:xfrm>
            <a:off x="582798" y="616868"/>
            <a:ext cx="7978403" cy="823912"/>
          </a:xfrm>
        </p:spPr>
        <p:txBody>
          <a:bodyPr>
            <a:noAutofit/>
          </a:bodyPr>
          <a:lstStyle/>
          <a:p>
            <a:r>
              <a:rPr lang="en-GB" sz="3300" dirty="0">
                <a:latin typeface="+mj-lt"/>
              </a:rPr>
              <a:t>2. Knowledge and understanding </a:t>
            </a:r>
          </a:p>
        </p:txBody>
      </p:sp>
      <p:pic>
        <p:nvPicPr>
          <p:cNvPr id="12" name="Picture 11">
            <a:extLst>
              <a:ext uri="{FF2B5EF4-FFF2-40B4-BE49-F238E27FC236}">
                <a16:creationId xmlns:a16="http://schemas.microsoft.com/office/drawing/2014/main" id="{1404C2E4-657D-84A5-3E2D-D39F94F78296}"/>
              </a:ext>
            </a:extLst>
          </p:cNvPr>
          <p:cNvPicPr>
            <a:picLocks noChangeAspect="1"/>
          </p:cNvPicPr>
          <p:nvPr/>
        </p:nvPicPr>
        <p:blipFill>
          <a:blip r:embed="rId3"/>
          <a:stretch>
            <a:fillRect/>
          </a:stretch>
        </p:blipFill>
        <p:spPr>
          <a:xfrm>
            <a:off x="147020" y="1771418"/>
            <a:ext cx="8849960" cy="3315163"/>
          </a:xfrm>
          <a:prstGeom prst="rect">
            <a:avLst/>
          </a:prstGeom>
        </p:spPr>
      </p:pic>
    </p:spTree>
    <p:extLst>
      <p:ext uri="{BB962C8B-B14F-4D97-AF65-F5344CB8AC3E}">
        <p14:creationId xmlns:p14="http://schemas.microsoft.com/office/powerpoint/2010/main" val="3905218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D6859E6-ED19-0B4A-AB42-B85BAA7FD9CA}"/>
              </a:ext>
            </a:extLst>
          </p:cNvPr>
          <p:cNvSpPr>
            <a:spLocks noGrp="1"/>
          </p:cNvSpPr>
          <p:nvPr>
            <p:ph type="title"/>
          </p:nvPr>
        </p:nvSpPr>
        <p:spPr>
          <a:xfrm>
            <a:off x="143508" y="0"/>
            <a:ext cx="8856984" cy="1143000"/>
          </a:xfrm>
        </p:spPr>
        <p:txBody>
          <a:bodyPr/>
          <a:lstStyle/>
          <a:p>
            <a:pPr algn="ctr"/>
            <a:r>
              <a:rPr lang="en-GB" dirty="0"/>
              <a:t>Generic Assessment Criteria </a:t>
            </a:r>
            <a:r>
              <a:rPr lang="en-GB" sz="2400" dirty="0"/>
              <a:t>(L6)</a:t>
            </a:r>
            <a:endParaRPr lang="en-GB" dirty="0"/>
          </a:p>
        </p:txBody>
      </p:sp>
      <p:sp>
        <p:nvSpPr>
          <p:cNvPr id="15" name="Text Placeholder 4">
            <a:extLst>
              <a:ext uri="{FF2B5EF4-FFF2-40B4-BE49-F238E27FC236}">
                <a16:creationId xmlns:a16="http://schemas.microsoft.com/office/drawing/2014/main" id="{0BC79A81-8ADF-AB16-0DF5-E80C1DCDF930}"/>
              </a:ext>
            </a:extLst>
          </p:cNvPr>
          <p:cNvSpPr txBox="1">
            <a:spLocks/>
          </p:cNvSpPr>
          <p:nvPr/>
        </p:nvSpPr>
        <p:spPr>
          <a:xfrm>
            <a:off x="467544" y="1143000"/>
            <a:ext cx="7978403" cy="823912"/>
          </a:xfrm>
          <a:prstGeom prst="rect">
            <a:avLst/>
          </a:prstGeom>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3300" b="1" dirty="0">
                <a:latin typeface="+mj-lt"/>
              </a:rPr>
              <a:t>3. Cognitive and Intellectual Skills</a:t>
            </a:r>
          </a:p>
        </p:txBody>
      </p:sp>
      <p:pic>
        <p:nvPicPr>
          <p:cNvPr id="17" name="Picture 16">
            <a:extLst>
              <a:ext uri="{FF2B5EF4-FFF2-40B4-BE49-F238E27FC236}">
                <a16:creationId xmlns:a16="http://schemas.microsoft.com/office/drawing/2014/main" id="{44C2C6B7-21C3-02C1-FDE3-9F0E42D05AD4}"/>
              </a:ext>
            </a:extLst>
          </p:cNvPr>
          <p:cNvPicPr>
            <a:picLocks noChangeAspect="1"/>
          </p:cNvPicPr>
          <p:nvPr/>
        </p:nvPicPr>
        <p:blipFill>
          <a:blip r:embed="rId3"/>
          <a:stretch>
            <a:fillRect/>
          </a:stretch>
        </p:blipFill>
        <p:spPr>
          <a:xfrm>
            <a:off x="89862" y="2400898"/>
            <a:ext cx="8964276" cy="3334215"/>
          </a:xfrm>
          <a:prstGeom prst="rect">
            <a:avLst/>
          </a:prstGeom>
        </p:spPr>
      </p:pic>
      <p:pic>
        <p:nvPicPr>
          <p:cNvPr id="19" name="Picture 18">
            <a:extLst>
              <a:ext uri="{FF2B5EF4-FFF2-40B4-BE49-F238E27FC236}">
                <a16:creationId xmlns:a16="http://schemas.microsoft.com/office/drawing/2014/main" id="{B40C5AB2-10F4-A31C-3A3E-153FCA8877C8}"/>
              </a:ext>
            </a:extLst>
          </p:cNvPr>
          <p:cNvPicPr>
            <a:picLocks noChangeAspect="1"/>
          </p:cNvPicPr>
          <p:nvPr/>
        </p:nvPicPr>
        <p:blipFill>
          <a:blip r:embed="rId4"/>
          <a:stretch>
            <a:fillRect/>
          </a:stretch>
        </p:blipFill>
        <p:spPr>
          <a:xfrm>
            <a:off x="160896" y="1966912"/>
            <a:ext cx="8859486" cy="457264"/>
          </a:xfrm>
          <a:prstGeom prst="rect">
            <a:avLst/>
          </a:prstGeom>
        </p:spPr>
      </p:pic>
    </p:spTree>
    <p:extLst>
      <p:ext uri="{BB962C8B-B14F-4D97-AF65-F5344CB8AC3E}">
        <p14:creationId xmlns:p14="http://schemas.microsoft.com/office/powerpoint/2010/main" val="326995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500"/>
                                        <p:tgtEl>
                                          <p:spTgt spid="1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43BB671-962E-F33E-C277-987E8BB2072C}"/>
              </a:ext>
            </a:extLst>
          </p:cNvPr>
          <p:cNvSpPr>
            <a:spLocks noGrp="1"/>
          </p:cNvSpPr>
          <p:nvPr>
            <p:ph type="title"/>
          </p:nvPr>
        </p:nvSpPr>
        <p:spPr>
          <a:xfrm>
            <a:off x="107504" y="35239"/>
            <a:ext cx="8928992" cy="706090"/>
          </a:xfrm>
        </p:spPr>
        <p:txBody>
          <a:bodyPr/>
          <a:lstStyle/>
          <a:p>
            <a:pPr algn="ctr"/>
            <a:r>
              <a:rPr lang="en-GB" dirty="0"/>
              <a:t>Generic Assessment Criteria </a:t>
            </a:r>
            <a:r>
              <a:rPr lang="en-GB" sz="2400" dirty="0"/>
              <a:t>(L6)</a:t>
            </a:r>
          </a:p>
        </p:txBody>
      </p:sp>
      <p:sp>
        <p:nvSpPr>
          <p:cNvPr id="7" name="Text Placeholder 4">
            <a:extLst>
              <a:ext uri="{FF2B5EF4-FFF2-40B4-BE49-F238E27FC236}">
                <a16:creationId xmlns:a16="http://schemas.microsoft.com/office/drawing/2014/main" id="{9BBD3495-6B99-13FB-248E-E283295DF469}"/>
              </a:ext>
            </a:extLst>
          </p:cNvPr>
          <p:cNvSpPr txBox="1">
            <a:spLocks/>
          </p:cNvSpPr>
          <p:nvPr/>
        </p:nvSpPr>
        <p:spPr>
          <a:xfrm>
            <a:off x="467544" y="586267"/>
            <a:ext cx="7978403" cy="457264"/>
          </a:xfrm>
          <a:prstGeom prst="rect">
            <a:avLst/>
          </a:prstGeom>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GB" sz="3300" b="1" dirty="0">
                <a:latin typeface="+mj-lt"/>
              </a:rPr>
              <a:t>4. Practical Skills</a:t>
            </a:r>
          </a:p>
        </p:txBody>
      </p:sp>
      <p:pic>
        <p:nvPicPr>
          <p:cNvPr id="9" name="Picture 8">
            <a:extLst>
              <a:ext uri="{FF2B5EF4-FFF2-40B4-BE49-F238E27FC236}">
                <a16:creationId xmlns:a16="http://schemas.microsoft.com/office/drawing/2014/main" id="{EFECC8F0-8341-31D9-CE63-B75C5BE1D3F9}"/>
              </a:ext>
            </a:extLst>
          </p:cNvPr>
          <p:cNvPicPr>
            <a:picLocks noChangeAspect="1"/>
          </p:cNvPicPr>
          <p:nvPr/>
        </p:nvPicPr>
        <p:blipFill>
          <a:blip r:embed="rId3"/>
          <a:stretch>
            <a:fillRect/>
          </a:stretch>
        </p:blipFill>
        <p:spPr>
          <a:xfrm>
            <a:off x="91896" y="1102393"/>
            <a:ext cx="8859486" cy="457264"/>
          </a:xfrm>
          <a:prstGeom prst="rect">
            <a:avLst/>
          </a:prstGeom>
        </p:spPr>
      </p:pic>
      <p:pic>
        <p:nvPicPr>
          <p:cNvPr id="11" name="Picture 10">
            <a:extLst>
              <a:ext uri="{FF2B5EF4-FFF2-40B4-BE49-F238E27FC236}">
                <a16:creationId xmlns:a16="http://schemas.microsoft.com/office/drawing/2014/main" id="{1F53CB6F-1B1E-727B-FAC2-A8770D3E8D78}"/>
              </a:ext>
            </a:extLst>
          </p:cNvPr>
          <p:cNvPicPr>
            <a:picLocks noChangeAspect="1"/>
          </p:cNvPicPr>
          <p:nvPr/>
        </p:nvPicPr>
        <p:blipFill>
          <a:blip r:embed="rId4"/>
          <a:stretch>
            <a:fillRect/>
          </a:stretch>
        </p:blipFill>
        <p:spPr>
          <a:xfrm>
            <a:off x="107504" y="1559656"/>
            <a:ext cx="8784976" cy="4162101"/>
          </a:xfrm>
          <a:prstGeom prst="rect">
            <a:avLst/>
          </a:prstGeom>
        </p:spPr>
      </p:pic>
    </p:spTree>
    <p:extLst>
      <p:ext uri="{BB962C8B-B14F-4D97-AF65-F5344CB8AC3E}">
        <p14:creationId xmlns:p14="http://schemas.microsoft.com/office/powerpoint/2010/main" val="414135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C2361DD-F2C5-416B-8E9D-7A5B1FFBF7D5}"/>
              </a:ext>
            </a:extLst>
          </p:cNvPr>
          <p:cNvSpPr txBox="1"/>
          <p:nvPr/>
        </p:nvSpPr>
        <p:spPr>
          <a:xfrm>
            <a:off x="1288393" y="116632"/>
            <a:ext cx="5976664" cy="600164"/>
          </a:xfrm>
          <a:prstGeom prst="rect">
            <a:avLst/>
          </a:prstGeom>
          <a:noFill/>
        </p:spPr>
        <p:txBody>
          <a:bodyPr wrap="square">
            <a:spAutoFit/>
          </a:bodyPr>
          <a:lstStyle/>
          <a:p>
            <a:r>
              <a:rPr lang="en-GB" sz="3300" dirty="0">
                <a:latin typeface="+mj-lt"/>
              </a:rPr>
              <a:t>Generic Assessment Criteria (L6)</a:t>
            </a:r>
          </a:p>
        </p:txBody>
      </p:sp>
      <p:sp>
        <p:nvSpPr>
          <p:cNvPr id="6" name="Text Placeholder 4">
            <a:extLst>
              <a:ext uri="{FF2B5EF4-FFF2-40B4-BE49-F238E27FC236}">
                <a16:creationId xmlns:a16="http://schemas.microsoft.com/office/drawing/2014/main" id="{E03406E7-91F4-2487-0D4E-5E007BC5E879}"/>
              </a:ext>
            </a:extLst>
          </p:cNvPr>
          <p:cNvSpPr txBox="1">
            <a:spLocks/>
          </p:cNvSpPr>
          <p:nvPr/>
        </p:nvSpPr>
        <p:spPr>
          <a:xfrm>
            <a:off x="395536" y="716796"/>
            <a:ext cx="7978403" cy="600164"/>
          </a:xfrm>
          <a:prstGeom prst="rect">
            <a:avLst/>
          </a:prstGeom>
        </p:spPr>
        <p:txBody>
          <a:bodyPr>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None/>
            </a:pPr>
            <a:r>
              <a:rPr lang="en-GB" sz="2800" b="1" dirty="0">
                <a:latin typeface="+mj-lt"/>
              </a:rPr>
              <a:t>5. Transferable Skills for Life and Professional Practice</a:t>
            </a:r>
          </a:p>
        </p:txBody>
      </p:sp>
      <p:pic>
        <p:nvPicPr>
          <p:cNvPr id="8" name="Picture 7">
            <a:extLst>
              <a:ext uri="{FF2B5EF4-FFF2-40B4-BE49-F238E27FC236}">
                <a16:creationId xmlns:a16="http://schemas.microsoft.com/office/drawing/2014/main" id="{B3BF2FF5-6D2F-DB53-5DCD-3E3FFA396E95}"/>
              </a:ext>
            </a:extLst>
          </p:cNvPr>
          <p:cNvPicPr>
            <a:picLocks noChangeAspect="1"/>
          </p:cNvPicPr>
          <p:nvPr/>
        </p:nvPicPr>
        <p:blipFill>
          <a:blip r:embed="rId3"/>
          <a:stretch>
            <a:fillRect/>
          </a:stretch>
        </p:blipFill>
        <p:spPr>
          <a:xfrm>
            <a:off x="502466" y="1196752"/>
            <a:ext cx="8139067" cy="4464496"/>
          </a:xfrm>
          <a:prstGeom prst="rect">
            <a:avLst/>
          </a:prstGeom>
        </p:spPr>
      </p:pic>
    </p:spTree>
    <p:extLst>
      <p:ext uri="{BB962C8B-B14F-4D97-AF65-F5344CB8AC3E}">
        <p14:creationId xmlns:p14="http://schemas.microsoft.com/office/powerpoint/2010/main" val="652051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F12A54-8736-6F4B-8923-A4514F2091E1}"/>
              </a:ext>
            </a:extLst>
          </p:cNvPr>
          <p:cNvPicPr>
            <a:picLocks noChangeAspect="1"/>
          </p:cNvPicPr>
          <p:nvPr/>
        </p:nvPicPr>
        <p:blipFill>
          <a:blip r:embed="rId3"/>
          <a:stretch>
            <a:fillRect/>
          </a:stretch>
        </p:blipFill>
        <p:spPr>
          <a:xfrm>
            <a:off x="3212436" y="829489"/>
            <a:ext cx="2719128" cy="3528392"/>
          </a:xfrm>
          <a:prstGeom prst="rect">
            <a:avLst/>
          </a:prstGeom>
        </p:spPr>
      </p:pic>
      <p:pic>
        <p:nvPicPr>
          <p:cNvPr id="4" name="Picture 3">
            <a:extLst>
              <a:ext uri="{FF2B5EF4-FFF2-40B4-BE49-F238E27FC236}">
                <a16:creationId xmlns:a16="http://schemas.microsoft.com/office/drawing/2014/main" id="{17785DFD-C49B-4142-A09C-249306D3A99E}"/>
              </a:ext>
            </a:extLst>
          </p:cNvPr>
          <p:cNvPicPr>
            <a:picLocks noChangeAspect="1"/>
          </p:cNvPicPr>
          <p:nvPr/>
        </p:nvPicPr>
        <p:blipFill>
          <a:blip r:embed="rId4"/>
          <a:stretch>
            <a:fillRect/>
          </a:stretch>
        </p:blipFill>
        <p:spPr>
          <a:xfrm>
            <a:off x="6126985" y="812251"/>
            <a:ext cx="2800054" cy="3528392"/>
          </a:xfrm>
          <a:prstGeom prst="rect">
            <a:avLst/>
          </a:prstGeom>
        </p:spPr>
      </p:pic>
      <p:pic>
        <p:nvPicPr>
          <p:cNvPr id="5" name="Picture 4">
            <a:extLst>
              <a:ext uri="{FF2B5EF4-FFF2-40B4-BE49-F238E27FC236}">
                <a16:creationId xmlns:a16="http://schemas.microsoft.com/office/drawing/2014/main" id="{F8277C91-EAA8-A845-8822-FCF015667EB2}"/>
              </a:ext>
            </a:extLst>
          </p:cNvPr>
          <p:cNvPicPr>
            <a:picLocks noChangeAspect="1"/>
          </p:cNvPicPr>
          <p:nvPr/>
        </p:nvPicPr>
        <p:blipFill>
          <a:blip r:embed="rId5"/>
          <a:stretch>
            <a:fillRect/>
          </a:stretch>
        </p:blipFill>
        <p:spPr>
          <a:xfrm>
            <a:off x="517032" y="904935"/>
            <a:ext cx="2251076" cy="3384376"/>
          </a:xfrm>
          <a:prstGeom prst="rect">
            <a:avLst/>
          </a:prstGeom>
        </p:spPr>
      </p:pic>
      <p:graphicFrame>
        <p:nvGraphicFramePr>
          <p:cNvPr id="6" name="Table 5">
            <a:extLst>
              <a:ext uri="{FF2B5EF4-FFF2-40B4-BE49-F238E27FC236}">
                <a16:creationId xmlns:a16="http://schemas.microsoft.com/office/drawing/2014/main" id="{D67B9D7D-9A1F-1B4E-85FD-B1BAC78AB594}"/>
              </a:ext>
            </a:extLst>
          </p:cNvPr>
          <p:cNvGraphicFramePr>
            <a:graphicFrameLocks noGrp="1"/>
          </p:cNvGraphicFramePr>
          <p:nvPr/>
        </p:nvGraphicFramePr>
        <p:xfrm>
          <a:off x="467544" y="4437112"/>
          <a:ext cx="8488686" cy="432048"/>
        </p:xfrm>
        <a:graphic>
          <a:graphicData uri="http://schemas.openxmlformats.org/drawingml/2006/table">
            <a:tbl>
              <a:tblPr firstRow="1" bandRow="1">
                <a:tableStyleId>{5C22544A-7EE6-4342-B048-85BDC9FD1C3A}</a:tableStyleId>
              </a:tblPr>
              <a:tblGrid>
                <a:gridCol w="2649279">
                  <a:extLst>
                    <a:ext uri="{9D8B030D-6E8A-4147-A177-3AD203B41FA5}">
                      <a16:colId xmlns:a16="http://schemas.microsoft.com/office/drawing/2014/main" val="2664666210"/>
                    </a:ext>
                  </a:extLst>
                </a:gridCol>
                <a:gridCol w="3183369">
                  <a:extLst>
                    <a:ext uri="{9D8B030D-6E8A-4147-A177-3AD203B41FA5}">
                      <a16:colId xmlns:a16="http://schemas.microsoft.com/office/drawing/2014/main" val="2188307707"/>
                    </a:ext>
                  </a:extLst>
                </a:gridCol>
                <a:gridCol w="2656038">
                  <a:extLst>
                    <a:ext uri="{9D8B030D-6E8A-4147-A177-3AD203B41FA5}">
                      <a16:colId xmlns:a16="http://schemas.microsoft.com/office/drawing/2014/main" val="93272987"/>
                    </a:ext>
                  </a:extLst>
                </a:gridCol>
              </a:tblGrid>
              <a:tr h="432048">
                <a:tc>
                  <a:txBody>
                    <a:bodyPr/>
                    <a:lstStyle/>
                    <a:p>
                      <a:r>
                        <a:rPr lang="en-GB" dirty="0"/>
                        <a:t>     1</a:t>
                      </a:r>
                      <a:r>
                        <a:rPr lang="en-GB" baseline="30000" dirty="0"/>
                        <a:t>st</a:t>
                      </a:r>
                      <a:r>
                        <a:rPr lang="en-GB" dirty="0"/>
                        <a:t> Edition 2008</a:t>
                      </a:r>
                    </a:p>
                  </a:txBody>
                  <a:tcPr>
                    <a:solidFill>
                      <a:schemeClr val="accent6">
                        <a:lumMod val="75000"/>
                      </a:schemeClr>
                    </a:solidFill>
                  </a:tcPr>
                </a:tc>
                <a:tc>
                  <a:txBody>
                    <a:bodyPr/>
                    <a:lstStyle/>
                    <a:p>
                      <a:r>
                        <a:rPr lang="en-GB" dirty="0"/>
                        <a:t>          2</a:t>
                      </a:r>
                      <a:r>
                        <a:rPr lang="en-GB" baseline="30000" dirty="0"/>
                        <a:t>nd</a:t>
                      </a:r>
                      <a:r>
                        <a:rPr lang="en-GB" dirty="0"/>
                        <a:t> Edition 2014</a:t>
                      </a:r>
                    </a:p>
                  </a:txBody>
                  <a:tcPr>
                    <a:solidFill>
                      <a:schemeClr val="accent6">
                        <a:lumMod val="75000"/>
                      </a:schemeClr>
                    </a:solidFill>
                  </a:tcPr>
                </a:tc>
                <a:tc>
                  <a:txBody>
                    <a:bodyPr/>
                    <a:lstStyle/>
                    <a:p>
                      <a:r>
                        <a:rPr lang="en-GB" dirty="0"/>
                        <a:t>     3</a:t>
                      </a:r>
                      <a:r>
                        <a:rPr lang="en-GB" baseline="30000" dirty="0"/>
                        <a:t>rd</a:t>
                      </a:r>
                      <a:r>
                        <a:rPr lang="en-GB" dirty="0"/>
                        <a:t> Edition 2017</a:t>
                      </a:r>
                    </a:p>
                  </a:txBody>
                  <a:tcPr>
                    <a:solidFill>
                      <a:schemeClr val="accent6">
                        <a:lumMod val="75000"/>
                      </a:schemeClr>
                    </a:solidFill>
                  </a:tcPr>
                </a:tc>
                <a:extLst>
                  <a:ext uri="{0D108BD9-81ED-4DB2-BD59-A6C34878D82A}">
                    <a16:rowId xmlns:a16="http://schemas.microsoft.com/office/drawing/2014/main" val="33850567"/>
                  </a:ext>
                </a:extLst>
              </a:tr>
            </a:tbl>
          </a:graphicData>
        </a:graphic>
      </p:graphicFrame>
      <p:graphicFrame>
        <p:nvGraphicFramePr>
          <p:cNvPr id="7" name="Table 6">
            <a:extLst>
              <a:ext uri="{FF2B5EF4-FFF2-40B4-BE49-F238E27FC236}">
                <a16:creationId xmlns:a16="http://schemas.microsoft.com/office/drawing/2014/main" id="{7742C805-044A-7043-901D-1A0452AA6BB4}"/>
              </a:ext>
            </a:extLst>
          </p:cNvPr>
          <p:cNvGraphicFramePr>
            <a:graphicFrameLocks noGrp="1"/>
          </p:cNvGraphicFramePr>
          <p:nvPr/>
        </p:nvGraphicFramePr>
        <p:xfrm>
          <a:off x="517032" y="4941168"/>
          <a:ext cx="8389710" cy="571500"/>
        </p:xfrm>
        <a:graphic>
          <a:graphicData uri="http://schemas.openxmlformats.org/drawingml/2006/table">
            <a:tbl>
              <a:tblPr firstRow="1" bandRow="1">
                <a:tableStyleId>{5C22544A-7EE6-4342-B048-85BDC9FD1C3A}</a:tableStyleId>
              </a:tblPr>
              <a:tblGrid>
                <a:gridCol w="8389710">
                  <a:extLst>
                    <a:ext uri="{9D8B030D-6E8A-4147-A177-3AD203B41FA5}">
                      <a16:colId xmlns:a16="http://schemas.microsoft.com/office/drawing/2014/main" val="4058314369"/>
                    </a:ext>
                  </a:extLst>
                </a:gridCol>
              </a:tblGrid>
              <a:tr h="370840">
                <a:tc>
                  <a:txBody>
                    <a:bodyPr/>
                    <a:lstStyle/>
                    <a:p>
                      <a:pPr>
                        <a:spcBef>
                          <a:spcPct val="20000"/>
                        </a:spcBef>
                        <a:buFont typeface="Arial" pitchFamily="34" charset="0"/>
                        <a:buChar char="©"/>
                        <a:defRPr/>
                      </a:pPr>
                      <a:r>
                        <a:rPr lang="en-US" sz="1800" kern="0" dirty="0">
                          <a:latin typeface="+mn-lt"/>
                          <a:cs typeface="+mn-cs"/>
                        </a:rPr>
                        <a:t> </a:t>
                      </a:r>
                      <a:r>
                        <a:rPr lang="en-US" sz="1800" b="0" kern="0" dirty="0">
                          <a:latin typeface="+mn-lt"/>
                          <a:cs typeface="+mn-cs"/>
                        </a:rPr>
                        <a:t>Bob Garvey,  Paul Stokes </a:t>
                      </a:r>
                      <a:r>
                        <a:rPr lang="en-US" sz="1800" b="0" kern="0" dirty="0">
                          <a:latin typeface="Arial" charset="0"/>
                          <a:cs typeface="Arial" charset="0"/>
                        </a:rPr>
                        <a:t>&amp;</a:t>
                      </a:r>
                      <a:r>
                        <a:rPr lang="en-US" sz="1800" b="0" kern="0" dirty="0">
                          <a:latin typeface="+mn-lt"/>
                          <a:cs typeface="+mn-cs"/>
                        </a:rPr>
                        <a:t>  David Megginson </a:t>
                      </a:r>
                      <a:r>
                        <a:rPr lang="en-US" sz="1200" b="0" kern="0" dirty="0">
                          <a:latin typeface="+mn-lt"/>
                          <a:cs typeface="+mn-cs"/>
                        </a:rPr>
                        <a:t>(Sage Publishing)</a:t>
                      </a:r>
                      <a:endParaRPr lang="en-GB" sz="1200" b="0" kern="0" dirty="0">
                        <a:latin typeface="+mn-lt"/>
                        <a:cs typeface="+mn-cs"/>
                      </a:endParaRPr>
                    </a:p>
                    <a:p>
                      <a:endParaRPr lang="en-GB" dirty="0"/>
                    </a:p>
                  </a:txBody>
                  <a:tcPr>
                    <a:solidFill>
                      <a:schemeClr val="accent6">
                        <a:lumMod val="75000"/>
                      </a:schemeClr>
                    </a:solidFill>
                  </a:tcPr>
                </a:tc>
                <a:extLst>
                  <a:ext uri="{0D108BD9-81ED-4DB2-BD59-A6C34878D82A}">
                    <a16:rowId xmlns:a16="http://schemas.microsoft.com/office/drawing/2014/main" val="1094602026"/>
                  </a:ext>
                </a:extLst>
              </a:tr>
            </a:tbl>
          </a:graphicData>
        </a:graphic>
      </p:graphicFrame>
      <p:sp>
        <p:nvSpPr>
          <p:cNvPr id="8" name="TextBox 7">
            <a:extLst>
              <a:ext uri="{FF2B5EF4-FFF2-40B4-BE49-F238E27FC236}">
                <a16:creationId xmlns:a16="http://schemas.microsoft.com/office/drawing/2014/main" id="{5A61A795-80D8-6640-B574-AB38AA9B6266}"/>
              </a:ext>
            </a:extLst>
          </p:cNvPr>
          <p:cNvSpPr txBox="1"/>
          <p:nvPr/>
        </p:nvSpPr>
        <p:spPr>
          <a:xfrm>
            <a:off x="2407631" y="129833"/>
            <a:ext cx="4608512" cy="523220"/>
          </a:xfrm>
          <a:prstGeom prst="rect">
            <a:avLst/>
          </a:prstGeom>
          <a:noFill/>
        </p:spPr>
        <p:txBody>
          <a:bodyPr wrap="square" rtlCol="0">
            <a:spAutoFit/>
          </a:bodyPr>
          <a:lstStyle/>
          <a:p>
            <a:r>
              <a:rPr lang="en-GB" sz="2800" dirty="0">
                <a:latin typeface="+mj-lt"/>
              </a:rPr>
              <a:t>Some Recommended Reading</a:t>
            </a:r>
          </a:p>
        </p:txBody>
      </p:sp>
      <p:pic>
        <p:nvPicPr>
          <p:cNvPr id="9" name="Picture 8">
            <a:extLst>
              <a:ext uri="{FF2B5EF4-FFF2-40B4-BE49-F238E27FC236}">
                <a16:creationId xmlns:a16="http://schemas.microsoft.com/office/drawing/2014/main" id="{3DDFD18C-BC9C-8B62-C6A3-ECBCFDA701D4}"/>
              </a:ext>
            </a:extLst>
          </p:cNvPr>
          <p:cNvPicPr>
            <a:picLocks noChangeAspect="1"/>
          </p:cNvPicPr>
          <p:nvPr/>
        </p:nvPicPr>
        <p:blipFill>
          <a:blip r:embed="rId6"/>
          <a:stretch>
            <a:fillRect/>
          </a:stretch>
        </p:blipFill>
        <p:spPr>
          <a:xfrm rot="19853371">
            <a:off x="2702071" y="888244"/>
            <a:ext cx="3216897" cy="4100930"/>
          </a:xfrm>
          <a:prstGeom prst="rect">
            <a:avLst/>
          </a:prstGeom>
        </p:spPr>
      </p:pic>
    </p:spTree>
    <p:extLst>
      <p:ext uri="{BB962C8B-B14F-4D97-AF65-F5344CB8AC3E}">
        <p14:creationId xmlns:p14="http://schemas.microsoft.com/office/powerpoint/2010/main" val="93834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11CA0-6FF3-462B-A6F6-2E5936B0AC8A}"/>
              </a:ext>
            </a:extLst>
          </p:cNvPr>
          <p:cNvSpPr>
            <a:spLocks noGrp="1"/>
          </p:cNvSpPr>
          <p:nvPr>
            <p:ph type="title"/>
          </p:nvPr>
        </p:nvSpPr>
        <p:spPr>
          <a:xfrm>
            <a:off x="2015614" y="183361"/>
            <a:ext cx="6535638" cy="808568"/>
          </a:xfrm>
        </p:spPr>
        <p:txBody>
          <a:bodyPr/>
          <a:lstStyle/>
          <a:p>
            <a:pPr algn="ctr"/>
            <a:r>
              <a:rPr lang="en-GB" dirty="0"/>
              <a:t>Coaching &amp; Mentoring</a:t>
            </a:r>
          </a:p>
        </p:txBody>
      </p:sp>
      <p:sp>
        <p:nvSpPr>
          <p:cNvPr id="3" name="Content Placeholder 2">
            <a:extLst>
              <a:ext uri="{FF2B5EF4-FFF2-40B4-BE49-F238E27FC236}">
                <a16:creationId xmlns:a16="http://schemas.microsoft.com/office/drawing/2014/main" id="{1C8BB9E4-2A3A-4B9A-90FC-C64E5CA8EAEC}"/>
              </a:ext>
            </a:extLst>
          </p:cNvPr>
          <p:cNvSpPr>
            <a:spLocks noGrp="1"/>
          </p:cNvSpPr>
          <p:nvPr>
            <p:ph idx="1"/>
          </p:nvPr>
        </p:nvSpPr>
        <p:spPr>
          <a:xfrm>
            <a:off x="179512" y="1600201"/>
            <a:ext cx="8507288" cy="3268959"/>
          </a:xfrm>
        </p:spPr>
        <p:txBody>
          <a:bodyPr/>
          <a:lstStyle/>
          <a:p>
            <a:pPr marL="0" indent="0">
              <a:buNone/>
            </a:pPr>
            <a:r>
              <a:rPr lang="en-GB" sz="2800" dirty="0">
                <a:solidFill>
                  <a:srgbClr val="800080"/>
                </a:solidFill>
              </a:rPr>
              <a:t>Share your thoughts on the following questions: </a:t>
            </a:r>
          </a:p>
          <a:p>
            <a:pPr marL="0" indent="0">
              <a:buNone/>
            </a:pPr>
            <a:endParaRPr lang="en-GB" sz="2400" dirty="0"/>
          </a:p>
          <a:p>
            <a:pPr marL="742950" indent="-742950">
              <a:buFont typeface="+mj-lt"/>
              <a:buAutoNum type="arabicPeriod"/>
            </a:pPr>
            <a:r>
              <a:rPr lang="en-GB" sz="4000" dirty="0">
                <a:solidFill>
                  <a:srgbClr val="0000CC"/>
                </a:solidFill>
              </a:rPr>
              <a:t>What is coaching?</a:t>
            </a:r>
          </a:p>
          <a:p>
            <a:pPr marL="742950" indent="-742950">
              <a:buFont typeface="+mj-lt"/>
              <a:buAutoNum type="arabicPeriod"/>
            </a:pPr>
            <a:r>
              <a:rPr lang="en-GB" sz="4000" dirty="0">
                <a:solidFill>
                  <a:srgbClr val="009900"/>
                </a:solidFill>
              </a:rPr>
              <a:t>What is mentoring?</a:t>
            </a:r>
          </a:p>
          <a:p>
            <a:pPr marL="0" indent="0">
              <a:buNone/>
            </a:pPr>
            <a:endParaRPr lang="en-GB" sz="2400" i="1" dirty="0">
              <a:solidFill>
                <a:srgbClr val="FF0000"/>
              </a:solidFill>
            </a:endParaRPr>
          </a:p>
        </p:txBody>
      </p:sp>
      <p:pic>
        <p:nvPicPr>
          <p:cNvPr id="8" name="Picture 7">
            <a:extLst>
              <a:ext uri="{FF2B5EF4-FFF2-40B4-BE49-F238E27FC236}">
                <a16:creationId xmlns:a16="http://schemas.microsoft.com/office/drawing/2014/main" id="{4C9B457A-ACC1-4A8F-8CAB-4198443683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7527" y="183361"/>
            <a:ext cx="2016224" cy="1343624"/>
          </a:xfrm>
          <a:prstGeom prst="rect">
            <a:avLst/>
          </a:prstGeom>
        </p:spPr>
      </p:pic>
      <p:pic>
        <p:nvPicPr>
          <p:cNvPr id="6" name="Picture 5">
            <a:extLst>
              <a:ext uri="{FF2B5EF4-FFF2-40B4-BE49-F238E27FC236}">
                <a16:creationId xmlns:a16="http://schemas.microsoft.com/office/drawing/2014/main" id="{BCD78057-C3C7-4E5F-9F70-280E5266851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6674798" y="4145171"/>
            <a:ext cx="2469202" cy="1539136"/>
          </a:xfrm>
          <a:prstGeom prst="rect">
            <a:avLst/>
          </a:prstGeom>
        </p:spPr>
      </p:pic>
    </p:spTree>
    <p:extLst>
      <p:ext uri="{BB962C8B-B14F-4D97-AF65-F5344CB8AC3E}">
        <p14:creationId xmlns:p14="http://schemas.microsoft.com/office/powerpoint/2010/main" val="1417974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nodeType="clickEffect">
                                  <p:stCondLst>
                                    <p:cond delay="0"/>
                                  </p:stCondLst>
                                  <p:childTnLst>
                                    <p:animEffect transition="out" filter="fade">
                                      <p:cBhvr>
                                        <p:cTn id="21" dur="500"/>
                                        <p:tgtEl>
                                          <p:spTgt spid="3">
                                            <p:txEl>
                                              <p:pRg st="2" end="2"/>
                                            </p:txEl>
                                          </p:spTgt>
                                        </p:tgtEl>
                                      </p:cBhvr>
                                    </p:animEffect>
                                    <p:set>
                                      <p:cBhvr>
                                        <p:cTn id="22"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nodeType="clickEffect">
                                  <p:stCondLst>
                                    <p:cond delay="0"/>
                                  </p:stCondLst>
                                  <p:childTnLst>
                                    <p:animEffect transition="out" filter="fade">
                                      <p:cBhvr>
                                        <p:cTn id="31" dur="500"/>
                                        <p:tgtEl>
                                          <p:spTgt spid="3">
                                            <p:txEl>
                                              <p:pRg st="3" end="3"/>
                                            </p:txEl>
                                          </p:spTgt>
                                        </p:tgtEl>
                                      </p:cBhvr>
                                    </p:animEffect>
                                    <p:set>
                                      <p:cBhvr>
                                        <p:cTn id="32"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2" end="2"/>
                                            </p:txEl>
                                          </p:spTgt>
                                        </p:tgtEl>
                                        <p:attrNameLst>
                                          <p:attrName>style.visibility</p:attrName>
                                        </p:attrNameLst>
                                      </p:cBhvr>
                                      <p:to>
                                        <p:strVal val="visible"/>
                                      </p:to>
                                    </p:set>
                                    <p:animEffect transition="in" filter="fade">
                                      <p:cBhvr>
                                        <p:cTn id="40" dur="500"/>
                                        <p:tgtEl>
                                          <p:spTgt spid="3">
                                            <p:txEl>
                                              <p:pRg st="2" end="2"/>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animEffect transition="in" filter="fade">
                                      <p:cBhvr>
                                        <p:cTn id="4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457200" y="7996"/>
            <a:ext cx="8229600" cy="1143000"/>
          </a:xfrm>
        </p:spPr>
        <p:txBody>
          <a:bodyPr/>
          <a:lstStyle/>
          <a:p>
            <a:pPr eaLnBrk="1" hangingPunct="1"/>
            <a:r>
              <a:rPr lang="en-GB" altLang="x-none" sz="3600" dirty="0"/>
              <a:t>Greek Philosophers (469-322BC)</a:t>
            </a:r>
          </a:p>
        </p:txBody>
      </p:sp>
      <p:pic>
        <p:nvPicPr>
          <p:cNvPr id="1638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980728"/>
            <a:ext cx="6480720" cy="4616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A85F29C-D916-4764-B9E9-07511D59A6F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9144000" cy="5733255"/>
          </a:xfrm>
          <a:prstGeom prst="rect">
            <a:avLst/>
          </a:prstGeom>
        </p:spPr>
      </p:pic>
      <p:sp>
        <p:nvSpPr>
          <p:cNvPr id="2" name="Title 1">
            <a:extLst>
              <a:ext uri="{FF2B5EF4-FFF2-40B4-BE49-F238E27FC236}">
                <a16:creationId xmlns:a16="http://schemas.microsoft.com/office/drawing/2014/main" id="{31050CB3-4CE9-4DC7-8A21-5519B5ECD838}"/>
              </a:ext>
            </a:extLst>
          </p:cNvPr>
          <p:cNvSpPr>
            <a:spLocks noGrp="1"/>
          </p:cNvSpPr>
          <p:nvPr>
            <p:ph type="title"/>
          </p:nvPr>
        </p:nvSpPr>
        <p:spPr/>
        <p:txBody>
          <a:bodyPr/>
          <a:lstStyle/>
          <a:p>
            <a:r>
              <a:rPr lang="en-GB" dirty="0"/>
              <a:t>Some working definitions</a:t>
            </a:r>
          </a:p>
        </p:txBody>
      </p:sp>
      <p:sp>
        <p:nvSpPr>
          <p:cNvPr id="3" name="Content Placeholder 2">
            <a:extLst>
              <a:ext uri="{FF2B5EF4-FFF2-40B4-BE49-F238E27FC236}">
                <a16:creationId xmlns:a16="http://schemas.microsoft.com/office/drawing/2014/main" id="{C73232CB-4501-4EC1-89C3-82D1E7D22558}"/>
              </a:ext>
            </a:extLst>
          </p:cNvPr>
          <p:cNvSpPr>
            <a:spLocks noGrp="1"/>
          </p:cNvSpPr>
          <p:nvPr>
            <p:ph idx="1"/>
          </p:nvPr>
        </p:nvSpPr>
        <p:spPr>
          <a:xfrm>
            <a:off x="407223" y="1629533"/>
            <a:ext cx="8108127" cy="3240359"/>
          </a:xfrm>
        </p:spPr>
        <p:txBody>
          <a:bodyPr/>
          <a:lstStyle/>
          <a:p>
            <a:pPr marL="0" lvl="0" indent="0">
              <a:buNone/>
            </a:pPr>
            <a:r>
              <a:rPr lang="en-GB" b="1" dirty="0">
                <a:solidFill>
                  <a:srgbClr val="0000CC"/>
                </a:solidFill>
              </a:rPr>
              <a:t>Coaching</a:t>
            </a:r>
            <a:r>
              <a:rPr lang="en-GB" dirty="0">
                <a:solidFill>
                  <a:srgbClr val="0000CC"/>
                </a:solidFill>
              </a:rPr>
              <a:t>……</a:t>
            </a:r>
            <a:endParaRPr lang="en-GB" sz="1100" dirty="0">
              <a:solidFill>
                <a:srgbClr val="0000CC"/>
              </a:solidFill>
            </a:endParaRPr>
          </a:p>
          <a:p>
            <a:pPr lvl="1"/>
            <a:r>
              <a:rPr lang="en-GB" dirty="0">
                <a:solidFill>
                  <a:schemeClr val="bg1"/>
                </a:solidFill>
              </a:rPr>
              <a:t>“Coaching involves the belief that the individual has the answer to their own problems within them”</a:t>
            </a:r>
            <a:endParaRPr lang="en-GB" sz="1100" dirty="0">
              <a:solidFill>
                <a:schemeClr val="bg1"/>
              </a:solidFill>
            </a:endParaRPr>
          </a:p>
          <a:p>
            <a:pPr lvl="1"/>
            <a:r>
              <a:rPr lang="en-GB" dirty="0">
                <a:solidFill>
                  <a:schemeClr val="bg1"/>
                </a:solidFill>
              </a:rPr>
              <a:t>“Helping to clear the fog so a person can see the future more clearly”</a:t>
            </a:r>
          </a:p>
          <a:p>
            <a:pPr marL="0" indent="0">
              <a:buNone/>
            </a:pPr>
            <a:r>
              <a:rPr lang="en-GB" b="1" dirty="0">
                <a:solidFill>
                  <a:srgbClr val="0000CC"/>
                </a:solidFill>
              </a:rPr>
              <a:t>Mentoring…..</a:t>
            </a:r>
          </a:p>
          <a:p>
            <a:pPr lvl="1"/>
            <a:r>
              <a:rPr lang="en-GB" dirty="0">
                <a:solidFill>
                  <a:schemeClr val="bg1"/>
                </a:solidFill>
              </a:rPr>
              <a:t>“Mentoring is to support and encourage people to manage their own learning in order that they may maximise their potential, develop their skills, improve their performance and become the person they want to be”</a:t>
            </a:r>
            <a:endParaRPr lang="en-GB" sz="1100" dirty="0">
              <a:solidFill>
                <a:schemeClr val="bg1"/>
              </a:solidFill>
            </a:endParaRPr>
          </a:p>
          <a:p>
            <a:pPr lvl="1"/>
            <a:r>
              <a:rPr lang="en-GB" dirty="0">
                <a:solidFill>
                  <a:schemeClr val="bg1"/>
                </a:solidFill>
              </a:rPr>
              <a:t>“Putting a metaphorical arm around someone's shoulder”</a:t>
            </a:r>
          </a:p>
        </p:txBody>
      </p:sp>
    </p:spTree>
    <p:extLst>
      <p:ext uri="{BB962C8B-B14F-4D97-AF65-F5344CB8AC3E}">
        <p14:creationId xmlns:p14="http://schemas.microsoft.com/office/powerpoint/2010/main" val="8092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erson, person&#10;&#10;Description automatically generated">
            <a:extLst>
              <a:ext uri="{FF2B5EF4-FFF2-40B4-BE49-F238E27FC236}">
                <a16:creationId xmlns:a16="http://schemas.microsoft.com/office/drawing/2014/main" id="{0081726E-EFE2-4064-BA3B-ED056449297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55711" y="1772816"/>
            <a:ext cx="3288289" cy="2376264"/>
          </a:xfrm>
          <a:prstGeom prst="rect">
            <a:avLst/>
          </a:prstGeom>
        </p:spPr>
      </p:pic>
      <p:sp>
        <p:nvSpPr>
          <p:cNvPr id="2" name="Title 1">
            <a:extLst>
              <a:ext uri="{FF2B5EF4-FFF2-40B4-BE49-F238E27FC236}">
                <a16:creationId xmlns:a16="http://schemas.microsoft.com/office/drawing/2014/main" id="{BF50D7D6-7B1C-4334-9B2E-19838EBA6C9B}"/>
              </a:ext>
            </a:extLst>
          </p:cNvPr>
          <p:cNvSpPr>
            <a:spLocks noGrp="1"/>
          </p:cNvSpPr>
          <p:nvPr>
            <p:ph type="title"/>
          </p:nvPr>
        </p:nvSpPr>
        <p:spPr>
          <a:xfrm>
            <a:off x="539552" y="136525"/>
            <a:ext cx="8229600" cy="772195"/>
          </a:xfrm>
        </p:spPr>
        <p:txBody>
          <a:bodyPr/>
          <a:lstStyle/>
          <a:p>
            <a:r>
              <a:rPr lang="en-GB" dirty="0"/>
              <a:t>Some more </a:t>
            </a:r>
            <a:r>
              <a:rPr lang="en-GB" i="1" dirty="0"/>
              <a:t>academic</a:t>
            </a:r>
            <a:r>
              <a:rPr lang="en-GB" dirty="0"/>
              <a:t> thoughts</a:t>
            </a:r>
          </a:p>
        </p:txBody>
      </p:sp>
      <p:sp>
        <p:nvSpPr>
          <p:cNvPr id="3" name="Content Placeholder 2">
            <a:extLst>
              <a:ext uri="{FF2B5EF4-FFF2-40B4-BE49-F238E27FC236}">
                <a16:creationId xmlns:a16="http://schemas.microsoft.com/office/drawing/2014/main" id="{BA034127-71F4-4474-95CD-96E9DEF2C002}"/>
              </a:ext>
            </a:extLst>
          </p:cNvPr>
          <p:cNvSpPr>
            <a:spLocks noGrp="1"/>
          </p:cNvSpPr>
          <p:nvPr>
            <p:ph idx="1"/>
          </p:nvPr>
        </p:nvSpPr>
        <p:spPr>
          <a:xfrm>
            <a:off x="179512" y="1124744"/>
            <a:ext cx="5616624" cy="3240360"/>
          </a:xfrm>
        </p:spPr>
        <p:txBody>
          <a:bodyPr/>
          <a:lstStyle/>
          <a:p>
            <a:r>
              <a:rPr lang="en-GB" sz="2800" dirty="0">
                <a:solidFill>
                  <a:srgbClr val="0000CC"/>
                </a:solidFill>
              </a:rPr>
              <a:t>‘Coaching is a human development process that involves structured, focused interactions and the use of appropriate strategies, tools and techniques to promote desirable and sustainable change for the benefit of the coachee and potentially for other stakeholders’</a:t>
            </a:r>
          </a:p>
        </p:txBody>
      </p:sp>
      <p:sp>
        <p:nvSpPr>
          <p:cNvPr id="8" name="TextBox 7">
            <a:extLst>
              <a:ext uri="{FF2B5EF4-FFF2-40B4-BE49-F238E27FC236}">
                <a16:creationId xmlns:a16="http://schemas.microsoft.com/office/drawing/2014/main" id="{A6E9202D-FAF7-4454-8CCB-783ED9DC84C3}"/>
              </a:ext>
            </a:extLst>
          </p:cNvPr>
          <p:cNvSpPr txBox="1"/>
          <p:nvPr/>
        </p:nvSpPr>
        <p:spPr>
          <a:xfrm>
            <a:off x="5148064" y="4581128"/>
            <a:ext cx="3995936" cy="923330"/>
          </a:xfrm>
          <a:prstGeom prst="rect">
            <a:avLst/>
          </a:prstGeom>
          <a:noFill/>
        </p:spPr>
        <p:txBody>
          <a:bodyPr wrap="square" rtlCol="0">
            <a:spAutoFit/>
          </a:bodyPr>
          <a:lstStyle/>
          <a:p>
            <a:pPr marL="400050" lvl="1" indent="0">
              <a:buNone/>
            </a:pPr>
            <a:r>
              <a:rPr lang="en-GB" sz="1800" dirty="0">
                <a:solidFill>
                  <a:srgbClr val="800080"/>
                </a:solidFill>
              </a:rPr>
              <a:t>Cox, E. et al (2014) </a:t>
            </a:r>
            <a:r>
              <a:rPr lang="en-GB" sz="1800" i="1" dirty="0">
                <a:solidFill>
                  <a:srgbClr val="800080"/>
                </a:solidFill>
              </a:rPr>
              <a:t>The Complete Handbook of Coaching </a:t>
            </a:r>
            <a:r>
              <a:rPr lang="en-GB" sz="1800" dirty="0">
                <a:solidFill>
                  <a:srgbClr val="800080"/>
                </a:solidFill>
              </a:rPr>
              <a:t>2</a:t>
            </a:r>
            <a:r>
              <a:rPr lang="en-GB" sz="1800" baseline="30000" dirty="0">
                <a:solidFill>
                  <a:srgbClr val="800080"/>
                </a:solidFill>
              </a:rPr>
              <a:t>nd</a:t>
            </a:r>
            <a:r>
              <a:rPr lang="en-GB" sz="1800" dirty="0">
                <a:solidFill>
                  <a:srgbClr val="800080"/>
                </a:solidFill>
              </a:rPr>
              <a:t> Ed. London: Sage Publications Ltd </a:t>
            </a:r>
            <a:r>
              <a:rPr lang="en-GB" sz="1800" i="1" dirty="0">
                <a:solidFill>
                  <a:srgbClr val="800080"/>
                </a:solidFill>
              </a:rPr>
              <a:t>p.1.</a:t>
            </a:r>
          </a:p>
        </p:txBody>
      </p:sp>
    </p:spTree>
    <p:extLst>
      <p:ext uri="{BB962C8B-B14F-4D97-AF65-F5344CB8AC3E}">
        <p14:creationId xmlns:p14="http://schemas.microsoft.com/office/powerpoint/2010/main" val="233691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FDC0F-B49C-472D-A2D4-C3D51A3C911B}"/>
              </a:ext>
            </a:extLst>
          </p:cNvPr>
          <p:cNvSpPr>
            <a:spLocks noGrp="1"/>
          </p:cNvSpPr>
          <p:nvPr>
            <p:ph type="title"/>
          </p:nvPr>
        </p:nvSpPr>
        <p:spPr>
          <a:xfrm>
            <a:off x="16499" y="116632"/>
            <a:ext cx="5174704" cy="1143000"/>
          </a:xfrm>
        </p:spPr>
        <p:txBody>
          <a:bodyPr/>
          <a:lstStyle/>
          <a:p>
            <a:r>
              <a:rPr lang="en-GB" dirty="0"/>
              <a:t>Mentoring is….</a:t>
            </a:r>
          </a:p>
        </p:txBody>
      </p:sp>
      <p:sp>
        <p:nvSpPr>
          <p:cNvPr id="3" name="Content Placeholder 2">
            <a:extLst>
              <a:ext uri="{FF2B5EF4-FFF2-40B4-BE49-F238E27FC236}">
                <a16:creationId xmlns:a16="http://schemas.microsoft.com/office/drawing/2014/main" id="{C9ED7939-FD46-4446-95B4-B1966504D869}"/>
              </a:ext>
            </a:extLst>
          </p:cNvPr>
          <p:cNvSpPr>
            <a:spLocks noGrp="1"/>
          </p:cNvSpPr>
          <p:nvPr>
            <p:ph idx="1"/>
          </p:nvPr>
        </p:nvSpPr>
        <p:spPr>
          <a:xfrm>
            <a:off x="179511" y="1118059"/>
            <a:ext cx="5011691" cy="3917032"/>
          </a:xfrm>
        </p:spPr>
        <p:txBody>
          <a:bodyPr/>
          <a:lstStyle/>
          <a:p>
            <a:r>
              <a:rPr lang="en-GB" sz="2500" dirty="0"/>
              <a:t>‘Mentoring is most often defined as a professional relationship in which an experienced person (</a:t>
            </a:r>
            <a:r>
              <a:rPr lang="en-GB" sz="2500" u="sng" dirty="0">
                <a:hlinkClick r:id="rId2" tooltip="mentor"/>
              </a:rPr>
              <a:t>mentor</a:t>
            </a:r>
            <a:r>
              <a:rPr lang="en-GB" sz="2500" dirty="0"/>
              <a:t>) assists another (</a:t>
            </a:r>
            <a:r>
              <a:rPr lang="en-GB" sz="2500" u="sng" dirty="0">
                <a:hlinkClick r:id="rId3" tooltip="mentoree"/>
              </a:rPr>
              <a:t>mentee</a:t>
            </a:r>
            <a:r>
              <a:rPr lang="en-GB" sz="2500" dirty="0"/>
              <a:t>) in developing specific skills and knowledge that will enhance the less-experienced person’s professional and personal growth.’</a:t>
            </a:r>
          </a:p>
          <a:p>
            <a:pPr marL="0" indent="0">
              <a:buNone/>
            </a:pPr>
            <a:r>
              <a:rPr lang="en-GB" sz="2000" dirty="0"/>
              <a:t>Quote from </a:t>
            </a:r>
            <a:r>
              <a:rPr lang="en-GB" sz="2000" i="1" dirty="0"/>
              <a:t>The Institution of Engineering and Technology’s </a:t>
            </a:r>
            <a:r>
              <a:rPr lang="en-GB" sz="2000" dirty="0"/>
              <a:t>website</a:t>
            </a:r>
            <a:endParaRPr lang="en-GB" sz="2000" i="1" dirty="0"/>
          </a:p>
        </p:txBody>
      </p:sp>
      <p:pic>
        <p:nvPicPr>
          <p:cNvPr id="6" name="Picture 5">
            <a:extLst>
              <a:ext uri="{FF2B5EF4-FFF2-40B4-BE49-F238E27FC236}">
                <a16:creationId xmlns:a16="http://schemas.microsoft.com/office/drawing/2014/main" id="{A4C54D9A-5855-4895-86EA-1EBBF21D6FB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34000" y="0"/>
            <a:ext cx="3810000" cy="3076575"/>
          </a:xfrm>
          <a:prstGeom prst="rect">
            <a:avLst/>
          </a:prstGeom>
        </p:spPr>
      </p:pic>
      <p:pic>
        <p:nvPicPr>
          <p:cNvPr id="9" name="Picture 8">
            <a:extLst>
              <a:ext uri="{FF2B5EF4-FFF2-40B4-BE49-F238E27FC236}">
                <a16:creationId xmlns:a16="http://schemas.microsoft.com/office/drawing/2014/main" id="{B9BF1F96-2583-42BD-BB18-3A357A2A864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516216" y="3645024"/>
            <a:ext cx="2605270" cy="2019300"/>
          </a:xfrm>
          <a:prstGeom prst="rect">
            <a:avLst/>
          </a:prstGeom>
        </p:spPr>
      </p:pic>
    </p:spTree>
    <p:extLst>
      <p:ext uri="{BB962C8B-B14F-4D97-AF65-F5344CB8AC3E}">
        <p14:creationId xmlns:p14="http://schemas.microsoft.com/office/powerpoint/2010/main" val="157424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374650" y="115888"/>
            <a:ext cx="8229600" cy="1143000"/>
          </a:xfrm>
        </p:spPr>
        <p:txBody>
          <a:bodyPr/>
          <a:lstStyle/>
          <a:p>
            <a:pPr algn="l" eaLnBrk="1" hangingPunct="1"/>
            <a:r>
              <a:rPr lang="en-GB" altLang="x-none" sz="3200" dirty="0">
                <a:latin typeface="Arial" charset="0"/>
                <a:ea typeface="Arial" charset="0"/>
                <a:cs typeface="Arial" charset="0"/>
              </a:rPr>
              <a:t>Mentoring &amp; Coaching – Purposes?</a:t>
            </a:r>
            <a:r>
              <a:rPr lang="en-GB" altLang="x-none" sz="1200" dirty="0"/>
              <a:t>(Garvey et.al. 2017)</a:t>
            </a:r>
          </a:p>
        </p:txBody>
      </p:sp>
      <p:sp>
        <p:nvSpPr>
          <p:cNvPr id="3" name="Content Placeholder 2"/>
          <p:cNvSpPr>
            <a:spLocks noGrp="1"/>
          </p:cNvSpPr>
          <p:nvPr>
            <p:ph sz="half" idx="1"/>
          </p:nvPr>
        </p:nvSpPr>
        <p:spPr>
          <a:xfrm>
            <a:off x="122984" y="2518767"/>
            <a:ext cx="4038600" cy="2880320"/>
          </a:xfrm>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managers and leaders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induction and role changes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“Fast-track” people into senior positions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Reduce stress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change</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Gain employment for the long-term unemployed</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Reduce crime and drug taking</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and foster independence</a:t>
            </a:r>
          </a:p>
          <a:p>
            <a:pPr marL="438912" indent="-320040" eaLnBrk="1" fontAlgn="auto" hangingPunct="1">
              <a:spcBef>
                <a:spcPts val="0"/>
              </a:spcBef>
              <a:spcAft>
                <a:spcPts val="0"/>
              </a:spcAft>
              <a:buFont typeface="Wingdings 2"/>
              <a:buChar char=""/>
              <a:defRPr/>
            </a:pPr>
            <a:endParaRPr lang="en-GB" sz="1800" dirty="0">
              <a:latin typeface="Arial" charset="0"/>
              <a:ea typeface="Arial" charset="0"/>
              <a:cs typeface="Arial" charset="0"/>
            </a:endParaRPr>
          </a:p>
          <a:p>
            <a:pPr marL="438912" indent="-320040" eaLnBrk="1" fontAlgn="auto" hangingPunct="1">
              <a:spcBef>
                <a:spcPts val="0"/>
              </a:spcBef>
              <a:spcAft>
                <a:spcPts val="0"/>
              </a:spcAft>
              <a:buFont typeface="Wingdings 2"/>
              <a:buChar char=""/>
              <a:defRPr/>
            </a:pPr>
            <a:endParaRPr lang="en-GB" dirty="0"/>
          </a:p>
        </p:txBody>
      </p:sp>
      <p:sp>
        <p:nvSpPr>
          <p:cNvPr id="4" name="Content Placeholder 3"/>
          <p:cNvSpPr>
            <a:spLocks noGrp="1"/>
          </p:cNvSpPr>
          <p:nvPr>
            <p:ph sz="half" idx="2"/>
          </p:nvPr>
        </p:nvSpPr>
        <p:spPr>
          <a:xfrm>
            <a:off x="4355976" y="2518767"/>
            <a:ext cx="4527282" cy="2880320"/>
          </a:xfrm>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Increase school attendance and support anti-bullying policies in schools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Improve performance in whatever context employed</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talent management</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Improve skills and transfer of knowledge</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equal opportunities policies and diversity</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Aid social integration</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Develop SME’s</a:t>
            </a:r>
          </a:p>
          <a:p>
            <a:pPr marL="438912" indent="-320040" eaLnBrk="1" fontAlgn="auto" hangingPunct="1">
              <a:spcBef>
                <a:spcPts val="0"/>
              </a:spcBef>
              <a:spcAft>
                <a:spcPts val="0"/>
              </a:spcAft>
              <a:buFont typeface="Wingdings 2"/>
              <a:buChar char=""/>
              <a:defRPr/>
            </a:pPr>
            <a:r>
              <a:rPr lang="en-GB" sz="1800" dirty="0">
                <a:latin typeface="Arial" charset="0"/>
                <a:ea typeface="Arial" charset="0"/>
                <a:cs typeface="Arial" charset="0"/>
              </a:rPr>
              <a:t>Support retention strategies</a:t>
            </a:r>
          </a:p>
          <a:p>
            <a:pPr marL="438912" indent="-320040" eaLnBrk="1" fontAlgn="auto" hangingPunct="1">
              <a:spcBef>
                <a:spcPts val="0"/>
              </a:spcBef>
              <a:spcAft>
                <a:spcPts val="0"/>
              </a:spcAft>
              <a:buFont typeface="Wingdings 2"/>
              <a:buChar char=""/>
              <a:defRPr/>
            </a:pPr>
            <a:endParaRPr lang="en-GB" dirty="0"/>
          </a:p>
        </p:txBody>
      </p:sp>
      <p:sp>
        <p:nvSpPr>
          <p:cNvPr id="5" name="TextBox 4"/>
          <p:cNvSpPr txBox="1">
            <a:spLocks noChangeArrowheads="1"/>
          </p:cNvSpPr>
          <p:nvPr/>
        </p:nvSpPr>
        <p:spPr bwMode="auto">
          <a:xfrm>
            <a:off x="755650" y="858838"/>
            <a:ext cx="784860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Myriad Pro" charset="0"/>
              </a:defRPr>
            </a:lvl1pPr>
            <a:lvl2pPr marL="742950" indent="-285750" eaLnBrk="0" hangingPunct="0">
              <a:spcBef>
                <a:spcPct val="20000"/>
              </a:spcBef>
              <a:buFont typeface="Arial" charset="0"/>
              <a:buChar char="–"/>
              <a:defRPr sz="2800">
                <a:solidFill>
                  <a:schemeClr val="tx1"/>
                </a:solidFill>
                <a:latin typeface="Myriad Pro" charset="0"/>
              </a:defRPr>
            </a:lvl2pPr>
            <a:lvl3pPr marL="1143000" indent="-228600" eaLnBrk="0" hangingPunct="0">
              <a:spcBef>
                <a:spcPct val="20000"/>
              </a:spcBef>
              <a:buFont typeface="Arial" charset="0"/>
              <a:buChar char="•"/>
              <a:defRPr sz="2400">
                <a:solidFill>
                  <a:schemeClr val="tx1"/>
                </a:solidFill>
                <a:latin typeface="Myriad Pro" charset="0"/>
              </a:defRPr>
            </a:lvl3pPr>
            <a:lvl4pPr marL="1600200" indent="-228600" eaLnBrk="0" hangingPunct="0">
              <a:spcBef>
                <a:spcPct val="20000"/>
              </a:spcBef>
              <a:buFont typeface="Arial" charset="0"/>
              <a:buChar char="–"/>
              <a:defRPr sz="2000">
                <a:solidFill>
                  <a:schemeClr val="tx1"/>
                </a:solidFill>
                <a:latin typeface="Myriad Pro" charset="0"/>
              </a:defRPr>
            </a:lvl4pPr>
            <a:lvl5pPr marL="2057400" indent="-228600" eaLnBrk="0" hangingPunct="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eaLnBrk="1" hangingPunct="1">
              <a:spcBef>
                <a:spcPct val="0"/>
              </a:spcBef>
              <a:buFontTx/>
              <a:buNone/>
            </a:pPr>
            <a:r>
              <a:rPr lang="en-GB" altLang="en-US" sz="2000" b="1" dirty="0">
                <a:solidFill>
                  <a:srgbClr val="00B0F0"/>
                </a:solidFill>
                <a:latin typeface="Corbel" charset="0"/>
              </a:rPr>
              <a:t>What purposes do you think Mentoring &amp; Coaching can be used for?</a:t>
            </a:r>
          </a:p>
          <a:p>
            <a:pPr eaLnBrk="1" hangingPunct="1">
              <a:spcBef>
                <a:spcPct val="0"/>
              </a:spcBef>
              <a:buFontTx/>
              <a:buNone/>
            </a:pPr>
            <a:endParaRPr lang="en-GB" altLang="en-US" sz="2000" b="1" dirty="0">
              <a:latin typeface="Corbel" charset="0"/>
            </a:endParaRPr>
          </a:p>
          <a:p>
            <a:pPr eaLnBrk="1" hangingPunct="1">
              <a:spcBef>
                <a:spcPct val="0"/>
              </a:spcBef>
              <a:buFontTx/>
              <a:buNone/>
            </a:pPr>
            <a:r>
              <a:rPr lang="en-GB" altLang="en-US" sz="2000" b="1" i="1" dirty="0">
                <a:solidFill>
                  <a:srgbClr val="0000CC"/>
                </a:solidFill>
                <a:latin typeface="Corbel" charset="0"/>
              </a:rPr>
              <a:t>       </a:t>
            </a:r>
            <a:r>
              <a:rPr lang="en-GB" altLang="en-US" sz="2400" b="1" i="1" dirty="0">
                <a:solidFill>
                  <a:srgbClr val="0000CC"/>
                </a:solidFill>
                <a:latin typeface="Corbel" charset="0"/>
              </a:rPr>
              <a:t>10 minutes in your pairs/groups, then feedback…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Effect transition="in" filter="fade">
                                      <p:cBhvr>
                                        <p:cTn id="11" dur="500"/>
                                        <p:tgtEl>
                                          <p:spTgt spid="5">
                                            <p:txEl>
                                              <p:pRg st="2" end="2"/>
                                            </p:txEl>
                                          </p:spTgt>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0" end="0"/>
                                            </p:txEl>
                                          </p:spTgt>
                                        </p:tgtEl>
                                      </p:cBhvr>
                                    </p:animEffect>
                                    <p:set>
                                      <p:cBhvr>
                                        <p:cTn id="20" dur="1" fill="hold">
                                          <p:stCondLst>
                                            <p:cond delay="499"/>
                                          </p:stCondLst>
                                        </p:cTn>
                                        <p:tgtEl>
                                          <p:spTgt spid="3">
                                            <p:txEl>
                                              <p:pRg st="0" end="0"/>
                                            </p:txEl>
                                          </p:spTgt>
                                        </p:tgtEl>
                                        <p:attrNameLst>
                                          <p:attrName>style.visibility</p:attrName>
                                        </p:attrNameLst>
                                      </p:cBhvr>
                                      <p:to>
                                        <p:strVal val="hidden"/>
                                      </p:to>
                                    </p:set>
                                  </p:childTnLst>
                                </p:cTn>
                              </p:par>
                              <p:par>
                                <p:cTn id="21" presetID="1"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xit" presetSubtype="0" fill="hold" nodeType="clickEffect">
                                  <p:stCondLst>
                                    <p:cond delay="0"/>
                                  </p:stCondLst>
                                  <p:childTnLst>
                                    <p:animEffect transition="out" filter="fade">
                                      <p:cBhvr>
                                        <p:cTn id="26" dur="500"/>
                                        <p:tgtEl>
                                          <p:spTgt spid="3">
                                            <p:txEl>
                                              <p:pRg st="1" end="1"/>
                                            </p:txEl>
                                          </p:spTgt>
                                        </p:tgtEl>
                                      </p:cBhvr>
                                    </p:animEffect>
                                    <p:set>
                                      <p:cBhvr>
                                        <p:cTn id="27" dur="1" fill="hold">
                                          <p:stCondLst>
                                            <p:cond delay="499"/>
                                          </p:stCondLst>
                                        </p:cTn>
                                        <p:tgtEl>
                                          <p:spTgt spid="3">
                                            <p:txEl>
                                              <p:pRg st="1" end="1"/>
                                            </p:txEl>
                                          </p:spTgt>
                                        </p:tgtEl>
                                        <p:attrNameLst>
                                          <p:attrName>style.visibility</p:attrName>
                                        </p:attrNameLst>
                                      </p:cBhvr>
                                      <p:to>
                                        <p:strVal val="hidden"/>
                                      </p:to>
                                    </p:set>
                                  </p:childTnLst>
                                </p:cTn>
                              </p:par>
                              <p:par>
                                <p:cTn id="28" presetID="1" presetClass="entr" presetSubtype="0" fill="hold" nodeType="with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0" fill="hold" nodeType="clickPar">
                      <p:stCondLst>
                        <p:cond delay="indefinite"/>
                      </p:stCondLst>
                      <p:childTnLst>
                        <p:par>
                          <p:cTn id="31" fill="hold" nodeType="withGroup">
                            <p:stCondLst>
                              <p:cond delay="0"/>
                            </p:stCondLst>
                            <p:childTnLst>
                              <p:par>
                                <p:cTn id="32" presetID="10" presetClass="exit" presetSubtype="0" fill="hold" nodeType="clickEffect">
                                  <p:stCondLst>
                                    <p:cond delay="0"/>
                                  </p:stCondLst>
                                  <p:childTnLst>
                                    <p:animEffect transition="out" filter="fade">
                                      <p:cBhvr>
                                        <p:cTn id="33" dur="500"/>
                                        <p:tgtEl>
                                          <p:spTgt spid="3">
                                            <p:txEl>
                                              <p:pRg st="2" end="2"/>
                                            </p:txEl>
                                          </p:spTgt>
                                        </p:tgtEl>
                                      </p:cBhvr>
                                    </p:animEffect>
                                    <p:set>
                                      <p:cBhvr>
                                        <p:cTn id="34" dur="1" fill="hold">
                                          <p:stCondLst>
                                            <p:cond delay="499"/>
                                          </p:stCondLst>
                                        </p:cTn>
                                        <p:tgtEl>
                                          <p:spTgt spid="3">
                                            <p:txEl>
                                              <p:pRg st="2" end="2"/>
                                            </p:txEl>
                                          </p:spTgt>
                                        </p:tgtEl>
                                        <p:attrNameLst>
                                          <p:attrName>style.visibility</p:attrName>
                                        </p:attrNameLst>
                                      </p:cBhvr>
                                      <p:to>
                                        <p:strVal val="hidden"/>
                                      </p:to>
                                    </p:set>
                                  </p:childTnLst>
                                </p:cTn>
                              </p:par>
                              <p:par>
                                <p:cTn id="35" presetID="1" presetClass="entr" presetSubtype="0" fill="hold" nodeType="with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0" presetClass="exit" presetSubtype="0" fill="hold" nodeType="clickEffect">
                                  <p:stCondLst>
                                    <p:cond delay="0"/>
                                  </p:stCondLst>
                                  <p:childTnLst>
                                    <p:animEffect transition="out" filter="fade">
                                      <p:cBhvr>
                                        <p:cTn id="40" dur="500"/>
                                        <p:tgtEl>
                                          <p:spTgt spid="3">
                                            <p:txEl>
                                              <p:pRg st="3" end="3"/>
                                            </p:txEl>
                                          </p:spTgt>
                                        </p:tgtEl>
                                      </p:cBhvr>
                                    </p:animEffect>
                                    <p:set>
                                      <p:cBhvr>
                                        <p:cTn id="41" dur="1" fill="hold">
                                          <p:stCondLst>
                                            <p:cond delay="499"/>
                                          </p:stCondLst>
                                        </p:cTn>
                                        <p:tgtEl>
                                          <p:spTgt spid="3">
                                            <p:txEl>
                                              <p:pRg st="3" end="3"/>
                                            </p:txEl>
                                          </p:spTgt>
                                        </p:tgtEl>
                                        <p:attrNameLst>
                                          <p:attrName>style.visibility</p:attrName>
                                        </p:attrNameLst>
                                      </p:cBhvr>
                                      <p:to>
                                        <p:strVal val="hidden"/>
                                      </p:to>
                                    </p:set>
                                  </p:childTnLst>
                                </p:cTn>
                              </p:par>
                              <p:par>
                                <p:cTn id="42" presetID="1" presetClass="entr" presetSubtype="0" fill="hold" nodeType="with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0" presetClass="exit" presetSubtype="0" fill="hold" nodeType="clickEffect">
                                  <p:stCondLst>
                                    <p:cond delay="0"/>
                                  </p:stCondLst>
                                  <p:childTnLst>
                                    <p:animEffect transition="out" filter="fade">
                                      <p:cBhvr>
                                        <p:cTn id="47" dur="500"/>
                                        <p:tgtEl>
                                          <p:spTgt spid="3">
                                            <p:txEl>
                                              <p:pRg st="4" end="4"/>
                                            </p:txEl>
                                          </p:spTgt>
                                        </p:tgtEl>
                                      </p:cBhvr>
                                    </p:animEffect>
                                    <p:set>
                                      <p:cBhvr>
                                        <p:cTn id="48" dur="1" fill="hold">
                                          <p:stCondLst>
                                            <p:cond delay="499"/>
                                          </p:stCondLst>
                                        </p:cTn>
                                        <p:tgtEl>
                                          <p:spTgt spid="3">
                                            <p:txEl>
                                              <p:pRg st="4" end="4"/>
                                            </p:txEl>
                                          </p:spTgt>
                                        </p:tgtEl>
                                        <p:attrNameLst>
                                          <p:attrName>style.visibility</p:attrName>
                                        </p:attrNameLst>
                                      </p:cBhvr>
                                      <p:to>
                                        <p:strVal val="hidden"/>
                                      </p:to>
                                    </p:set>
                                  </p:childTnLst>
                                </p:cTn>
                              </p:par>
                              <p:par>
                                <p:cTn id="49" presetID="1" presetClass="entr" presetSubtype="0" fill="hold" nodeType="with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childTnLst>
                                </p:cTn>
                              </p:par>
                            </p:childTnLst>
                          </p:cTn>
                        </p:par>
                        <p:par>
                          <p:cTn id="51" fill="hold">
                            <p:stCondLst>
                              <p:cond delay="500"/>
                            </p:stCondLst>
                            <p:childTnLst>
                              <p:par>
                                <p:cTn id="52" presetID="10" presetClass="exit" presetSubtype="0" fill="hold" nodeType="afterEffect">
                                  <p:stCondLst>
                                    <p:cond delay="0"/>
                                  </p:stCondLst>
                                  <p:childTnLst>
                                    <p:animEffect transition="out" filter="fade">
                                      <p:cBhvr>
                                        <p:cTn id="53" dur="500"/>
                                        <p:tgtEl>
                                          <p:spTgt spid="3">
                                            <p:txEl>
                                              <p:pRg st="5" end="5"/>
                                            </p:txEl>
                                          </p:spTgt>
                                        </p:tgtEl>
                                      </p:cBhvr>
                                    </p:animEffect>
                                    <p:set>
                                      <p:cBhvr>
                                        <p:cTn id="54" dur="1" fill="hold">
                                          <p:stCondLst>
                                            <p:cond delay="499"/>
                                          </p:stCondLst>
                                        </p:cTn>
                                        <p:tgtEl>
                                          <p:spTgt spid="3">
                                            <p:txEl>
                                              <p:pRg st="5" end="5"/>
                                            </p:txEl>
                                          </p:spTgt>
                                        </p:tgtEl>
                                        <p:attrNameLst>
                                          <p:attrName>style.visibility</p:attrName>
                                        </p:attrNameLst>
                                      </p:cBhvr>
                                      <p:to>
                                        <p:strVal val="hidden"/>
                                      </p:to>
                                    </p:set>
                                  </p:childTnLst>
                                </p:cTn>
                              </p:par>
                              <p:par>
                                <p:cTn id="55" presetID="1" presetClass="entr" presetSubtype="0" fill="hold" nodeType="withEffect">
                                  <p:stCondLst>
                                    <p:cond delay="0"/>
                                  </p:stCondLst>
                                  <p:childTnLst>
                                    <p:set>
                                      <p:cBhvr>
                                        <p:cTn id="5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0" presetClass="exit" presetSubtype="0" fill="hold" nodeType="clickEffect">
                                  <p:stCondLst>
                                    <p:cond delay="0"/>
                                  </p:stCondLst>
                                  <p:childTnLst>
                                    <p:animEffect transition="out" filter="fade">
                                      <p:cBhvr>
                                        <p:cTn id="60" dur="500"/>
                                        <p:tgtEl>
                                          <p:spTgt spid="3">
                                            <p:txEl>
                                              <p:pRg st="6" end="6"/>
                                            </p:txEl>
                                          </p:spTgt>
                                        </p:tgtEl>
                                      </p:cBhvr>
                                    </p:animEffect>
                                    <p:set>
                                      <p:cBhvr>
                                        <p:cTn id="61" dur="1" fill="hold">
                                          <p:stCondLst>
                                            <p:cond delay="499"/>
                                          </p:stCondLst>
                                        </p:cTn>
                                        <p:tgtEl>
                                          <p:spTgt spid="3">
                                            <p:txEl>
                                              <p:pRg st="6" end="6"/>
                                            </p:txEl>
                                          </p:spTgt>
                                        </p:tgtEl>
                                        <p:attrNameLst>
                                          <p:attrName>style.visibility</p:attrName>
                                        </p:attrNameLst>
                                      </p:cBhvr>
                                      <p:to>
                                        <p:strVal val="hidden"/>
                                      </p:to>
                                    </p:set>
                                  </p:childTnLst>
                                </p:cTn>
                              </p:par>
                              <p:par>
                                <p:cTn id="62" presetID="1" presetClass="entr" presetSubtype="0" fill="hold" nodeType="withEffect">
                                  <p:stCondLst>
                                    <p:cond delay="0"/>
                                  </p:stCondLst>
                                  <p:childTnLst>
                                    <p:set>
                                      <p:cBhvr>
                                        <p:cTn id="63"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0" presetClass="exit" presetSubtype="0" fill="hold" nodeType="clickEffect">
                                  <p:stCondLst>
                                    <p:cond delay="0"/>
                                  </p:stCondLst>
                                  <p:childTnLst>
                                    <p:animEffect transition="out" filter="fade">
                                      <p:cBhvr>
                                        <p:cTn id="67" dur="500"/>
                                        <p:tgtEl>
                                          <p:spTgt spid="3">
                                            <p:txEl>
                                              <p:pRg st="7" end="7"/>
                                            </p:txEl>
                                          </p:spTgt>
                                        </p:tgtEl>
                                      </p:cBhvr>
                                    </p:animEffect>
                                    <p:set>
                                      <p:cBhvr>
                                        <p:cTn id="68" dur="1" fill="hold">
                                          <p:stCondLst>
                                            <p:cond delay="499"/>
                                          </p:stCondLst>
                                        </p:cTn>
                                        <p:tgtEl>
                                          <p:spTgt spid="3">
                                            <p:txEl>
                                              <p:pRg st="7" end="7"/>
                                            </p:txEl>
                                          </p:spTgt>
                                        </p:tgtEl>
                                        <p:attrNameLst>
                                          <p:attrName>style.visibility</p:attrName>
                                        </p:attrNameLst>
                                      </p:cBhvr>
                                      <p:to>
                                        <p:strVal val="hidden"/>
                                      </p:to>
                                    </p:set>
                                  </p:childTnLst>
                                </p:cTn>
                              </p:par>
                              <p:par>
                                <p:cTn id="69" presetID="1" presetClass="entr" presetSubtype="0" fill="hold" nodeType="withEffect">
                                  <p:stCondLst>
                                    <p:cond delay="0"/>
                                  </p:stCondLst>
                                  <p:childTnLst>
                                    <p:set>
                                      <p:cBhvr>
                                        <p:cTn id="7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1" fill="hold" nodeType="clickPar">
                      <p:stCondLst>
                        <p:cond delay="indefinite"/>
                      </p:stCondLst>
                      <p:childTnLst>
                        <p:par>
                          <p:cTn id="72" fill="hold" nodeType="withGroup">
                            <p:stCondLst>
                              <p:cond delay="0"/>
                            </p:stCondLst>
                            <p:childTnLst>
                              <p:par>
                                <p:cTn id="73" presetID="10" presetClass="exit" presetSubtype="0" fill="hold" nodeType="clickEffect">
                                  <p:stCondLst>
                                    <p:cond delay="0"/>
                                  </p:stCondLst>
                                  <p:childTnLst>
                                    <p:animEffect transition="out" filter="fade">
                                      <p:cBhvr>
                                        <p:cTn id="74" dur="500"/>
                                        <p:tgtEl>
                                          <p:spTgt spid="4">
                                            <p:txEl>
                                              <p:pRg st="0" end="0"/>
                                            </p:txEl>
                                          </p:spTgt>
                                        </p:tgtEl>
                                      </p:cBhvr>
                                    </p:animEffect>
                                    <p:set>
                                      <p:cBhvr>
                                        <p:cTn id="75" dur="1" fill="hold">
                                          <p:stCondLst>
                                            <p:cond delay="499"/>
                                          </p:stCondLst>
                                        </p:cTn>
                                        <p:tgtEl>
                                          <p:spTgt spid="4">
                                            <p:txEl>
                                              <p:pRg st="0" end="0"/>
                                            </p:txEl>
                                          </p:spTgt>
                                        </p:tgtEl>
                                        <p:attrNameLst>
                                          <p:attrName>style.visibility</p:attrName>
                                        </p:attrNameLst>
                                      </p:cBhvr>
                                      <p:to>
                                        <p:strVal val="hidden"/>
                                      </p:to>
                                    </p:set>
                                  </p:childTnLst>
                                </p:cTn>
                              </p:par>
                              <p:par>
                                <p:cTn id="76" presetID="1" presetClass="entr" presetSubtype="0" fill="hold" nodeType="withEffect">
                                  <p:stCondLst>
                                    <p:cond delay="0"/>
                                  </p:stCondLst>
                                  <p:childTnLst>
                                    <p:set>
                                      <p:cBhvr>
                                        <p:cTn id="77"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8" fill="hold" nodeType="clickPar">
                      <p:stCondLst>
                        <p:cond delay="indefinite"/>
                      </p:stCondLst>
                      <p:childTnLst>
                        <p:par>
                          <p:cTn id="79" fill="hold" nodeType="withGroup">
                            <p:stCondLst>
                              <p:cond delay="0"/>
                            </p:stCondLst>
                            <p:childTnLst>
                              <p:par>
                                <p:cTn id="80" presetID="10" presetClass="exit" presetSubtype="0" fill="hold" nodeType="clickEffect">
                                  <p:stCondLst>
                                    <p:cond delay="0"/>
                                  </p:stCondLst>
                                  <p:childTnLst>
                                    <p:animEffect transition="out" filter="fade">
                                      <p:cBhvr>
                                        <p:cTn id="81" dur="500"/>
                                        <p:tgtEl>
                                          <p:spTgt spid="4">
                                            <p:txEl>
                                              <p:pRg st="1" end="1"/>
                                            </p:txEl>
                                          </p:spTgt>
                                        </p:tgtEl>
                                      </p:cBhvr>
                                    </p:animEffect>
                                    <p:set>
                                      <p:cBhvr>
                                        <p:cTn id="82" dur="1" fill="hold">
                                          <p:stCondLst>
                                            <p:cond delay="499"/>
                                          </p:stCondLst>
                                        </p:cTn>
                                        <p:tgtEl>
                                          <p:spTgt spid="4">
                                            <p:txEl>
                                              <p:pRg st="1" end="1"/>
                                            </p:txEl>
                                          </p:spTgt>
                                        </p:tgtEl>
                                        <p:attrNameLst>
                                          <p:attrName>style.visibility</p:attrName>
                                        </p:attrNameLst>
                                      </p:cBhvr>
                                      <p:to>
                                        <p:strVal val="hidden"/>
                                      </p:to>
                                    </p:set>
                                  </p:childTnLst>
                                </p:cTn>
                              </p:par>
                              <p:par>
                                <p:cTn id="83" presetID="1" presetClass="entr" presetSubtype="0" fill="hold" nodeType="withEffect">
                                  <p:stCondLst>
                                    <p:cond delay="0"/>
                                  </p:stCondLst>
                                  <p:childTnLst>
                                    <p:set>
                                      <p:cBhvr>
                                        <p:cTn id="8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85" fill="hold" nodeType="clickPar">
                      <p:stCondLst>
                        <p:cond delay="indefinite"/>
                      </p:stCondLst>
                      <p:childTnLst>
                        <p:par>
                          <p:cTn id="86" fill="hold" nodeType="withGroup">
                            <p:stCondLst>
                              <p:cond delay="0"/>
                            </p:stCondLst>
                            <p:childTnLst>
                              <p:par>
                                <p:cTn id="87" presetID="10" presetClass="exit" presetSubtype="0" fill="hold" nodeType="clickEffect">
                                  <p:stCondLst>
                                    <p:cond delay="0"/>
                                  </p:stCondLst>
                                  <p:childTnLst>
                                    <p:animEffect transition="out" filter="fade">
                                      <p:cBhvr>
                                        <p:cTn id="88" dur="500"/>
                                        <p:tgtEl>
                                          <p:spTgt spid="4">
                                            <p:txEl>
                                              <p:pRg st="2" end="2"/>
                                            </p:txEl>
                                          </p:spTgt>
                                        </p:tgtEl>
                                      </p:cBhvr>
                                    </p:animEffect>
                                    <p:set>
                                      <p:cBhvr>
                                        <p:cTn id="89" dur="1" fill="hold">
                                          <p:stCondLst>
                                            <p:cond delay="499"/>
                                          </p:stCondLst>
                                        </p:cTn>
                                        <p:tgtEl>
                                          <p:spTgt spid="4">
                                            <p:txEl>
                                              <p:pRg st="2" end="2"/>
                                            </p:txEl>
                                          </p:spTgt>
                                        </p:tgtEl>
                                        <p:attrNameLst>
                                          <p:attrName>style.visibility</p:attrName>
                                        </p:attrNameLst>
                                      </p:cBhvr>
                                      <p:to>
                                        <p:strVal val="hidden"/>
                                      </p:to>
                                    </p:set>
                                  </p:childTnLst>
                                </p:cTn>
                              </p:par>
                              <p:par>
                                <p:cTn id="90" presetID="1" presetClass="entr" presetSubtype="0" fill="hold" nodeType="withEffect">
                                  <p:stCondLst>
                                    <p:cond delay="0"/>
                                  </p:stCondLst>
                                  <p:childTnLst>
                                    <p:set>
                                      <p:cBhvr>
                                        <p:cTn id="9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92" fill="hold" nodeType="clickPar">
                      <p:stCondLst>
                        <p:cond delay="indefinite"/>
                      </p:stCondLst>
                      <p:childTnLst>
                        <p:par>
                          <p:cTn id="93" fill="hold" nodeType="withGroup">
                            <p:stCondLst>
                              <p:cond delay="0"/>
                            </p:stCondLst>
                            <p:childTnLst>
                              <p:par>
                                <p:cTn id="94" presetID="10" presetClass="exit" presetSubtype="0" fill="hold" nodeType="clickEffect">
                                  <p:stCondLst>
                                    <p:cond delay="0"/>
                                  </p:stCondLst>
                                  <p:childTnLst>
                                    <p:animEffect transition="out" filter="fade">
                                      <p:cBhvr>
                                        <p:cTn id="95" dur="500"/>
                                        <p:tgtEl>
                                          <p:spTgt spid="4">
                                            <p:txEl>
                                              <p:pRg st="3" end="3"/>
                                            </p:txEl>
                                          </p:spTgt>
                                        </p:tgtEl>
                                      </p:cBhvr>
                                    </p:animEffect>
                                    <p:set>
                                      <p:cBhvr>
                                        <p:cTn id="96" dur="1" fill="hold">
                                          <p:stCondLst>
                                            <p:cond delay="499"/>
                                          </p:stCondLst>
                                        </p:cTn>
                                        <p:tgtEl>
                                          <p:spTgt spid="4">
                                            <p:txEl>
                                              <p:pRg st="3" end="3"/>
                                            </p:txEl>
                                          </p:spTgt>
                                        </p:tgtEl>
                                        <p:attrNameLst>
                                          <p:attrName>style.visibility</p:attrName>
                                        </p:attrNameLst>
                                      </p:cBhvr>
                                      <p:to>
                                        <p:strVal val="hidden"/>
                                      </p:to>
                                    </p:set>
                                  </p:childTnLst>
                                </p:cTn>
                              </p:par>
                              <p:par>
                                <p:cTn id="97" presetID="1" presetClass="entr" presetSubtype="0" fill="hold" nodeType="withEffect">
                                  <p:stCondLst>
                                    <p:cond delay="0"/>
                                  </p:stCondLst>
                                  <p:childTnLst>
                                    <p:set>
                                      <p:cBhvr>
                                        <p:cTn id="9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99" fill="hold">
                      <p:stCondLst>
                        <p:cond delay="indefinite"/>
                      </p:stCondLst>
                      <p:childTnLst>
                        <p:par>
                          <p:cTn id="100" fill="hold">
                            <p:stCondLst>
                              <p:cond delay="0"/>
                            </p:stCondLst>
                            <p:childTnLst>
                              <p:par>
                                <p:cTn id="101" presetID="10" presetClass="exit" presetSubtype="0" fill="hold" nodeType="clickEffect">
                                  <p:stCondLst>
                                    <p:cond delay="0"/>
                                  </p:stCondLst>
                                  <p:childTnLst>
                                    <p:animEffect transition="out" filter="fade">
                                      <p:cBhvr>
                                        <p:cTn id="102" dur="500"/>
                                        <p:tgtEl>
                                          <p:spTgt spid="4">
                                            <p:txEl>
                                              <p:pRg st="4" end="4"/>
                                            </p:txEl>
                                          </p:spTgt>
                                        </p:tgtEl>
                                      </p:cBhvr>
                                    </p:animEffect>
                                    <p:set>
                                      <p:cBhvr>
                                        <p:cTn id="103" dur="1" fill="hold">
                                          <p:stCondLst>
                                            <p:cond delay="499"/>
                                          </p:stCondLst>
                                        </p:cTn>
                                        <p:tgtEl>
                                          <p:spTgt spid="4">
                                            <p:txEl>
                                              <p:pRg st="4" end="4"/>
                                            </p:txEl>
                                          </p:spTgt>
                                        </p:tgtEl>
                                        <p:attrNameLst>
                                          <p:attrName>style.visibility</p:attrName>
                                        </p:attrNameLst>
                                      </p:cBhvr>
                                      <p:to>
                                        <p:strVal val="hidden"/>
                                      </p:to>
                                    </p:set>
                                  </p:childTnLst>
                                </p:cTn>
                              </p:par>
                              <p:par>
                                <p:cTn id="104" presetID="1" presetClass="entr" presetSubtype="0" fill="hold" nodeType="withEffect">
                                  <p:stCondLst>
                                    <p:cond delay="0"/>
                                  </p:stCondLst>
                                  <p:childTnLst>
                                    <p:set>
                                      <p:cBhvr>
                                        <p:cTn id="105"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06" fill="hold">
                      <p:stCondLst>
                        <p:cond delay="indefinite"/>
                      </p:stCondLst>
                      <p:childTnLst>
                        <p:par>
                          <p:cTn id="107" fill="hold">
                            <p:stCondLst>
                              <p:cond delay="0"/>
                            </p:stCondLst>
                            <p:childTnLst>
                              <p:par>
                                <p:cTn id="108" presetID="10" presetClass="exit" presetSubtype="0" fill="hold" nodeType="clickEffect">
                                  <p:stCondLst>
                                    <p:cond delay="0"/>
                                  </p:stCondLst>
                                  <p:childTnLst>
                                    <p:animEffect transition="out" filter="fade">
                                      <p:cBhvr>
                                        <p:cTn id="109" dur="500"/>
                                        <p:tgtEl>
                                          <p:spTgt spid="4">
                                            <p:txEl>
                                              <p:pRg st="5" end="5"/>
                                            </p:txEl>
                                          </p:spTgt>
                                        </p:tgtEl>
                                      </p:cBhvr>
                                    </p:animEffect>
                                    <p:set>
                                      <p:cBhvr>
                                        <p:cTn id="110" dur="1" fill="hold">
                                          <p:stCondLst>
                                            <p:cond delay="499"/>
                                          </p:stCondLst>
                                        </p:cTn>
                                        <p:tgtEl>
                                          <p:spTgt spid="4">
                                            <p:txEl>
                                              <p:pRg st="5" end="5"/>
                                            </p:txEl>
                                          </p:spTgt>
                                        </p:tgtEl>
                                        <p:attrNameLst>
                                          <p:attrName>style.visibility</p:attrName>
                                        </p:attrNameLst>
                                      </p:cBhvr>
                                      <p:to>
                                        <p:strVal val="hidden"/>
                                      </p:to>
                                    </p:set>
                                  </p:childTnLst>
                                </p:cTn>
                              </p:par>
                              <p:par>
                                <p:cTn id="111" presetID="1" presetClass="entr" presetSubtype="0" fill="hold" nodeType="withEffect">
                                  <p:stCondLst>
                                    <p:cond delay="0"/>
                                  </p:stCondLst>
                                  <p:childTnLst>
                                    <p:set>
                                      <p:cBhvr>
                                        <p:cTn id="11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13" fill="hold">
                      <p:stCondLst>
                        <p:cond delay="indefinite"/>
                      </p:stCondLst>
                      <p:childTnLst>
                        <p:par>
                          <p:cTn id="114" fill="hold">
                            <p:stCondLst>
                              <p:cond delay="0"/>
                            </p:stCondLst>
                            <p:childTnLst>
                              <p:par>
                                <p:cTn id="115" presetID="10" presetClass="exit" presetSubtype="0" fill="hold" nodeType="clickEffect">
                                  <p:stCondLst>
                                    <p:cond delay="0"/>
                                  </p:stCondLst>
                                  <p:childTnLst>
                                    <p:animEffect transition="out" filter="fade">
                                      <p:cBhvr>
                                        <p:cTn id="116" dur="500"/>
                                        <p:tgtEl>
                                          <p:spTgt spid="4">
                                            <p:txEl>
                                              <p:pRg st="6" end="6"/>
                                            </p:txEl>
                                          </p:spTgt>
                                        </p:tgtEl>
                                      </p:cBhvr>
                                    </p:animEffect>
                                    <p:set>
                                      <p:cBhvr>
                                        <p:cTn id="117" dur="1" fill="hold">
                                          <p:stCondLst>
                                            <p:cond delay="499"/>
                                          </p:stCondLst>
                                        </p:cTn>
                                        <p:tgtEl>
                                          <p:spTgt spid="4">
                                            <p:txEl>
                                              <p:pRg st="6" end="6"/>
                                            </p:txEl>
                                          </p:spTgt>
                                        </p:tgtEl>
                                        <p:attrNameLst>
                                          <p:attrName>style.visibility</p:attrName>
                                        </p:attrNameLst>
                                      </p:cBhvr>
                                      <p:to>
                                        <p:strVal val="hidden"/>
                                      </p:to>
                                    </p:set>
                                  </p:childTnLst>
                                </p:cTn>
                              </p:par>
                              <p:par>
                                <p:cTn id="118" presetID="1" presetClass="entr" presetSubtype="0" fill="hold" nodeType="withEffect">
                                  <p:stCondLst>
                                    <p:cond delay="0"/>
                                  </p:stCondLst>
                                  <p:childTnLst>
                                    <p:set>
                                      <p:cBhvr>
                                        <p:cTn id="119"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20" fill="hold">
                      <p:stCondLst>
                        <p:cond delay="indefinite"/>
                      </p:stCondLst>
                      <p:childTnLst>
                        <p:par>
                          <p:cTn id="121" fill="hold">
                            <p:stCondLst>
                              <p:cond delay="0"/>
                            </p:stCondLst>
                            <p:childTnLst>
                              <p:par>
                                <p:cTn id="122" presetID="10" presetClass="exit" presetSubtype="0" fill="hold" nodeType="clickEffect">
                                  <p:stCondLst>
                                    <p:cond delay="0"/>
                                  </p:stCondLst>
                                  <p:childTnLst>
                                    <p:animEffect transition="out" filter="fade">
                                      <p:cBhvr>
                                        <p:cTn id="123" dur="500"/>
                                        <p:tgtEl>
                                          <p:spTgt spid="4">
                                            <p:txEl>
                                              <p:pRg st="7" end="7"/>
                                            </p:txEl>
                                          </p:spTgt>
                                        </p:tgtEl>
                                      </p:cBhvr>
                                    </p:animEffect>
                                    <p:set>
                                      <p:cBhvr>
                                        <p:cTn id="124" dur="1" fill="hold">
                                          <p:stCondLst>
                                            <p:cond delay="499"/>
                                          </p:stCondLst>
                                        </p:cTn>
                                        <p:tgtEl>
                                          <p:spTgt spid="4">
                                            <p:txEl>
                                              <p:pRg st="7" end="7"/>
                                            </p:txEl>
                                          </p:spTgt>
                                        </p:tgtEl>
                                        <p:attrNameLst>
                                          <p:attrName>style.visibility</p:attrName>
                                        </p:attrNameLst>
                                      </p:cBhvr>
                                      <p:to>
                                        <p:strVal val="hidden"/>
                                      </p:to>
                                    </p:set>
                                  </p:childTnLst>
                                </p:cTn>
                              </p:par>
                            </p:childTnLst>
                          </p:cTn>
                        </p:par>
                      </p:childTnLst>
                    </p:cTn>
                  </p:par>
                  <p:par>
                    <p:cTn id="125" fill="hold">
                      <p:stCondLst>
                        <p:cond delay="indefinite"/>
                      </p:stCondLst>
                      <p:childTnLst>
                        <p:par>
                          <p:cTn id="126" fill="hold">
                            <p:stCondLst>
                              <p:cond delay="0"/>
                            </p:stCondLst>
                            <p:childTnLst>
                              <p:par>
                                <p:cTn id="127" presetID="10" presetClass="entr" presetSubtype="0" fill="hold" nodeType="clickEffect">
                                  <p:stCondLst>
                                    <p:cond delay="0"/>
                                  </p:stCondLst>
                                  <p:childTnLst>
                                    <p:set>
                                      <p:cBhvr>
                                        <p:cTn id="128" dur="1" fill="hold">
                                          <p:stCondLst>
                                            <p:cond delay="0"/>
                                          </p:stCondLst>
                                        </p:cTn>
                                        <p:tgtEl>
                                          <p:spTgt spid="3">
                                            <p:txEl>
                                              <p:pRg st="0" end="0"/>
                                            </p:txEl>
                                          </p:spTgt>
                                        </p:tgtEl>
                                        <p:attrNameLst>
                                          <p:attrName>style.visibility</p:attrName>
                                        </p:attrNameLst>
                                      </p:cBhvr>
                                      <p:to>
                                        <p:strVal val="visible"/>
                                      </p:to>
                                    </p:set>
                                    <p:animEffect transition="in" filter="fade">
                                      <p:cBhvr>
                                        <p:cTn id="129" dur="500"/>
                                        <p:tgtEl>
                                          <p:spTgt spid="3">
                                            <p:txEl>
                                              <p:pRg st="0" end="0"/>
                                            </p:txEl>
                                          </p:spTgt>
                                        </p:tgtEl>
                                      </p:cBhvr>
                                    </p:animEffect>
                                  </p:childTnLst>
                                </p:cTn>
                              </p:par>
                              <p:par>
                                <p:cTn id="130" presetID="10" presetClass="entr" presetSubtype="0" fill="hold" nodeType="withEffect">
                                  <p:stCondLst>
                                    <p:cond delay="0"/>
                                  </p:stCondLst>
                                  <p:childTnLst>
                                    <p:set>
                                      <p:cBhvr>
                                        <p:cTn id="131" dur="1" fill="hold">
                                          <p:stCondLst>
                                            <p:cond delay="0"/>
                                          </p:stCondLst>
                                        </p:cTn>
                                        <p:tgtEl>
                                          <p:spTgt spid="3">
                                            <p:txEl>
                                              <p:pRg st="1" end="1"/>
                                            </p:txEl>
                                          </p:spTgt>
                                        </p:tgtEl>
                                        <p:attrNameLst>
                                          <p:attrName>style.visibility</p:attrName>
                                        </p:attrNameLst>
                                      </p:cBhvr>
                                      <p:to>
                                        <p:strVal val="visible"/>
                                      </p:to>
                                    </p:set>
                                    <p:animEffect transition="in" filter="fade">
                                      <p:cBhvr>
                                        <p:cTn id="132" dur="500"/>
                                        <p:tgtEl>
                                          <p:spTgt spid="3">
                                            <p:txEl>
                                              <p:pRg st="1" end="1"/>
                                            </p:txEl>
                                          </p:spTgt>
                                        </p:tgtEl>
                                      </p:cBhvr>
                                    </p:animEffect>
                                  </p:childTnLst>
                                </p:cTn>
                              </p:par>
                              <p:par>
                                <p:cTn id="133" presetID="10" presetClass="entr" presetSubtype="0" fill="hold" nodeType="withEffect">
                                  <p:stCondLst>
                                    <p:cond delay="0"/>
                                  </p:stCondLst>
                                  <p:childTnLst>
                                    <p:set>
                                      <p:cBhvr>
                                        <p:cTn id="134" dur="1" fill="hold">
                                          <p:stCondLst>
                                            <p:cond delay="0"/>
                                          </p:stCondLst>
                                        </p:cTn>
                                        <p:tgtEl>
                                          <p:spTgt spid="3">
                                            <p:txEl>
                                              <p:pRg st="2" end="2"/>
                                            </p:txEl>
                                          </p:spTgt>
                                        </p:tgtEl>
                                        <p:attrNameLst>
                                          <p:attrName>style.visibility</p:attrName>
                                        </p:attrNameLst>
                                      </p:cBhvr>
                                      <p:to>
                                        <p:strVal val="visible"/>
                                      </p:to>
                                    </p:set>
                                    <p:animEffect transition="in" filter="fade">
                                      <p:cBhvr>
                                        <p:cTn id="135" dur="500"/>
                                        <p:tgtEl>
                                          <p:spTgt spid="3">
                                            <p:txEl>
                                              <p:pRg st="2" end="2"/>
                                            </p:txEl>
                                          </p:spTgt>
                                        </p:tgtEl>
                                      </p:cBhvr>
                                    </p:animEffect>
                                  </p:childTnLst>
                                </p:cTn>
                              </p:par>
                              <p:par>
                                <p:cTn id="136" presetID="10" presetClass="entr" presetSubtype="0" fill="hold" nodeType="withEffect">
                                  <p:stCondLst>
                                    <p:cond delay="0"/>
                                  </p:stCondLst>
                                  <p:childTnLst>
                                    <p:set>
                                      <p:cBhvr>
                                        <p:cTn id="137" dur="1" fill="hold">
                                          <p:stCondLst>
                                            <p:cond delay="0"/>
                                          </p:stCondLst>
                                        </p:cTn>
                                        <p:tgtEl>
                                          <p:spTgt spid="3">
                                            <p:txEl>
                                              <p:pRg st="3" end="3"/>
                                            </p:txEl>
                                          </p:spTgt>
                                        </p:tgtEl>
                                        <p:attrNameLst>
                                          <p:attrName>style.visibility</p:attrName>
                                        </p:attrNameLst>
                                      </p:cBhvr>
                                      <p:to>
                                        <p:strVal val="visible"/>
                                      </p:to>
                                    </p:set>
                                    <p:animEffect transition="in" filter="fade">
                                      <p:cBhvr>
                                        <p:cTn id="138" dur="500"/>
                                        <p:tgtEl>
                                          <p:spTgt spid="3">
                                            <p:txEl>
                                              <p:pRg st="3" end="3"/>
                                            </p:txEl>
                                          </p:spTgt>
                                        </p:tgtEl>
                                      </p:cBhvr>
                                    </p:animEffect>
                                  </p:childTnLst>
                                </p:cTn>
                              </p:par>
                              <p:par>
                                <p:cTn id="139" presetID="10" presetClass="entr" presetSubtype="0" fill="hold" nodeType="withEffect">
                                  <p:stCondLst>
                                    <p:cond delay="0"/>
                                  </p:stCondLst>
                                  <p:childTnLst>
                                    <p:set>
                                      <p:cBhvr>
                                        <p:cTn id="140" dur="1" fill="hold">
                                          <p:stCondLst>
                                            <p:cond delay="0"/>
                                          </p:stCondLst>
                                        </p:cTn>
                                        <p:tgtEl>
                                          <p:spTgt spid="3">
                                            <p:txEl>
                                              <p:pRg st="4" end="4"/>
                                            </p:txEl>
                                          </p:spTgt>
                                        </p:tgtEl>
                                        <p:attrNameLst>
                                          <p:attrName>style.visibility</p:attrName>
                                        </p:attrNameLst>
                                      </p:cBhvr>
                                      <p:to>
                                        <p:strVal val="visible"/>
                                      </p:to>
                                    </p:set>
                                    <p:animEffect transition="in" filter="fade">
                                      <p:cBhvr>
                                        <p:cTn id="141" dur="500"/>
                                        <p:tgtEl>
                                          <p:spTgt spid="3">
                                            <p:txEl>
                                              <p:pRg st="4" end="4"/>
                                            </p:txEl>
                                          </p:spTgt>
                                        </p:tgtEl>
                                      </p:cBhvr>
                                    </p:animEffect>
                                  </p:childTnLst>
                                </p:cTn>
                              </p:par>
                              <p:par>
                                <p:cTn id="142" presetID="10" presetClass="entr" presetSubtype="0" fill="hold" nodeType="withEffect">
                                  <p:stCondLst>
                                    <p:cond delay="0"/>
                                  </p:stCondLst>
                                  <p:childTnLst>
                                    <p:set>
                                      <p:cBhvr>
                                        <p:cTn id="143" dur="1" fill="hold">
                                          <p:stCondLst>
                                            <p:cond delay="0"/>
                                          </p:stCondLst>
                                        </p:cTn>
                                        <p:tgtEl>
                                          <p:spTgt spid="3">
                                            <p:txEl>
                                              <p:pRg st="5" end="5"/>
                                            </p:txEl>
                                          </p:spTgt>
                                        </p:tgtEl>
                                        <p:attrNameLst>
                                          <p:attrName>style.visibility</p:attrName>
                                        </p:attrNameLst>
                                      </p:cBhvr>
                                      <p:to>
                                        <p:strVal val="visible"/>
                                      </p:to>
                                    </p:set>
                                    <p:animEffect transition="in" filter="fade">
                                      <p:cBhvr>
                                        <p:cTn id="144" dur="500"/>
                                        <p:tgtEl>
                                          <p:spTgt spid="3">
                                            <p:txEl>
                                              <p:pRg st="5" end="5"/>
                                            </p:txEl>
                                          </p:spTgt>
                                        </p:tgtEl>
                                      </p:cBhvr>
                                    </p:animEffect>
                                  </p:childTnLst>
                                </p:cTn>
                              </p:par>
                              <p:par>
                                <p:cTn id="145" presetID="10" presetClass="entr" presetSubtype="0" fill="hold" nodeType="withEffect">
                                  <p:stCondLst>
                                    <p:cond delay="0"/>
                                  </p:stCondLst>
                                  <p:childTnLst>
                                    <p:set>
                                      <p:cBhvr>
                                        <p:cTn id="146" dur="1" fill="hold">
                                          <p:stCondLst>
                                            <p:cond delay="0"/>
                                          </p:stCondLst>
                                        </p:cTn>
                                        <p:tgtEl>
                                          <p:spTgt spid="3">
                                            <p:txEl>
                                              <p:pRg st="6" end="6"/>
                                            </p:txEl>
                                          </p:spTgt>
                                        </p:tgtEl>
                                        <p:attrNameLst>
                                          <p:attrName>style.visibility</p:attrName>
                                        </p:attrNameLst>
                                      </p:cBhvr>
                                      <p:to>
                                        <p:strVal val="visible"/>
                                      </p:to>
                                    </p:set>
                                    <p:animEffect transition="in" filter="fade">
                                      <p:cBhvr>
                                        <p:cTn id="147" dur="500"/>
                                        <p:tgtEl>
                                          <p:spTgt spid="3">
                                            <p:txEl>
                                              <p:pRg st="6" end="6"/>
                                            </p:txEl>
                                          </p:spTgt>
                                        </p:tgtEl>
                                      </p:cBhvr>
                                    </p:animEffect>
                                  </p:childTnLst>
                                </p:cTn>
                              </p:par>
                              <p:par>
                                <p:cTn id="148" presetID="10" presetClass="entr" presetSubtype="0" fill="hold" nodeType="withEffect">
                                  <p:stCondLst>
                                    <p:cond delay="0"/>
                                  </p:stCondLst>
                                  <p:childTnLst>
                                    <p:set>
                                      <p:cBhvr>
                                        <p:cTn id="149" dur="1" fill="hold">
                                          <p:stCondLst>
                                            <p:cond delay="0"/>
                                          </p:stCondLst>
                                        </p:cTn>
                                        <p:tgtEl>
                                          <p:spTgt spid="3">
                                            <p:txEl>
                                              <p:pRg st="7" end="7"/>
                                            </p:txEl>
                                          </p:spTgt>
                                        </p:tgtEl>
                                        <p:attrNameLst>
                                          <p:attrName>style.visibility</p:attrName>
                                        </p:attrNameLst>
                                      </p:cBhvr>
                                      <p:to>
                                        <p:strVal val="visible"/>
                                      </p:to>
                                    </p:set>
                                    <p:animEffect transition="in" filter="fade">
                                      <p:cBhvr>
                                        <p:cTn id="150" dur="500"/>
                                        <p:tgtEl>
                                          <p:spTgt spid="3">
                                            <p:txEl>
                                              <p:pRg st="7" end="7"/>
                                            </p:txEl>
                                          </p:spTgt>
                                        </p:tgtEl>
                                      </p:cBhvr>
                                    </p:animEffect>
                                  </p:childTnLst>
                                </p:cTn>
                              </p:par>
                            </p:childTnLst>
                          </p:cTn>
                        </p:par>
                      </p:childTnLst>
                    </p:cTn>
                  </p:par>
                  <p:par>
                    <p:cTn id="151" fill="hold">
                      <p:stCondLst>
                        <p:cond delay="indefinite"/>
                      </p:stCondLst>
                      <p:childTnLst>
                        <p:par>
                          <p:cTn id="152" fill="hold">
                            <p:stCondLst>
                              <p:cond delay="0"/>
                            </p:stCondLst>
                            <p:childTnLst>
                              <p:par>
                                <p:cTn id="153" presetID="10" presetClass="entr" presetSubtype="0" fill="hold" nodeType="clickEffect">
                                  <p:stCondLst>
                                    <p:cond delay="0"/>
                                  </p:stCondLst>
                                  <p:childTnLst>
                                    <p:set>
                                      <p:cBhvr>
                                        <p:cTn id="154" dur="1" fill="hold">
                                          <p:stCondLst>
                                            <p:cond delay="0"/>
                                          </p:stCondLst>
                                        </p:cTn>
                                        <p:tgtEl>
                                          <p:spTgt spid="4">
                                            <p:txEl>
                                              <p:pRg st="0" end="0"/>
                                            </p:txEl>
                                          </p:spTgt>
                                        </p:tgtEl>
                                        <p:attrNameLst>
                                          <p:attrName>style.visibility</p:attrName>
                                        </p:attrNameLst>
                                      </p:cBhvr>
                                      <p:to>
                                        <p:strVal val="visible"/>
                                      </p:to>
                                    </p:set>
                                    <p:animEffect transition="in" filter="fade">
                                      <p:cBhvr>
                                        <p:cTn id="155" dur="500"/>
                                        <p:tgtEl>
                                          <p:spTgt spid="4">
                                            <p:txEl>
                                              <p:pRg st="0" end="0"/>
                                            </p:txEl>
                                          </p:spTgt>
                                        </p:tgtEl>
                                      </p:cBhvr>
                                    </p:animEffect>
                                  </p:childTnLst>
                                </p:cTn>
                              </p:par>
                              <p:par>
                                <p:cTn id="156" presetID="10" presetClass="entr" presetSubtype="0" fill="hold" nodeType="withEffect">
                                  <p:stCondLst>
                                    <p:cond delay="0"/>
                                  </p:stCondLst>
                                  <p:childTnLst>
                                    <p:set>
                                      <p:cBhvr>
                                        <p:cTn id="157" dur="1" fill="hold">
                                          <p:stCondLst>
                                            <p:cond delay="0"/>
                                          </p:stCondLst>
                                        </p:cTn>
                                        <p:tgtEl>
                                          <p:spTgt spid="4">
                                            <p:txEl>
                                              <p:pRg st="1" end="1"/>
                                            </p:txEl>
                                          </p:spTgt>
                                        </p:tgtEl>
                                        <p:attrNameLst>
                                          <p:attrName>style.visibility</p:attrName>
                                        </p:attrNameLst>
                                      </p:cBhvr>
                                      <p:to>
                                        <p:strVal val="visible"/>
                                      </p:to>
                                    </p:set>
                                    <p:animEffect transition="in" filter="fade">
                                      <p:cBhvr>
                                        <p:cTn id="158" dur="500"/>
                                        <p:tgtEl>
                                          <p:spTgt spid="4">
                                            <p:txEl>
                                              <p:pRg st="1" end="1"/>
                                            </p:txEl>
                                          </p:spTgt>
                                        </p:tgtEl>
                                      </p:cBhvr>
                                    </p:animEffect>
                                  </p:childTnLst>
                                </p:cTn>
                              </p:par>
                              <p:par>
                                <p:cTn id="159" presetID="10" presetClass="entr" presetSubtype="0" fill="hold" nodeType="withEffect">
                                  <p:stCondLst>
                                    <p:cond delay="0"/>
                                  </p:stCondLst>
                                  <p:childTnLst>
                                    <p:set>
                                      <p:cBhvr>
                                        <p:cTn id="160" dur="1" fill="hold">
                                          <p:stCondLst>
                                            <p:cond delay="0"/>
                                          </p:stCondLst>
                                        </p:cTn>
                                        <p:tgtEl>
                                          <p:spTgt spid="4">
                                            <p:txEl>
                                              <p:pRg st="2" end="2"/>
                                            </p:txEl>
                                          </p:spTgt>
                                        </p:tgtEl>
                                        <p:attrNameLst>
                                          <p:attrName>style.visibility</p:attrName>
                                        </p:attrNameLst>
                                      </p:cBhvr>
                                      <p:to>
                                        <p:strVal val="visible"/>
                                      </p:to>
                                    </p:set>
                                    <p:animEffect transition="in" filter="fade">
                                      <p:cBhvr>
                                        <p:cTn id="161" dur="500"/>
                                        <p:tgtEl>
                                          <p:spTgt spid="4">
                                            <p:txEl>
                                              <p:pRg st="2" end="2"/>
                                            </p:txEl>
                                          </p:spTgt>
                                        </p:tgtEl>
                                      </p:cBhvr>
                                    </p:animEffect>
                                  </p:childTnLst>
                                </p:cTn>
                              </p:par>
                              <p:par>
                                <p:cTn id="162" presetID="10" presetClass="entr" presetSubtype="0" fill="hold" nodeType="withEffect">
                                  <p:stCondLst>
                                    <p:cond delay="0"/>
                                  </p:stCondLst>
                                  <p:childTnLst>
                                    <p:set>
                                      <p:cBhvr>
                                        <p:cTn id="163" dur="1" fill="hold">
                                          <p:stCondLst>
                                            <p:cond delay="0"/>
                                          </p:stCondLst>
                                        </p:cTn>
                                        <p:tgtEl>
                                          <p:spTgt spid="4">
                                            <p:txEl>
                                              <p:pRg st="3" end="3"/>
                                            </p:txEl>
                                          </p:spTgt>
                                        </p:tgtEl>
                                        <p:attrNameLst>
                                          <p:attrName>style.visibility</p:attrName>
                                        </p:attrNameLst>
                                      </p:cBhvr>
                                      <p:to>
                                        <p:strVal val="visible"/>
                                      </p:to>
                                    </p:set>
                                    <p:animEffect transition="in" filter="fade">
                                      <p:cBhvr>
                                        <p:cTn id="164" dur="500"/>
                                        <p:tgtEl>
                                          <p:spTgt spid="4">
                                            <p:txEl>
                                              <p:pRg st="3" end="3"/>
                                            </p:txEl>
                                          </p:spTgt>
                                        </p:tgtEl>
                                      </p:cBhvr>
                                    </p:animEffect>
                                  </p:childTnLst>
                                </p:cTn>
                              </p:par>
                              <p:par>
                                <p:cTn id="165" presetID="10" presetClass="entr" presetSubtype="0" fill="hold" nodeType="withEffect">
                                  <p:stCondLst>
                                    <p:cond delay="0"/>
                                  </p:stCondLst>
                                  <p:childTnLst>
                                    <p:set>
                                      <p:cBhvr>
                                        <p:cTn id="166" dur="1" fill="hold">
                                          <p:stCondLst>
                                            <p:cond delay="0"/>
                                          </p:stCondLst>
                                        </p:cTn>
                                        <p:tgtEl>
                                          <p:spTgt spid="4">
                                            <p:txEl>
                                              <p:pRg st="4" end="4"/>
                                            </p:txEl>
                                          </p:spTgt>
                                        </p:tgtEl>
                                        <p:attrNameLst>
                                          <p:attrName>style.visibility</p:attrName>
                                        </p:attrNameLst>
                                      </p:cBhvr>
                                      <p:to>
                                        <p:strVal val="visible"/>
                                      </p:to>
                                    </p:set>
                                    <p:animEffect transition="in" filter="fade">
                                      <p:cBhvr>
                                        <p:cTn id="167" dur="500"/>
                                        <p:tgtEl>
                                          <p:spTgt spid="4">
                                            <p:txEl>
                                              <p:pRg st="4" end="4"/>
                                            </p:txEl>
                                          </p:spTgt>
                                        </p:tgtEl>
                                      </p:cBhvr>
                                    </p:animEffect>
                                  </p:childTnLst>
                                </p:cTn>
                              </p:par>
                              <p:par>
                                <p:cTn id="168" presetID="10" presetClass="entr" presetSubtype="0" fill="hold" nodeType="withEffect">
                                  <p:stCondLst>
                                    <p:cond delay="0"/>
                                  </p:stCondLst>
                                  <p:childTnLst>
                                    <p:set>
                                      <p:cBhvr>
                                        <p:cTn id="169" dur="1" fill="hold">
                                          <p:stCondLst>
                                            <p:cond delay="0"/>
                                          </p:stCondLst>
                                        </p:cTn>
                                        <p:tgtEl>
                                          <p:spTgt spid="4">
                                            <p:txEl>
                                              <p:pRg st="5" end="5"/>
                                            </p:txEl>
                                          </p:spTgt>
                                        </p:tgtEl>
                                        <p:attrNameLst>
                                          <p:attrName>style.visibility</p:attrName>
                                        </p:attrNameLst>
                                      </p:cBhvr>
                                      <p:to>
                                        <p:strVal val="visible"/>
                                      </p:to>
                                    </p:set>
                                    <p:animEffect transition="in" filter="fade">
                                      <p:cBhvr>
                                        <p:cTn id="170" dur="500"/>
                                        <p:tgtEl>
                                          <p:spTgt spid="4">
                                            <p:txEl>
                                              <p:pRg st="5" end="5"/>
                                            </p:txEl>
                                          </p:spTgt>
                                        </p:tgtEl>
                                      </p:cBhvr>
                                    </p:animEffect>
                                  </p:childTnLst>
                                </p:cTn>
                              </p:par>
                              <p:par>
                                <p:cTn id="171" presetID="10" presetClass="entr" presetSubtype="0" fill="hold" nodeType="withEffect">
                                  <p:stCondLst>
                                    <p:cond delay="0"/>
                                  </p:stCondLst>
                                  <p:childTnLst>
                                    <p:set>
                                      <p:cBhvr>
                                        <p:cTn id="172" dur="1" fill="hold">
                                          <p:stCondLst>
                                            <p:cond delay="0"/>
                                          </p:stCondLst>
                                        </p:cTn>
                                        <p:tgtEl>
                                          <p:spTgt spid="4">
                                            <p:txEl>
                                              <p:pRg st="6" end="6"/>
                                            </p:txEl>
                                          </p:spTgt>
                                        </p:tgtEl>
                                        <p:attrNameLst>
                                          <p:attrName>style.visibility</p:attrName>
                                        </p:attrNameLst>
                                      </p:cBhvr>
                                      <p:to>
                                        <p:strVal val="visible"/>
                                      </p:to>
                                    </p:set>
                                    <p:animEffect transition="in" filter="fade">
                                      <p:cBhvr>
                                        <p:cTn id="173" dur="500"/>
                                        <p:tgtEl>
                                          <p:spTgt spid="4">
                                            <p:txEl>
                                              <p:pRg st="6" end="6"/>
                                            </p:txEl>
                                          </p:spTgt>
                                        </p:tgtEl>
                                      </p:cBhvr>
                                    </p:animEffect>
                                  </p:childTnLst>
                                </p:cTn>
                              </p:par>
                              <p:par>
                                <p:cTn id="174" presetID="10" presetClass="entr" presetSubtype="0" fill="hold" nodeType="withEffect">
                                  <p:stCondLst>
                                    <p:cond delay="0"/>
                                  </p:stCondLst>
                                  <p:childTnLst>
                                    <p:set>
                                      <p:cBhvr>
                                        <p:cTn id="175" dur="1" fill="hold">
                                          <p:stCondLst>
                                            <p:cond delay="0"/>
                                          </p:stCondLst>
                                        </p:cTn>
                                        <p:tgtEl>
                                          <p:spTgt spid="4">
                                            <p:txEl>
                                              <p:pRg st="7" end="7"/>
                                            </p:txEl>
                                          </p:spTgt>
                                        </p:tgtEl>
                                        <p:attrNameLst>
                                          <p:attrName>style.visibility</p:attrName>
                                        </p:attrNameLst>
                                      </p:cBhvr>
                                      <p:to>
                                        <p:strVal val="visible"/>
                                      </p:to>
                                    </p:set>
                                    <p:animEffect transition="in" filter="fade">
                                      <p:cBhvr>
                                        <p:cTn id="176"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EE03-60DD-76FE-036B-42482802A753}"/>
              </a:ext>
            </a:extLst>
          </p:cNvPr>
          <p:cNvSpPr>
            <a:spLocks noGrp="1"/>
          </p:cNvSpPr>
          <p:nvPr>
            <p:ph type="title"/>
          </p:nvPr>
        </p:nvSpPr>
        <p:spPr>
          <a:xfrm>
            <a:off x="2276316" y="260648"/>
            <a:ext cx="4591367" cy="759618"/>
          </a:xfrm>
        </p:spPr>
        <p:txBody>
          <a:bodyPr/>
          <a:lstStyle/>
          <a:p>
            <a:pPr algn="ctr"/>
            <a:r>
              <a:rPr lang="en-GB" dirty="0"/>
              <a:t>Coaching and Mentoring</a:t>
            </a:r>
          </a:p>
        </p:txBody>
      </p:sp>
      <p:pic>
        <p:nvPicPr>
          <p:cNvPr id="5" name="Content Placeholder 4">
            <a:extLst>
              <a:ext uri="{FF2B5EF4-FFF2-40B4-BE49-F238E27FC236}">
                <a16:creationId xmlns:a16="http://schemas.microsoft.com/office/drawing/2014/main" id="{3DD25811-3DC3-7A95-97F2-F20B8BD21CDA}"/>
              </a:ext>
            </a:extLst>
          </p:cNvPr>
          <p:cNvPicPr>
            <a:picLocks noGrp="1" noChangeAspect="1"/>
          </p:cNvPicPr>
          <p:nvPr>
            <p:ph idx="1"/>
          </p:nvPr>
        </p:nvPicPr>
        <p:blipFill>
          <a:blip r:embed="rId2"/>
          <a:stretch>
            <a:fillRect/>
          </a:stretch>
        </p:blipFill>
        <p:spPr>
          <a:xfrm>
            <a:off x="1907704" y="822994"/>
            <a:ext cx="5706035" cy="4838254"/>
          </a:xfrm>
          <a:prstGeom prst="rect">
            <a:avLst/>
          </a:prstGeom>
        </p:spPr>
      </p:pic>
      <p:sp>
        <p:nvSpPr>
          <p:cNvPr id="3" name="TextBox 2">
            <a:extLst>
              <a:ext uri="{FF2B5EF4-FFF2-40B4-BE49-F238E27FC236}">
                <a16:creationId xmlns:a16="http://schemas.microsoft.com/office/drawing/2014/main" id="{FDDBD30B-0BE1-8F1B-B00E-D0D8065249D3}"/>
              </a:ext>
            </a:extLst>
          </p:cNvPr>
          <p:cNvSpPr txBox="1"/>
          <p:nvPr/>
        </p:nvSpPr>
        <p:spPr>
          <a:xfrm>
            <a:off x="611560" y="1202413"/>
            <a:ext cx="1447832" cy="369332"/>
          </a:xfrm>
          <a:prstGeom prst="rect">
            <a:avLst/>
          </a:prstGeom>
          <a:noFill/>
        </p:spPr>
        <p:txBody>
          <a:bodyPr wrap="none" rtlCol="0">
            <a:spAutoFit/>
          </a:bodyPr>
          <a:lstStyle/>
          <a:p>
            <a:r>
              <a:rPr lang="en-GB" dirty="0"/>
              <a:t>Instructor led</a:t>
            </a:r>
          </a:p>
        </p:txBody>
      </p:sp>
      <p:sp>
        <p:nvSpPr>
          <p:cNvPr id="4" name="TextBox 3">
            <a:extLst>
              <a:ext uri="{FF2B5EF4-FFF2-40B4-BE49-F238E27FC236}">
                <a16:creationId xmlns:a16="http://schemas.microsoft.com/office/drawing/2014/main" id="{C3EFD6D8-1FE2-A695-E30D-888AFF5B6324}"/>
              </a:ext>
            </a:extLst>
          </p:cNvPr>
          <p:cNvSpPr txBox="1"/>
          <p:nvPr/>
        </p:nvSpPr>
        <p:spPr>
          <a:xfrm>
            <a:off x="607382" y="4797152"/>
            <a:ext cx="1249060" cy="369332"/>
          </a:xfrm>
          <a:prstGeom prst="rect">
            <a:avLst/>
          </a:prstGeom>
          <a:noFill/>
        </p:spPr>
        <p:txBody>
          <a:bodyPr wrap="none" rtlCol="0">
            <a:spAutoFit/>
          </a:bodyPr>
          <a:lstStyle/>
          <a:p>
            <a:r>
              <a:rPr lang="en-GB" dirty="0"/>
              <a:t>Learner led</a:t>
            </a:r>
          </a:p>
        </p:txBody>
      </p:sp>
    </p:spTree>
    <p:extLst>
      <p:ext uri="{BB962C8B-B14F-4D97-AF65-F5344CB8AC3E}">
        <p14:creationId xmlns:p14="http://schemas.microsoft.com/office/powerpoint/2010/main" val="30159370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50BC2-42D8-4B95-89C2-90E4B19F300F}"/>
              </a:ext>
            </a:extLst>
          </p:cNvPr>
          <p:cNvSpPr>
            <a:spLocks noGrp="1"/>
          </p:cNvSpPr>
          <p:nvPr>
            <p:ph type="title"/>
          </p:nvPr>
        </p:nvSpPr>
        <p:spPr>
          <a:xfrm>
            <a:off x="457200" y="24943"/>
            <a:ext cx="8229600" cy="811769"/>
          </a:xfrm>
        </p:spPr>
        <p:txBody>
          <a:bodyPr/>
          <a:lstStyle/>
          <a:p>
            <a:r>
              <a:rPr lang="en-GB" dirty="0"/>
              <a:t>Summary</a:t>
            </a:r>
          </a:p>
        </p:txBody>
      </p:sp>
      <p:sp>
        <p:nvSpPr>
          <p:cNvPr id="3" name="Content Placeholder 2">
            <a:extLst>
              <a:ext uri="{FF2B5EF4-FFF2-40B4-BE49-F238E27FC236}">
                <a16:creationId xmlns:a16="http://schemas.microsoft.com/office/drawing/2014/main" id="{F5FFA8BC-33F7-419B-A741-AA29ABFEF8C7}"/>
              </a:ext>
            </a:extLst>
          </p:cNvPr>
          <p:cNvSpPr>
            <a:spLocks noGrp="1"/>
          </p:cNvSpPr>
          <p:nvPr>
            <p:ph idx="1"/>
          </p:nvPr>
        </p:nvSpPr>
        <p:spPr>
          <a:xfrm>
            <a:off x="179512" y="2329412"/>
            <a:ext cx="8856984" cy="3024337"/>
          </a:xfrm>
        </p:spPr>
        <p:txBody>
          <a:bodyPr/>
          <a:lstStyle/>
          <a:p>
            <a:r>
              <a:rPr lang="en-GB" dirty="0">
                <a:solidFill>
                  <a:srgbClr val="0000CC"/>
                </a:solidFill>
              </a:rPr>
              <a:t>Coaching and mentoring are different interventions – but there are similarities</a:t>
            </a:r>
          </a:p>
          <a:p>
            <a:r>
              <a:rPr lang="en-GB" dirty="0">
                <a:solidFill>
                  <a:srgbClr val="002060"/>
                </a:solidFill>
              </a:rPr>
              <a:t>Central role for ‘Questioning’ (and Listening)</a:t>
            </a:r>
          </a:p>
          <a:p>
            <a:r>
              <a:rPr lang="en-GB" dirty="0">
                <a:solidFill>
                  <a:srgbClr val="0000CC"/>
                </a:solidFill>
              </a:rPr>
              <a:t>Core competencies required for </a:t>
            </a:r>
            <a:r>
              <a:rPr lang="en-GB" i="1" dirty="0">
                <a:solidFill>
                  <a:srgbClr val="0000CC"/>
                </a:solidFill>
              </a:rPr>
              <a:t>both</a:t>
            </a:r>
            <a:r>
              <a:rPr lang="en-GB" dirty="0">
                <a:solidFill>
                  <a:srgbClr val="0000CC"/>
                </a:solidFill>
              </a:rPr>
              <a:t> roles – some common, some </a:t>
            </a:r>
            <a:r>
              <a:rPr lang="en-GB" i="1" dirty="0">
                <a:solidFill>
                  <a:srgbClr val="0000CC"/>
                </a:solidFill>
              </a:rPr>
              <a:t>specialised</a:t>
            </a:r>
          </a:p>
          <a:p>
            <a:r>
              <a:rPr lang="en-GB" dirty="0">
                <a:solidFill>
                  <a:srgbClr val="002060"/>
                </a:solidFill>
              </a:rPr>
              <a:t>Both techniques fulfil a range of purposes</a:t>
            </a:r>
          </a:p>
          <a:p>
            <a:r>
              <a:rPr lang="en-GB" dirty="0">
                <a:solidFill>
                  <a:srgbClr val="0000CC"/>
                </a:solidFill>
              </a:rPr>
              <a:t>Knowing your ‘starting point’ is vital</a:t>
            </a:r>
          </a:p>
          <a:p>
            <a:r>
              <a:rPr lang="en-GB" dirty="0">
                <a:solidFill>
                  <a:srgbClr val="002060"/>
                </a:solidFill>
              </a:rPr>
              <a:t>‘Go MAD’ is an example of a </a:t>
            </a:r>
            <a:r>
              <a:rPr lang="en-GB" i="1" dirty="0">
                <a:solidFill>
                  <a:srgbClr val="002060"/>
                </a:solidFill>
              </a:rPr>
              <a:t>coaching</a:t>
            </a:r>
            <a:r>
              <a:rPr lang="en-GB" dirty="0">
                <a:solidFill>
                  <a:srgbClr val="002060"/>
                </a:solidFill>
              </a:rPr>
              <a:t> approach</a:t>
            </a:r>
          </a:p>
          <a:p>
            <a:endParaRPr lang="en-GB" dirty="0"/>
          </a:p>
        </p:txBody>
      </p:sp>
      <p:pic>
        <p:nvPicPr>
          <p:cNvPr id="6" name="Picture 5" descr="A compass on a map&#10;&#10;Description automatically generated with medium confidence">
            <a:extLst>
              <a:ext uri="{FF2B5EF4-FFF2-40B4-BE49-F238E27FC236}">
                <a16:creationId xmlns:a16="http://schemas.microsoft.com/office/drawing/2014/main" id="{CCF78099-7C69-4DB2-BF3A-87E6C9F818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16364" y="-7917"/>
            <a:ext cx="3427635" cy="1924749"/>
          </a:xfrm>
          <a:prstGeom prst="rect">
            <a:avLst/>
          </a:prstGeom>
        </p:spPr>
      </p:pic>
    </p:spTree>
    <p:extLst>
      <p:ext uri="{BB962C8B-B14F-4D97-AF65-F5344CB8AC3E}">
        <p14:creationId xmlns:p14="http://schemas.microsoft.com/office/powerpoint/2010/main" val="2277229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332656"/>
            <a:ext cx="8229600" cy="1143000"/>
          </a:xfrm>
        </p:spPr>
        <p:txBody>
          <a:bodyPr>
            <a:normAutofit fontScale="90000"/>
          </a:bodyPr>
          <a:lstStyle/>
          <a:p>
            <a:pPr eaLnBrk="1" hangingPunct="1"/>
            <a:r>
              <a:rPr lang="en-GB" altLang="x-none" sz="4000" dirty="0">
                <a:latin typeface="Arial" charset="0"/>
                <a:ea typeface="Arial" charset="0"/>
                <a:cs typeface="Arial" charset="0"/>
              </a:rPr>
              <a:t>Who is it meant to serve – who’s the beneficiary?</a:t>
            </a:r>
          </a:p>
        </p:txBody>
      </p:sp>
      <p:sp>
        <p:nvSpPr>
          <p:cNvPr id="18435" name="Content Placeholder 2"/>
          <p:cNvSpPr>
            <a:spLocks noGrp="1"/>
          </p:cNvSpPr>
          <p:nvPr>
            <p:ph idx="1"/>
          </p:nvPr>
        </p:nvSpPr>
        <p:spPr>
          <a:xfrm>
            <a:off x="323528" y="1794520"/>
            <a:ext cx="5892728" cy="3268960"/>
          </a:xfrm>
        </p:spPr>
        <p:txBody>
          <a:bodyPr/>
          <a:lstStyle/>
          <a:p>
            <a:pPr eaLnBrk="1" hangingPunct="1"/>
            <a:r>
              <a:rPr lang="en-GB" altLang="en-US" b="1" dirty="0">
                <a:solidFill>
                  <a:srgbClr val="0000CC"/>
                </a:solidFill>
                <a:latin typeface="Arial" charset="0"/>
                <a:ea typeface="Arial" charset="0"/>
                <a:cs typeface="Arial" charset="0"/>
              </a:rPr>
              <a:t>Coaching</a:t>
            </a:r>
            <a:r>
              <a:rPr lang="en-GB" altLang="en-US" sz="2800" dirty="0">
                <a:solidFill>
                  <a:srgbClr val="0000CC"/>
                </a:solidFill>
                <a:latin typeface="Arial" charset="0"/>
                <a:ea typeface="Arial" charset="0"/>
                <a:cs typeface="Arial" charset="0"/>
              </a:rPr>
              <a:t> </a:t>
            </a:r>
          </a:p>
          <a:p>
            <a:pPr eaLnBrk="1" hangingPunct="1"/>
            <a:endParaRPr lang="en-GB" altLang="en-US" sz="2800" b="1" dirty="0">
              <a:solidFill>
                <a:srgbClr val="0000CC"/>
              </a:solidFill>
              <a:latin typeface="Arial" charset="0"/>
              <a:ea typeface="Arial" charset="0"/>
              <a:cs typeface="Arial" charset="0"/>
            </a:endParaRPr>
          </a:p>
          <a:p>
            <a:pPr eaLnBrk="1" hangingPunct="1"/>
            <a:endParaRPr lang="en-GB" altLang="en-US" sz="2800" b="1" dirty="0">
              <a:solidFill>
                <a:srgbClr val="0000CC"/>
              </a:solidFill>
              <a:latin typeface="Arial" charset="0"/>
              <a:ea typeface="Arial" charset="0"/>
              <a:cs typeface="Arial" charset="0"/>
            </a:endParaRPr>
          </a:p>
          <a:p>
            <a:pPr eaLnBrk="1" hangingPunct="1"/>
            <a:r>
              <a:rPr lang="en-GB" altLang="en-US" b="1" dirty="0">
                <a:solidFill>
                  <a:srgbClr val="0000CC"/>
                </a:solidFill>
                <a:latin typeface="Arial" charset="0"/>
                <a:ea typeface="Arial" charset="0"/>
                <a:cs typeface="Arial" charset="0"/>
              </a:rPr>
              <a:t>Mentoring</a:t>
            </a:r>
            <a:endParaRPr lang="en-GB" altLang="en-US" dirty="0">
              <a:solidFill>
                <a:srgbClr val="0000CC"/>
              </a:solidFill>
              <a:latin typeface="Arial" charset="0"/>
              <a:ea typeface="Arial" charset="0"/>
              <a:cs typeface="Arial" charset="0"/>
            </a:endParaRPr>
          </a:p>
        </p:txBody>
      </p:sp>
      <p:pic>
        <p:nvPicPr>
          <p:cNvPr id="3" name="Picture 2" descr="A picture containing person, table, window, indoor&#10;&#10;Description automatically generated">
            <a:extLst>
              <a:ext uri="{FF2B5EF4-FFF2-40B4-BE49-F238E27FC236}">
                <a16:creationId xmlns:a16="http://schemas.microsoft.com/office/drawing/2014/main" id="{BC7A077F-6E0A-4627-9FBE-6226270DF03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68144" y="1556792"/>
            <a:ext cx="3203848" cy="2135899"/>
          </a:xfrm>
          <a:prstGeom prst="rect">
            <a:avLst/>
          </a:prstGeom>
        </p:spPr>
      </p:pic>
      <p:pic>
        <p:nvPicPr>
          <p:cNvPr id="5" name="Picture 4" descr="A picture containing person, indoor, person, window&#10;&#10;Description automatically generated">
            <a:extLst>
              <a:ext uri="{FF2B5EF4-FFF2-40B4-BE49-F238E27FC236}">
                <a16:creationId xmlns:a16="http://schemas.microsoft.com/office/drawing/2014/main" id="{AAEEA277-D83E-4107-A96F-C3A100A764F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779912" y="3072359"/>
            <a:ext cx="3000176" cy="200404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fade">
                                      <p:cBhvr>
                                        <p:cTn id="7" dur="500"/>
                                        <p:tgtEl>
                                          <p:spTgt spid="1843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animEffect transition="in" filter="fade">
                                      <p:cBhvr>
                                        <p:cTn id="15" dur="500"/>
                                        <p:tgtEl>
                                          <p:spTgt spid="18435">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60545A-A1F2-442E-B618-9EF8CE928A48}"/>
              </a:ext>
            </a:extLst>
          </p:cNvPr>
          <p:cNvSpPr txBox="1"/>
          <p:nvPr/>
        </p:nvSpPr>
        <p:spPr>
          <a:xfrm>
            <a:off x="107504" y="404664"/>
            <a:ext cx="2088232" cy="646331"/>
          </a:xfrm>
          <a:prstGeom prst="rect">
            <a:avLst/>
          </a:prstGeom>
          <a:noFill/>
        </p:spPr>
        <p:txBody>
          <a:bodyPr wrap="square" rtlCol="0">
            <a:spAutoFit/>
          </a:bodyPr>
          <a:lstStyle/>
          <a:p>
            <a:pPr algn="ctr"/>
            <a:r>
              <a:rPr lang="en-GB" dirty="0"/>
              <a:t>Where do you see yourself?</a:t>
            </a:r>
          </a:p>
        </p:txBody>
      </p:sp>
      <p:sp>
        <p:nvSpPr>
          <p:cNvPr id="5" name="TextBox 4">
            <a:extLst>
              <a:ext uri="{FF2B5EF4-FFF2-40B4-BE49-F238E27FC236}">
                <a16:creationId xmlns:a16="http://schemas.microsoft.com/office/drawing/2014/main" id="{AEF5693E-D9DE-41B8-91CD-509D4FF544D0}"/>
              </a:ext>
            </a:extLst>
          </p:cNvPr>
          <p:cNvSpPr txBox="1"/>
          <p:nvPr/>
        </p:nvSpPr>
        <p:spPr>
          <a:xfrm>
            <a:off x="107504" y="2348880"/>
            <a:ext cx="2232248" cy="646331"/>
          </a:xfrm>
          <a:prstGeom prst="rect">
            <a:avLst/>
          </a:prstGeom>
          <a:noFill/>
        </p:spPr>
        <p:txBody>
          <a:bodyPr wrap="square" rtlCol="0">
            <a:spAutoFit/>
          </a:bodyPr>
          <a:lstStyle/>
          <a:p>
            <a:pPr algn="ctr"/>
            <a:r>
              <a:rPr lang="en-GB" dirty="0"/>
              <a:t>Which figure do you most relate to?</a:t>
            </a:r>
          </a:p>
        </p:txBody>
      </p:sp>
      <p:pic>
        <p:nvPicPr>
          <p:cNvPr id="27" name="Picture 26">
            <a:extLst>
              <a:ext uri="{FF2B5EF4-FFF2-40B4-BE49-F238E27FC236}">
                <a16:creationId xmlns:a16="http://schemas.microsoft.com/office/drawing/2014/main" id="{BF59C858-460A-4E0E-AE45-0A068A7811AD}"/>
              </a:ext>
            </a:extLst>
          </p:cNvPr>
          <p:cNvPicPr>
            <a:picLocks noChangeAspect="1"/>
          </p:cNvPicPr>
          <p:nvPr/>
        </p:nvPicPr>
        <p:blipFill>
          <a:blip r:embed="rId2"/>
          <a:stretch>
            <a:fillRect/>
          </a:stretch>
        </p:blipFill>
        <p:spPr>
          <a:xfrm>
            <a:off x="2900856" y="23767"/>
            <a:ext cx="5055520" cy="5540373"/>
          </a:xfrm>
          <a:prstGeom prst="rect">
            <a:avLst/>
          </a:prstGeom>
        </p:spPr>
      </p:pic>
      <p:sp>
        <p:nvSpPr>
          <p:cNvPr id="2" name="TextBox 1">
            <a:extLst>
              <a:ext uri="{FF2B5EF4-FFF2-40B4-BE49-F238E27FC236}">
                <a16:creationId xmlns:a16="http://schemas.microsoft.com/office/drawing/2014/main" id="{64DF27A8-7213-CC79-ED55-0D8D73EA0D43}"/>
              </a:ext>
            </a:extLst>
          </p:cNvPr>
          <p:cNvSpPr txBox="1"/>
          <p:nvPr/>
        </p:nvSpPr>
        <p:spPr>
          <a:xfrm>
            <a:off x="864138" y="4108430"/>
            <a:ext cx="718979" cy="369332"/>
          </a:xfrm>
          <a:prstGeom prst="rect">
            <a:avLst/>
          </a:prstGeom>
          <a:noFill/>
        </p:spPr>
        <p:txBody>
          <a:bodyPr wrap="none" rtlCol="0">
            <a:spAutoFit/>
          </a:bodyPr>
          <a:lstStyle/>
          <a:p>
            <a:r>
              <a:rPr lang="en-GB" dirty="0"/>
              <a:t>Why?</a:t>
            </a:r>
          </a:p>
        </p:txBody>
      </p:sp>
    </p:spTree>
    <p:extLst>
      <p:ext uri="{BB962C8B-B14F-4D97-AF65-F5344CB8AC3E}">
        <p14:creationId xmlns:p14="http://schemas.microsoft.com/office/powerpoint/2010/main" val="3618808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53" presetClass="entr" presetSubtype="16" fill="hold" grpId="0" nodeType="clickEffect">
                                  <p:stCondLst>
                                    <p:cond delay="0"/>
                                  </p:stCondLst>
                                  <p:childTnLst>
                                    <p:set>
                                      <p:cBhvr>
                                        <p:cTn id="15" dur="1" fill="hold">
                                          <p:stCondLst>
                                            <p:cond delay="0"/>
                                          </p:stCondLst>
                                        </p:cTn>
                                        <p:tgtEl>
                                          <p:spTgt spid="2"/>
                                        </p:tgtEl>
                                        <p:attrNameLst>
                                          <p:attrName>style.visibility</p:attrName>
                                        </p:attrNameLst>
                                      </p:cBhvr>
                                      <p:to>
                                        <p:strVal val="visible"/>
                                      </p:to>
                                    </p:set>
                                    <p:anim calcmode="lin" valueType="num">
                                      <p:cBhvr>
                                        <p:cTn id="16" dur="500" fill="hold"/>
                                        <p:tgtEl>
                                          <p:spTgt spid="2"/>
                                        </p:tgtEl>
                                        <p:attrNameLst>
                                          <p:attrName>ppt_w</p:attrName>
                                        </p:attrNameLst>
                                      </p:cBhvr>
                                      <p:tavLst>
                                        <p:tav tm="0">
                                          <p:val>
                                            <p:fltVal val="0"/>
                                          </p:val>
                                        </p:tav>
                                        <p:tav tm="100000">
                                          <p:val>
                                            <p:strVal val="#ppt_w"/>
                                          </p:val>
                                        </p:tav>
                                      </p:tavLst>
                                    </p:anim>
                                    <p:anim calcmode="lin" valueType="num">
                                      <p:cBhvr>
                                        <p:cTn id="17" dur="500" fill="hold"/>
                                        <p:tgtEl>
                                          <p:spTgt spid="2"/>
                                        </p:tgtEl>
                                        <p:attrNameLst>
                                          <p:attrName>ppt_h</p:attrName>
                                        </p:attrNameLst>
                                      </p:cBhvr>
                                      <p:tavLst>
                                        <p:tav tm="0">
                                          <p:val>
                                            <p:fltVal val="0"/>
                                          </p:val>
                                        </p:tav>
                                        <p:tav tm="100000">
                                          <p:val>
                                            <p:strVal val="#ppt_h"/>
                                          </p:val>
                                        </p:tav>
                                      </p:tavLst>
                                    </p:anim>
                                    <p:animEffect transition="in" filter="fade">
                                      <p:cBhvr>
                                        <p:cTn id="1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182563"/>
            <a:ext cx="2935238" cy="831627"/>
          </a:xfrm>
        </p:spPr>
        <p:txBody>
          <a:bodyPr/>
          <a:lstStyle/>
          <a:p>
            <a:r>
              <a:rPr lang="en-GB" dirty="0"/>
              <a:t>Reality</a:t>
            </a:r>
          </a:p>
        </p:txBody>
      </p:sp>
      <p:sp>
        <p:nvSpPr>
          <p:cNvPr id="3" name="Content Placeholder 2"/>
          <p:cNvSpPr>
            <a:spLocks noGrp="1"/>
          </p:cNvSpPr>
          <p:nvPr>
            <p:ph idx="1"/>
          </p:nvPr>
        </p:nvSpPr>
        <p:spPr>
          <a:xfrm>
            <a:off x="124594" y="1196752"/>
            <a:ext cx="4879454" cy="3691607"/>
          </a:xfrm>
        </p:spPr>
        <p:txBody>
          <a:bodyPr/>
          <a:lstStyle/>
          <a:p>
            <a:r>
              <a:rPr lang="en-GB" dirty="0">
                <a:solidFill>
                  <a:srgbClr val="0000CC"/>
                </a:solidFill>
              </a:rPr>
              <a:t>What is </a:t>
            </a:r>
            <a:r>
              <a:rPr lang="en-GB" i="1" dirty="0">
                <a:solidFill>
                  <a:srgbClr val="0000CC"/>
                </a:solidFill>
              </a:rPr>
              <a:t>your</a:t>
            </a:r>
            <a:r>
              <a:rPr lang="en-GB" dirty="0">
                <a:solidFill>
                  <a:srgbClr val="0000CC"/>
                </a:solidFill>
              </a:rPr>
              <a:t> impression of </a:t>
            </a:r>
            <a:r>
              <a:rPr lang="en-GB" i="1" dirty="0">
                <a:solidFill>
                  <a:srgbClr val="0000CC"/>
                </a:solidFill>
              </a:rPr>
              <a:t>your</a:t>
            </a:r>
            <a:r>
              <a:rPr lang="en-GB" dirty="0">
                <a:solidFill>
                  <a:srgbClr val="0000CC"/>
                </a:solidFill>
              </a:rPr>
              <a:t> reality?</a:t>
            </a:r>
          </a:p>
          <a:p>
            <a:r>
              <a:rPr lang="en-GB" dirty="0">
                <a:solidFill>
                  <a:srgbClr val="0000CC"/>
                </a:solidFill>
              </a:rPr>
              <a:t>How successful do you feel you have been to date?</a:t>
            </a:r>
          </a:p>
          <a:p>
            <a:r>
              <a:rPr lang="en-GB" dirty="0">
                <a:solidFill>
                  <a:srgbClr val="0000CC"/>
                </a:solidFill>
              </a:rPr>
              <a:t>How do you feel you fit in with </a:t>
            </a:r>
            <a:r>
              <a:rPr lang="en-GB" i="1" dirty="0">
                <a:solidFill>
                  <a:srgbClr val="0000CC"/>
                </a:solidFill>
              </a:rPr>
              <a:t>your </a:t>
            </a:r>
            <a:r>
              <a:rPr lang="en-GB" dirty="0">
                <a:solidFill>
                  <a:srgbClr val="0000CC"/>
                </a:solidFill>
              </a:rPr>
              <a:t>organisation, </a:t>
            </a:r>
            <a:r>
              <a:rPr lang="en-GB" i="1" dirty="0">
                <a:solidFill>
                  <a:srgbClr val="0000CC"/>
                </a:solidFill>
              </a:rPr>
              <a:t>your </a:t>
            </a:r>
            <a:r>
              <a:rPr lang="en-GB" dirty="0">
                <a:solidFill>
                  <a:srgbClr val="0000CC"/>
                </a:solidFill>
              </a:rPr>
              <a:t>team?</a:t>
            </a:r>
          </a:p>
          <a:p>
            <a:r>
              <a:rPr lang="en-GB" dirty="0">
                <a:solidFill>
                  <a:srgbClr val="0000CC"/>
                </a:solidFill>
              </a:rPr>
              <a:t>What are </a:t>
            </a:r>
            <a:r>
              <a:rPr lang="en-GB" i="1" dirty="0">
                <a:solidFill>
                  <a:srgbClr val="0000CC"/>
                </a:solidFill>
              </a:rPr>
              <a:t>your</a:t>
            </a:r>
            <a:r>
              <a:rPr lang="en-GB" dirty="0">
                <a:solidFill>
                  <a:srgbClr val="0000CC"/>
                </a:solidFill>
              </a:rPr>
              <a:t> thoughts about the future direction </a:t>
            </a:r>
            <a:r>
              <a:rPr lang="en-GB" i="1" dirty="0">
                <a:solidFill>
                  <a:srgbClr val="0000CC"/>
                </a:solidFill>
              </a:rPr>
              <a:t>your</a:t>
            </a:r>
            <a:r>
              <a:rPr lang="en-GB" dirty="0">
                <a:solidFill>
                  <a:srgbClr val="0000CC"/>
                </a:solidFill>
              </a:rPr>
              <a:t> career will follow?</a:t>
            </a:r>
          </a:p>
        </p:txBody>
      </p:sp>
      <p:pic>
        <p:nvPicPr>
          <p:cNvPr id="6" name="Picture 5">
            <a:extLst>
              <a:ext uri="{FF2B5EF4-FFF2-40B4-BE49-F238E27FC236}">
                <a16:creationId xmlns:a16="http://schemas.microsoft.com/office/drawing/2014/main" id="{98205E5C-6622-4641-94FD-A86A989D18A9}"/>
              </a:ext>
            </a:extLst>
          </p:cNvPr>
          <p:cNvPicPr>
            <a:picLocks noChangeAspect="1"/>
          </p:cNvPicPr>
          <p:nvPr/>
        </p:nvPicPr>
        <p:blipFill>
          <a:blip r:embed="rId3"/>
          <a:stretch>
            <a:fillRect/>
          </a:stretch>
        </p:blipFill>
        <p:spPr>
          <a:xfrm>
            <a:off x="5004048" y="0"/>
            <a:ext cx="4137470" cy="5737812"/>
          </a:xfrm>
          <a:prstGeom prst="rect">
            <a:avLst/>
          </a:prstGeom>
        </p:spPr>
      </p:pic>
    </p:spTree>
    <p:extLst>
      <p:ext uri="{BB962C8B-B14F-4D97-AF65-F5344CB8AC3E}">
        <p14:creationId xmlns:p14="http://schemas.microsoft.com/office/powerpoint/2010/main" val="684433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500"/>
                                        <p:tgtEl>
                                          <p:spTgt spid="3">
                                            <p:txEl>
                                              <p:pRg st="0" end="0"/>
                                            </p:txEl>
                                          </p:spTgt>
                                        </p:tgtEl>
                                      </p:cBhvr>
                                    </p:animEffect>
                                    <p:set>
                                      <p:cBhvr>
                                        <p:cTn id="12" dur="1" fill="hold">
                                          <p:stCondLst>
                                            <p:cond delay="499"/>
                                          </p:stCondLst>
                                        </p:cTn>
                                        <p:tgtEl>
                                          <p:spTgt spid="3">
                                            <p:txEl>
                                              <p:pRg st="0" end="0"/>
                                            </p:txEl>
                                          </p:spTgt>
                                        </p:tgtEl>
                                        <p:attrNameLst>
                                          <p:attrName>style.visibility</p:attrName>
                                        </p:attrNameLst>
                                      </p:cBhvr>
                                      <p:to>
                                        <p:strVal val="hidden"/>
                                      </p:to>
                                    </p:set>
                                  </p:childTnLst>
                                </p:cTn>
                              </p:par>
                              <p:par>
                                <p:cTn id="13" presetID="10"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1" end="1"/>
                                            </p:txEl>
                                          </p:spTgt>
                                        </p:tgtEl>
                                      </p:cBhvr>
                                    </p:animEffect>
                                    <p:set>
                                      <p:cBhvr>
                                        <p:cTn id="20" dur="1" fill="hold">
                                          <p:stCondLst>
                                            <p:cond delay="499"/>
                                          </p:stCondLst>
                                        </p:cTn>
                                        <p:tgtEl>
                                          <p:spTgt spid="3">
                                            <p:txEl>
                                              <p:pRg st="1" end="1"/>
                                            </p:txEl>
                                          </p:spTgt>
                                        </p:tgtEl>
                                        <p:attrNameLst>
                                          <p:attrName>style.visibility</p:attrName>
                                        </p:attrNameLst>
                                      </p:cBhvr>
                                      <p:to>
                                        <p:strVal val="hidden"/>
                                      </p:to>
                                    </p:set>
                                  </p:childTnLst>
                                </p:cTn>
                              </p:par>
                              <p:par>
                                <p:cTn id="21" presetID="10"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xit" presetSubtype="0" fill="hold" nodeType="clickEffect">
                                  <p:stCondLst>
                                    <p:cond delay="0"/>
                                  </p:stCondLst>
                                  <p:childTnLst>
                                    <p:animEffect transition="out" filter="fade">
                                      <p:cBhvr>
                                        <p:cTn id="27" dur="500"/>
                                        <p:tgtEl>
                                          <p:spTgt spid="3">
                                            <p:txEl>
                                              <p:pRg st="2" end="2"/>
                                            </p:txEl>
                                          </p:spTgt>
                                        </p:tgtEl>
                                      </p:cBhvr>
                                    </p:animEffect>
                                    <p:set>
                                      <p:cBhvr>
                                        <p:cTn id="28" dur="1" fill="hold">
                                          <p:stCondLst>
                                            <p:cond delay="499"/>
                                          </p:stCondLst>
                                        </p:cTn>
                                        <p:tgtEl>
                                          <p:spTgt spid="3">
                                            <p:txEl>
                                              <p:pRg st="2" end="2"/>
                                            </p:txEl>
                                          </p:spTgt>
                                        </p:tgtEl>
                                        <p:attrNameLst>
                                          <p:attrName>style.visibility</p:attrName>
                                        </p:attrNameLst>
                                      </p:cBhvr>
                                      <p:to>
                                        <p:strVal val="hidden"/>
                                      </p:to>
                                    </p:set>
                                  </p:childTnLst>
                                </p:cTn>
                              </p:par>
                              <p:par>
                                <p:cTn id="29" presetID="10" presetClass="entr" presetSubtype="0" fill="hold" nodeType="with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500"/>
                                        <p:tgtEl>
                                          <p:spTgt spid="3">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xit" presetSubtype="0" fill="hold" nodeType="clickEffect">
                                  <p:stCondLst>
                                    <p:cond delay="0"/>
                                  </p:stCondLst>
                                  <p:childTnLst>
                                    <p:animEffect transition="out" filter="fade">
                                      <p:cBhvr>
                                        <p:cTn id="35" dur="500"/>
                                        <p:tgtEl>
                                          <p:spTgt spid="3">
                                            <p:txEl>
                                              <p:pRg st="3" end="3"/>
                                            </p:txEl>
                                          </p:spTgt>
                                        </p:tgtEl>
                                      </p:cBhvr>
                                    </p:animEffect>
                                    <p:set>
                                      <p:cBhvr>
                                        <p:cTn id="36"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3">
                                            <p:txEl>
                                              <p:pRg st="0" end="0"/>
                                            </p:txEl>
                                          </p:spTgt>
                                        </p:tgtEl>
                                        <p:attrNameLst>
                                          <p:attrName>style.visibility</p:attrName>
                                        </p:attrNameLst>
                                      </p:cBhvr>
                                      <p:to>
                                        <p:strVal val="visible"/>
                                      </p:to>
                                    </p:set>
                                    <p:animEffect transition="in" filter="fade">
                                      <p:cBhvr>
                                        <p:cTn id="41" dur="500"/>
                                        <p:tgtEl>
                                          <p:spTgt spid="3">
                                            <p:txEl>
                                              <p:pRg st="0" end="0"/>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3">
                                            <p:txEl>
                                              <p:pRg st="1" end="1"/>
                                            </p:txEl>
                                          </p:spTgt>
                                        </p:tgtEl>
                                        <p:attrNameLst>
                                          <p:attrName>style.visibility</p:attrName>
                                        </p:attrNameLst>
                                      </p:cBhvr>
                                      <p:to>
                                        <p:strVal val="visible"/>
                                      </p:to>
                                    </p:set>
                                    <p:animEffect transition="in" filter="fade">
                                      <p:cBhvr>
                                        <p:cTn id="44" dur="500"/>
                                        <p:tgtEl>
                                          <p:spTgt spid="3">
                                            <p:txEl>
                                              <p:pRg st="1" end="1"/>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fade">
                                      <p:cBhvr>
                                        <p:cTn id="47" dur="500"/>
                                        <p:tgtEl>
                                          <p:spTgt spid="3">
                                            <p:txEl>
                                              <p:pRg st="2" end="2"/>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3" end="3"/>
                                            </p:txEl>
                                          </p:spTgt>
                                        </p:tgtEl>
                                        <p:attrNameLst>
                                          <p:attrName>style.visibility</p:attrName>
                                        </p:attrNameLst>
                                      </p:cBhvr>
                                      <p:to>
                                        <p:strVal val="visible"/>
                                      </p:to>
                                    </p:set>
                                    <p:animEffect transition="in" filter="fade">
                                      <p:cBhvr>
                                        <p:cTn id="5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A1C1B-9292-4836-BC2D-CBE920A103D3}"/>
              </a:ext>
            </a:extLst>
          </p:cNvPr>
          <p:cNvSpPr>
            <a:spLocks noGrp="1"/>
          </p:cNvSpPr>
          <p:nvPr>
            <p:ph type="title"/>
          </p:nvPr>
        </p:nvSpPr>
        <p:spPr>
          <a:xfrm>
            <a:off x="457200" y="131413"/>
            <a:ext cx="8229600" cy="868958"/>
          </a:xfrm>
        </p:spPr>
        <p:txBody>
          <a:bodyPr/>
          <a:lstStyle/>
          <a:p>
            <a:r>
              <a:rPr lang="en-GB" dirty="0"/>
              <a:t>The Drama Triangle</a:t>
            </a:r>
          </a:p>
        </p:txBody>
      </p:sp>
      <p:pic>
        <p:nvPicPr>
          <p:cNvPr id="5" name="Picture 4">
            <a:extLst>
              <a:ext uri="{FF2B5EF4-FFF2-40B4-BE49-F238E27FC236}">
                <a16:creationId xmlns:a16="http://schemas.microsoft.com/office/drawing/2014/main" id="{0EE4F27E-1045-42B6-A73A-47F1D43F296A}"/>
              </a:ext>
            </a:extLst>
          </p:cNvPr>
          <p:cNvPicPr>
            <a:picLocks noChangeAspect="1"/>
          </p:cNvPicPr>
          <p:nvPr/>
        </p:nvPicPr>
        <p:blipFill>
          <a:blip r:embed="rId3"/>
          <a:stretch>
            <a:fillRect/>
          </a:stretch>
        </p:blipFill>
        <p:spPr>
          <a:xfrm>
            <a:off x="543235" y="1124744"/>
            <a:ext cx="8057529" cy="4112792"/>
          </a:xfrm>
          <a:prstGeom prst="rect">
            <a:avLst/>
          </a:prstGeom>
        </p:spPr>
      </p:pic>
      <p:sp>
        <p:nvSpPr>
          <p:cNvPr id="7" name="TextBox 6">
            <a:extLst>
              <a:ext uri="{FF2B5EF4-FFF2-40B4-BE49-F238E27FC236}">
                <a16:creationId xmlns:a16="http://schemas.microsoft.com/office/drawing/2014/main" id="{7CCFA1CF-22A2-464A-A601-8CF14A69085A}"/>
              </a:ext>
            </a:extLst>
          </p:cNvPr>
          <p:cNvSpPr txBox="1"/>
          <p:nvPr/>
        </p:nvSpPr>
        <p:spPr>
          <a:xfrm>
            <a:off x="6084168" y="5255645"/>
            <a:ext cx="2808312" cy="369332"/>
          </a:xfrm>
          <a:prstGeom prst="rect">
            <a:avLst/>
          </a:prstGeom>
          <a:noFill/>
        </p:spPr>
        <p:txBody>
          <a:bodyPr wrap="square" rtlCol="0">
            <a:spAutoFit/>
          </a:bodyPr>
          <a:lstStyle/>
          <a:p>
            <a:r>
              <a:rPr lang="en-GB" dirty="0"/>
              <a:t>Adapted from </a:t>
            </a:r>
            <a:r>
              <a:rPr lang="en-GB" dirty="0" err="1"/>
              <a:t>Karpman</a:t>
            </a:r>
            <a:r>
              <a:rPr lang="en-GB" dirty="0"/>
              <a:t>, S.</a:t>
            </a:r>
          </a:p>
        </p:txBody>
      </p:sp>
    </p:spTree>
    <p:extLst>
      <p:ext uri="{BB962C8B-B14F-4D97-AF65-F5344CB8AC3E}">
        <p14:creationId xmlns:p14="http://schemas.microsoft.com/office/powerpoint/2010/main" val="2851432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653C9-4388-48DC-83F1-DDF3C683602E}"/>
              </a:ext>
            </a:extLst>
          </p:cNvPr>
          <p:cNvSpPr>
            <a:spLocks noGrp="1"/>
          </p:cNvSpPr>
          <p:nvPr>
            <p:ph type="title"/>
          </p:nvPr>
        </p:nvSpPr>
        <p:spPr>
          <a:xfrm>
            <a:off x="3228036" y="63132"/>
            <a:ext cx="2717665" cy="1106041"/>
          </a:xfrm>
        </p:spPr>
        <p:txBody>
          <a:bodyPr rtlCol="0">
            <a:normAutofit fontScale="90000"/>
          </a:bodyPr>
          <a:lstStyle/>
          <a:p>
            <a:pPr eaLnBrk="1" fontAlgn="auto" hangingPunct="1">
              <a:spcAft>
                <a:spcPts val="0"/>
              </a:spcAft>
              <a:defRPr/>
            </a:pPr>
            <a:r>
              <a:rPr lang="en-GB" dirty="0">
                <a:solidFill>
                  <a:schemeClr val="accent1">
                    <a:satMod val="150000"/>
                  </a:schemeClr>
                </a:solidFill>
              </a:rPr>
              <a:t>Go MAD</a:t>
            </a:r>
          </a:p>
        </p:txBody>
      </p:sp>
      <p:sp>
        <p:nvSpPr>
          <p:cNvPr id="13315" name="Text Placeholder 2">
            <a:extLst>
              <a:ext uri="{FF2B5EF4-FFF2-40B4-BE49-F238E27FC236}">
                <a16:creationId xmlns:a16="http://schemas.microsoft.com/office/drawing/2014/main" id="{428E48A2-BD04-4EFC-B836-D08FCC05B966}"/>
              </a:ext>
            </a:extLst>
          </p:cNvPr>
          <p:cNvSpPr>
            <a:spLocks noGrp="1"/>
          </p:cNvSpPr>
          <p:nvPr>
            <p:ph type="body" idx="1"/>
          </p:nvPr>
        </p:nvSpPr>
        <p:spPr>
          <a:xfrm>
            <a:off x="900113" y="3644900"/>
            <a:ext cx="8021637" cy="685800"/>
          </a:xfrm>
        </p:spPr>
        <p:txBody>
          <a:bodyPr rtlCol="0">
            <a:normAutofit/>
          </a:bodyPr>
          <a:lstStyle/>
          <a:p>
            <a:pPr eaLnBrk="1" fontAlgn="auto" hangingPunct="1">
              <a:spcAft>
                <a:spcPts val="0"/>
              </a:spcAft>
              <a:defRPr/>
            </a:pPr>
            <a:r>
              <a:rPr lang="en-GB" altLang="en-US"/>
              <a:t>. </a:t>
            </a:r>
          </a:p>
        </p:txBody>
      </p:sp>
      <p:sp>
        <p:nvSpPr>
          <p:cNvPr id="2053" name="Rectangle 2">
            <a:extLst>
              <a:ext uri="{FF2B5EF4-FFF2-40B4-BE49-F238E27FC236}">
                <a16:creationId xmlns:a16="http://schemas.microsoft.com/office/drawing/2014/main" id="{9F4DC43B-9D8B-4973-A396-E9B766DB7022}"/>
              </a:ext>
            </a:extLst>
          </p:cNvPr>
          <p:cNvSpPr>
            <a:spLocks noChangeArrowheads="1"/>
          </p:cNvSpPr>
          <p:nvPr/>
        </p:nvSpPr>
        <p:spPr bwMode="auto">
          <a:xfrm>
            <a:off x="611187" y="4393080"/>
            <a:ext cx="79216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dirty="0">
                <a:latin typeface="Corbel" panose="020B0503020204020204" pitchFamily="34" charset="0"/>
              </a:rPr>
              <a:t>Gilbert, A. and </a:t>
            </a:r>
            <a:r>
              <a:rPr lang="en-GB" altLang="en-US" sz="1800" dirty="0" err="1">
                <a:latin typeface="Corbel" panose="020B0503020204020204" pitchFamily="34" charset="0"/>
              </a:rPr>
              <a:t>Chackrovaity</a:t>
            </a:r>
            <a:r>
              <a:rPr lang="en-GB" altLang="en-US" sz="1800" dirty="0">
                <a:latin typeface="Corbel" panose="020B0503020204020204" pitchFamily="34" charset="0"/>
              </a:rPr>
              <a:t>, I. (2001) “Go MAD: about coaching”. Bath. Bath Press</a:t>
            </a:r>
          </a:p>
        </p:txBody>
      </p:sp>
      <p:pic>
        <p:nvPicPr>
          <p:cNvPr id="4" name="Picture 3" descr="A person wearing glasses and smiling at the camera&#10;&#10;Description automatically generated">
            <a:extLst>
              <a:ext uri="{FF2B5EF4-FFF2-40B4-BE49-F238E27FC236}">
                <a16:creationId xmlns:a16="http://schemas.microsoft.com/office/drawing/2014/main" id="{B62BCFFF-12CA-4DFE-9CB7-C866E29AA53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96244" y="1556792"/>
            <a:ext cx="2381250" cy="2381250"/>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Line 17">
            <a:extLst>
              <a:ext uri="{FF2B5EF4-FFF2-40B4-BE49-F238E27FC236}">
                <a16:creationId xmlns:a16="http://schemas.microsoft.com/office/drawing/2014/main" id="{AFDFB9D3-A8A4-4166-9EA3-B4C1F1D89D02}"/>
              </a:ext>
            </a:extLst>
          </p:cNvPr>
          <p:cNvSpPr>
            <a:spLocks noChangeShapeType="1"/>
          </p:cNvSpPr>
          <p:nvPr/>
        </p:nvSpPr>
        <p:spPr bwMode="auto">
          <a:xfrm flipH="1">
            <a:off x="5145352" y="3215827"/>
            <a:ext cx="1312843" cy="132779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5" name="Line 4">
            <a:extLst>
              <a:ext uri="{FF2B5EF4-FFF2-40B4-BE49-F238E27FC236}">
                <a16:creationId xmlns:a16="http://schemas.microsoft.com/office/drawing/2014/main" id="{A6900AEB-0616-4B0F-9ABF-30877645C20D}"/>
              </a:ext>
            </a:extLst>
          </p:cNvPr>
          <p:cNvSpPr>
            <a:spLocks noChangeShapeType="1"/>
          </p:cNvSpPr>
          <p:nvPr/>
        </p:nvSpPr>
        <p:spPr bwMode="auto">
          <a:xfrm>
            <a:off x="1412460" y="5272773"/>
            <a:ext cx="6562818" cy="0"/>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6" name="Line 15">
            <a:extLst>
              <a:ext uri="{FF2B5EF4-FFF2-40B4-BE49-F238E27FC236}">
                <a16:creationId xmlns:a16="http://schemas.microsoft.com/office/drawing/2014/main" id="{13A17F10-2B82-48DB-B9E8-028181EEB0F5}"/>
              </a:ext>
            </a:extLst>
          </p:cNvPr>
          <p:cNvSpPr>
            <a:spLocks noChangeShapeType="1"/>
          </p:cNvSpPr>
          <p:nvPr/>
        </p:nvSpPr>
        <p:spPr bwMode="auto">
          <a:xfrm>
            <a:off x="7538191" y="3427414"/>
            <a:ext cx="1077264" cy="108815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7" name="Line 19">
            <a:extLst>
              <a:ext uri="{FF2B5EF4-FFF2-40B4-BE49-F238E27FC236}">
                <a16:creationId xmlns:a16="http://schemas.microsoft.com/office/drawing/2014/main" id="{2830011C-239C-43E2-BD80-5BEF058B33E5}"/>
              </a:ext>
            </a:extLst>
          </p:cNvPr>
          <p:cNvSpPr>
            <a:spLocks noChangeShapeType="1"/>
          </p:cNvSpPr>
          <p:nvPr/>
        </p:nvSpPr>
        <p:spPr bwMode="auto">
          <a:xfrm>
            <a:off x="2267743" y="3423641"/>
            <a:ext cx="1389007" cy="1169034"/>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8" name="Line 21">
            <a:extLst>
              <a:ext uri="{FF2B5EF4-FFF2-40B4-BE49-F238E27FC236}">
                <a16:creationId xmlns:a16="http://schemas.microsoft.com/office/drawing/2014/main" id="{51F4E9B5-7518-4519-ADB7-CB9B69865A43}"/>
              </a:ext>
            </a:extLst>
          </p:cNvPr>
          <p:cNvSpPr>
            <a:spLocks noChangeShapeType="1"/>
          </p:cNvSpPr>
          <p:nvPr/>
        </p:nvSpPr>
        <p:spPr bwMode="auto">
          <a:xfrm flipV="1">
            <a:off x="731530" y="3430921"/>
            <a:ext cx="967262" cy="1112702"/>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79" name="Line 22">
            <a:extLst>
              <a:ext uri="{FF2B5EF4-FFF2-40B4-BE49-F238E27FC236}">
                <a16:creationId xmlns:a16="http://schemas.microsoft.com/office/drawing/2014/main" id="{429B8508-70D0-4C55-A164-9438EE52BE96}"/>
              </a:ext>
            </a:extLst>
          </p:cNvPr>
          <p:cNvSpPr>
            <a:spLocks noChangeShapeType="1"/>
          </p:cNvSpPr>
          <p:nvPr/>
        </p:nvSpPr>
        <p:spPr bwMode="auto">
          <a:xfrm flipV="1">
            <a:off x="2563177" y="1157360"/>
            <a:ext cx="973635" cy="1072028"/>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0" name="Line 23">
            <a:extLst>
              <a:ext uri="{FF2B5EF4-FFF2-40B4-BE49-F238E27FC236}">
                <a16:creationId xmlns:a16="http://schemas.microsoft.com/office/drawing/2014/main" id="{088BF764-122B-444B-9C85-1FF0CADF97C7}"/>
              </a:ext>
            </a:extLst>
          </p:cNvPr>
          <p:cNvSpPr>
            <a:spLocks noChangeShapeType="1"/>
          </p:cNvSpPr>
          <p:nvPr/>
        </p:nvSpPr>
        <p:spPr bwMode="auto">
          <a:xfrm>
            <a:off x="5222459" y="1081773"/>
            <a:ext cx="1367517" cy="1169245"/>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3081" name="Line 24">
            <a:extLst>
              <a:ext uri="{FF2B5EF4-FFF2-40B4-BE49-F238E27FC236}">
                <a16:creationId xmlns:a16="http://schemas.microsoft.com/office/drawing/2014/main" id="{EDCD6E1B-8889-4D06-A307-A465EE86A377}"/>
              </a:ext>
            </a:extLst>
          </p:cNvPr>
          <p:cNvSpPr>
            <a:spLocks noChangeShapeType="1"/>
          </p:cNvSpPr>
          <p:nvPr/>
        </p:nvSpPr>
        <p:spPr bwMode="auto">
          <a:xfrm flipH="1">
            <a:off x="4566398" y="1368312"/>
            <a:ext cx="5602" cy="77800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sz="1286"/>
          </a:p>
        </p:txBody>
      </p:sp>
      <p:sp>
        <p:nvSpPr>
          <p:cNvPr id="2065" name="Rectangle 37">
            <a:extLst>
              <a:ext uri="{FF2B5EF4-FFF2-40B4-BE49-F238E27FC236}">
                <a16:creationId xmlns:a16="http://schemas.microsoft.com/office/drawing/2014/main" id="{923A9E5A-D28F-41B3-B81E-0289E09547DF}"/>
              </a:ext>
            </a:extLst>
          </p:cNvPr>
          <p:cNvSpPr>
            <a:spLocks noChangeArrowheads="1"/>
          </p:cNvSpPr>
          <p:nvPr/>
        </p:nvSpPr>
        <p:spPr bwMode="auto">
          <a:xfrm>
            <a:off x="6228184" y="75974"/>
            <a:ext cx="2839844" cy="119289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endParaRPr lang="en-US" altLang="en-US" sz="1786"/>
          </a:p>
        </p:txBody>
      </p:sp>
      <p:sp>
        <p:nvSpPr>
          <p:cNvPr id="3083" name="Text Box 38">
            <a:extLst>
              <a:ext uri="{FF2B5EF4-FFF2-40B4-BE49-F238E27FC236}">
                <a16:creationId xmlns:a16="http://schemas.microsoft.com/office/drawing/2014/main" id="{EA80D0C5-8617-4E27-A58E-A3D07411E00A}"/>
              </a:ext>
            </a:extLst>
          </p:cNvPr>
          <p:cNvSpPr txBox="1">
            <a:spLocks noChangeArrowheads="1"/>
          </p:cNvSpPr>
          <p:nvPr/>
        </p:nvSpPr>
        <p:spPr bwMode="auto">
          <a:xfrm>
            <a:off x="6207678" y="75953"/>
            <a:ext cx="2719161" cy="685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857" dirty="0">
                <a:solidFill>
                  <a:srgbClr val="FF0000"/>
                </a:solidFill>
              </a:rPr>
              <a:t>The difference I want to make to make to my …………is</a:t>
            </a:r>
            <a:r>
              <a:rPr lang="en-GB" altLang="en-US" sz="714" dirty="0"/>
              <a:t>……………………</a:t>
            </a:r>
          </a:p>
          <a:p>
            <a:pPr eaLnBrk="1" hangingPunct="1">
              <a:spcBef>
                <a:spcPct val="50000"/>
              </a:spcBef>
            </a:pPr>
            <a:endParaRPr lang="en-GB" altLang="en-US" sz="714" dirty="0"/>
          </a:p>
          <a:p>
            <a:pPr eaLnBrk="1" hangingPunct="1">
              <a:spcBef>
                <a:spcPct val="50000"/>
              </a:spcBef>
            </a:pPr>
            <a:endParaRPr lang="en-GB" altLang="en-US" sz="714" dirty="0"/>
          </a:p>
        </p:txBody>
      </p:sp>
      <p:sp>
        <p:nvSpPr>
          <p:cNvPr id="2" name="TextBox 1">
            <a:extLst>
              <a:ext uri="{FF2B5EF4-FFF2-40B4-BE49-F238E27FC236}">
                <a16:creationId xmlns:a16="http://schemas.microsoft.com/office/drawing/2014/main" id="{391CAA4B-1967-4919-BBF2-C3E0DB493A49}"/>
              </a:ext>
            </a:extLst>
          </p:cNvPr>
          <p:cNvSpPr txBox="1">
            <a:spLocks noChangeArrowheads="1"/>
          </p:cNvSpPr>
          <p:nvPr/>
        </p:nvSpPr>
        <p:spPr bwMode="auto">
          <a:xfrm rot="18551757">
            <a:off x="522016" y="3520618"/>
            <a:ext cx="1265408"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Check</a:t>
            </a:r>
          </a:p>
        </p:txBody>
      </p:sp>
      <p:sp>
        <p:nvSpPr>
          <p:cNvPr id="3" name="TextBox 2">
            <a:extLst>
              <a:ext uri="{FF2B5EF4-FFF2-40B4-BE49-F238E27FC236}">
                <a16:creationId xmlns:a16="http://schemas.microsoft.com/office/drawing/2014/main" id="{6B2843FE-70F2-4DA7-9FD3-826E6076994A}"/>
              </a:ext>
            </a:extLst>
          </p:cNvPr>
          <p:cNvSpPr txBox="1">
            <a:spLocks noChangeArrowheads="1"/>
          </p:cNvSpPr>
          <p:nvPr/>
        </p:nvSpPr>
        <p:spPr bwMode="auto">
          <a:xfrm>
            <a:off x="2546511" y="5319544"/>
            <a:ext cx="1564950"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Strength</a:t>
            </a:r>
          </a:p>
        </p:txBody>
      </p:sp>
      <p:sp>
        <p:nvSpPr>
          <p:cNvPr id="4" name="TextBox 3">
            <a:extLst>
              <a:ext uri="{FF2B5EF4-FFF2-40B4-BE49-F238E27FC236}">
                <a16:creationId xmlns:a16="http://schemas.microsoft.com/office/drawing/2014/main" id="{FAD09C5F-8FF3-41B3-935D-7D4A0A539A8B}"/>
              </a:ext>
            </a:extLst>
          </p:cNvPr>
          <p:cNvSpPr txBox="1">
            <a:spLocks noChangeArrowheads="1"/>
          </p:cNvSpPr>
          <p:nvPr/>
        </p:nvSpPr>
        <p:spPr bwMode="auto">
          <a:xfrm rot="2473425">
            <a:off x="2352826" y="3859227"/>
            <a:ext cx="1929502"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Achievability</a:t>
            </a:r>
          </a:p>
        </p:txBody>
      </p:sp>
      <p:sp>
        <p:nvSpPr>
          <p:cNvPr id="5" name="TextBox 4">
            <a:extLst>
              <a:ext uri="{FF2B5EF4-FFF2-40B4-BE49-F238E27FC236}">
                <a16:creationId xmlns:a16="http://schemas.microsoft.com/office/drawing/2014/main" id="{522DDCE5-1C65-4CE3-BADF-CC5716F933CB}"/>
              </a:ext>
            </a:extLst>
          </p:cNvPr>
          <p:cNvSpPr txBox="1">
            <a:spLocks noChangeArrowheads="1"/>
          </p:cNvSpPr>
          <p:nvPr/>
        </p:nvSpPr>
        <p:spPr bwMode="auto">
          <a:xfrm>
            <a:off x="5646313" y="5329253"/>
            <a:ext cx="1849414"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Importance</a:t>
            </a:r>
          </a:p>
        </p:txBody>
      </p:sp>
      <p:sp>
        <p:nvSpPr>
          <p:cNvPr id="6" name="TextBox 5">
            <a:extLst>
              <a:ext uri="{FF2B5EF4-FFF2-40B4-BE49-F238E27FC236}">
                <a16:creationId xmlns:a16="http://schemas.microsoft.com/office/drawing/2014/main" id="{33A839FA-2C63-4119-9139-7CE2338A45B5}"/>
              </a:ext>
            </a:extLst>
          </p:cNvPr>
          <p:cNvSpPr txBox="1">
            <a:spLocks noChangeArrowheads="1"/>
          </p:cNvSpPr>
          <p:nvPr/>
        </p:nvSpPr>
        <p:spPr bwMode="auto">
          <a:xfrm rot="19000590">
            <a:off x="5022702" y="3552930"/>
            <a:ext cx="1266802"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Buy in</a:t>
            </a:r>
          </a:p>
        </p:txBody>
      </p:sp>
      <p:sp>
        <p:nvSpPr>
          <p:cNvPr id="7" name="TextBox 6">
            <a:extLst>
              <a:ext uri="{FF2B5EF4-FFF2-40B4-BE49-F238E27FC236}">
                <a16:creationId xmlns:a16="http://schemas.microsoft.com/office/drawing/2014/main" id="{538420D2-362C-4E04-8A63-A16E4A97E37D}"/>
              </a:ext>
            </a:extLst>
          </p:cNvPr>
          <p:cNvSpPr txBox="1">
            <a:spLocks noChangeArrowheads="1"/>
          </p:cNvSpPr>
          <p:nvPr/>
        </p:nvSpPr>
        <p:spPr bwMode="auto">
          <a:xfrm rot="2715458">
            <a:off x="7814769" y="3632215"/>
            <a:ext cx="948706" cy="36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solidFill>
                  <a:srgbClr val="FF0000"/>
                </a:solidFill>
              </a:rPr>
              <a:t>Tasks</a:t>
            </a:r>
          </a:p>
        </p:txBody>
      </p:sp>
      <p:grpSp>
        <p:nvGrpSpPr>
          <p:cNvPr id="3090" name="Group 8">
            <a:extLst>
              <a:ext uri="{FF2B5EF4-FFF2-40B4-BE49-F238E27FC236}">
                <a16:creationId xmlns:a16="http://schemas.microsoft.com/office/drawing/2014/main" id="{5612B154-562E-4EE8-A903-47EB3485E4E9}"/>
              </a:ext>
            </a:extLst>
          </p:cNvPr>
          <p:cNvGrpSpPr>
            <a:grpSpLocks/>
          </p:cNvGrpSpPr>
          <p:nvPr/>
        </p:nvGrpSpPr>
        <p:grpSpPr bwMode="auto">
          <a:xfrm>
            <a:off x="142460" y="4434801"/>
            <a:ext cx="2719161" cy="1261604"/>
            <a:chOff x="280119" y="494357"/>
            <a:chExt cx="3094037" cy="2027237"/>
          </a:xfrm>
        </p:grpSpPr>
        <p:sp>
          <p:nvSpPr>
            <p:cNvPr id="3109" name="Oval 6">
              <a:extLst>
                <a:ext uri="{FF2B5EF4-FFF2-40B4-BE49-F238E27FC236}">
                  <a16:creationId xmlns:a16="http://schemas.microsoft.com/office/drawing/2014/main" id="{5C9E5758-3053-443B-8151-8390951F03D4}"/>
                </a:ext>
              </a:extLst>
            </p:cNvPr>
            <p:cNvSpPr>
              <a:spLocks noChangeArrowheads="1"/>
            </p:cNvSpPr>
            <p:nvPr/>
          </p:nvSpPr>
          <p:spPr bwMode="auto">
            <a:xfrm>
              <a:off x="280119" y="494357"/>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10" name="TextBox 7">
              <a:extLst>
                <a:ext uri="{FF2B5EF4-FFF2-40B4-BE49-F238E27FC236}">
                  <a16:creationId xmlns:a16="http://schemas.microsoft.com/office/drawing/2014/main" id="{A69B60E7-35A6-49AD-AA39-E150D4C1534D}"/>
                </a:ext>
              </a:extLst>
            </p:cNvPr>
            <p:cNvSpPr txBox="1">
              <a:spLocks noChangeArrowheads="1"/>
            </p:cNvSpPr>
            <p:nvPr/>
          </p:nvSpPr>
          <p:spPr bwMode="auto">
            <a:xfrm>
              <a:off x="784176" y="1069976"/>
              <a:ext cx="2160240" cy="898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Reasons Why?</a:t>
              </a:r>
            </a:p>
          </p:txBody>
        </p:sp>
      </p:grpSp>
      <p:grpSp>
        <p:nvGrpSpPr>
          <p:cNvPr id="3091" name="Group 10">
            <a:extLst>
              <a:ext uri="{FF2B5EF4-FFF2-40B4-BE49-F238E27FC236}">
                <a16:creationId xmlns:a16="http://schemas.microsoft.com/office/drawing/2014/main" id="{3215355A-C23D-4638-9018-7100D7E5DAE7}"/>
              </a:ext>
            </a:extLst>
          </p:cNvPr>
          <p:cNvGrpSpPr>
            <a:grpSpLocks/>
          </p:cNvGrpSpPr>
          <p:nvPr/>
        </p:nvGrpSpPr>
        <p:grpSpPr bwMode="auto">
          <a:xfrm>
            <a:off x="3240353" y="4430265"/>
            <a:ext cx="2719161" cy="1261604"/>
            <a:chOff x="240929" y="692944"/>
            <a:chExt cx="3094037" cy="2027237"/>
          </a:xfrm>
        </p:grpSpPr>
        <p:sp>
          <p:nvSpPr>
            <p:cNvPr id="3107" name="Oval 7">
              <a:extLst>
                <a:ext uri="{FF2B5EF4-FFF2-40B4-BE49-F238E27FC236}">
                  <a16:creationId xmlns:a16="http://schemas.microsoft.com/office/drawing/2014/main" id="{F20145D5-18A2-4103-8207-336DC028B429}"/>
                </a:ext>
              </a:extLst>
            </p:cNvPr>
            <p:cNvSpPr>
              <a:spLocks noChangeArrowheads="1"/>
            </p:cNvSpPr>
            <p:nvPr/>
          </p:nvSpPr>
          <p:spPr bwMode="auto">
            <a:xfrm>
              <a:off x="240929" y="692944"/>
              <a:ext cx="3094037"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8" name="TextBox 9">
              <a:extLst>
                <a:ext uri="{FF2B5EF4-FFF2-40B4-BE49-F238E27FC236}">
                  <a16:creationId xmlns:a16="http://schemas.microsoft.com/office/drawing/2014/main" id="{CA039511-CB4D-4C48-BC3C-2F7F18D6D4E7}"/>
                </a:ext>
              </a:extLst>
            </p:cNvPr>
            <p:cNvSpPr txBox="1">
              <a:spLocks noChangeArrowheads="1"/>
            </p:cNvSpPr>
            <p:nvPr/>
          </p:nvSpPr>
          <p:spPr bwMode="auto">
            <a:xfrm>
              <a:off x="856184" y="1272209"/>
              <a:ext cx="1872208" cy="5899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t>Define goals</a:t>
              </a:r>
            </a:p>
          </p:txBody>
        </p:sp>
      </p:grpSp>
      <p:grpSp>
        <p:nvGrpSpPr>
          <p:cNvPr id="3092" name="Group 12">
            <a:extLst>
              <a:ext uri="{FF2B5EF4-FFF2-40B4-BE49-F238E27FC236}">
                <a16:creationId xmlns:a16="http://schemas.microsoft.com/office/drawing/2014/main" id="{2051E54E-CED8-46FF-937D-667F3B797035}"/>
              </a:ext>
            </a:extLst>
          </p:cNvPr>
          <p:cNvGrpSpPr>
            <a:grpSpLocks/>
          </p:cNvGrpSpPr>
          <p:nvPr/>
        </p:nvGrpSpPr>
        <p:grpSpPr bwMode="auto">
          <a:xfrm>
            <a:off x="919457" y="2125528"/>
            <a:ext cx="2113645" cy="1261605"/>
            <a:chOff x="479128" y="725190"/>
            <a:chExt cx="3094037" cy="2027238"/>
          </a:xfrm>
        </p:grpSpPr>
        <p:sp>
          <p:nvSpPr>
            <p:cNvPr id="3105" name="Oval 9">
              <a:extLst>
                <a:ext uri="{FF2B5EF4-FFF2-40B4-BE49-F238E27FC236}">
                  <a16:creationId xmlns:a16="http://schemas.microsoft.com/office/drawing/2014/main" id="{E8FAD56E-4906-426F-BED1-FF733989F714}"/>
                </a:ext>
              </a:extLst>
            </p:cNvPr>
            <p:cNvSpPr>
              <a:spLocks noChangeArrowheads="1"/>
            </p:cNvSpPr>
            <p:nvPr/>
          </p:nvSpPr>
          <p:spPr bwMode="auto">
            <a:xfrm>
              <a:off x="479128" y="725190"/>
              <a:ext cx="3094037" cy="202723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6" name="TextBox 11">
              <a:extLst>
                <a:ext uri="{FF2B5EF4-FFF2-40B4-BE49-F238E27FC236}">
                  <a16:creationId xmlns:a16="http://schemas.microsoft.com/office/drawing/2014/main" id="{984DE521-693D-47B3-AF8E-0F426DB3DB87}"/>
                </a:ext>
              </a:extLst>
            </p:cNvPr>
            <p:cNvSpPr txBox="1">
              <a:spLocks noChangeArrowheads="1"/>
            </p:cNvSpPr>
            <p:nvPr/>
          </p:nvSpPr>
          <p:spPr bwMode="auto">
            <a:xfrm flipH="1">
              <a:off x="1470443" y="1187934"/>
              <a:ext cx="1712214" cy="514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t>Self belief</a:t>
              </a:r>
            </a:p>
          </p:txBody>
        </p:sp>
      </p:grpSp>
      <p:grpSp>
        <p:nvGrpSpPr>
          <p:cNvPr id="3093" name="Group 14">
            <a:extLst>
              <a:ext uri="{FF2B5EF4-FFF2-40B4-BE49-F238E27FC236}">
                <a16:creationId xmlns:a16="http://schemas.microsoft.com/office/drawing/2014/main" id="{323D86C5-463C-48E1-AC2D-ADF53AEFC5E9}"/>
              </a:ext>
            </a:extLst>
          </p:cNvPr>
          <p:cNvGrpSpPr>
            <a:grpSpLocks/>
          </p:cNvGrpSpPr>
          <p:nvPr/>
        </p:nvGrpSpPr>
        <p:grpSpPr bwMode="auto">
          <a:xfrm>
            <a:off x="6465245" y="4338416"/>
            <a:ext cx="2719161" cy="1261605"/>
            <a:chOff x="462310" y="263525"/>
            <a:chExt cx="3094037" cy="2027238"/>
          </a:xfrm>
        </p:grpSpPr>
        <p:sp>
          <p:nvSpPr>
            <p:cNvPr id="3103" name="Oval 5">
              <a:extLst>
                <a:ext uri="{FF2B5EF4-FFF2-40B4-BE49-F238E27FC236}">
                  <a16:creationId xmlns:a16="http://schemas.microsoft.com/office/drawing/2014/main" id="{B8091EB4-2FC6-4E85-9779-B456E5A35B44}"/>
                </a:ext>
              </a:extLst>
            </p:cNvPr>
            <p:cNvSpPr>
              <a:spLocks noChangeArrowheads="1"/>
            </p:cNvSpPr>
            <p:nvPr/>
          </p:nvSpPr>
          <p:spPr bwMode="auto">
            <a:xfrm>
              <a:off x="462310" y="263525"/>
              <a:ext cx="3094037" cy="2027238"/>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4" name="TextBox 13">
              <a:extLst>
                <a:ext uri="{FF2B5EF4-FFF2-40B4-BE49-F238E27FC236}">
                  <a16:creationId xmlns:a16="http://schemas.microsoft.com/office/drawing/2014/main" id="{04C29EFF-C63E-4F99-8068-87DB1CD9D5F4}"/>
                </a:ext>
              </a:extLst>
            </p:cNvPr>
            <p:cNvSpPr txBox="1">
              <a:spLocks noChangeArrowheads="1"/>
            </p:cNvSpPr>
            <p:nvPr/>
          </p:nvSpPr>
          <p:spPr bwMode="auto">
            <a:xfrm>
              <a:off x="784176" y="941313"/>
              <a:ext cx="2632816" cy="898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Plans &amp; priorities</a:t>
              </a:r>
            </a:p>
          </p:txBody>
        </p:sp>
      </p:grpSp>
      <p:grpSp>
        <p:nvGrpSpPr>
          <p:cNvPr id="3094" name="Group 16">
            <a:extLst>
              <a:ext uri="{FF2B5EF4-FFF2-40B4-BE49-F238E27FC236}">
                <a16:creationId xmlns:a16="http://schemas.microsoft.com/office/drawing/2014/main" id="{307BB507-ECC2-4C10-B734-D1ECF2C764ED}"/>
              </a:ext>
            </a:extLst>
          </p:cNvPr>
          <p:cNvGrpSpPr>
            <a:grpSpLocks/>
          </p:cNvGrpSpPr>
          <p:nvPr/>
        </p:nvGrpSpPr>
        <p:grpSpPr bwMode="auto">
          <a:xfrm>
            <a:off x="6249092" y="2132000"/>
            <a:ext cx="1961518" cy="1261605"/>
            <a:chOff x="473745" y="263525"/>
            <a:chExt cx="3104168" cy="2027237"/>
          </a:xfrm>
        </p:grpSpPr>
        <p:sp>
          <p:nvSpPr>
            <p:cNvPr id="3101" name="Oval 8">
              <a:extLst>
                <a:ext uri="{FF2B5EF4-FFF2-40B4-BE49-F238E27FC236}">
                  <a16:creationId xmlns:a16="http://schemas.microsoft.com/office/drawing/2014/main" id="{0D39848E-1697-4187-9B6D-5C421B3AF36D}"/>
                </a:ext>
              </a:extLst>
            </p:cNvPr>
            <p:cNvSpPr>
              <a:spLocks noChangeArrowheads="1"/>
            </p:cNvSpPr>
            <p:nvPr/>
          </p:nvSpPr>
          <p:spPr bwMode="auto">
            <a:xfrm>
              <a:off x="473745" y="263525"/>
              <a:ext cx="3092450" cy="2027237"/>
            </a:xfrm>
            <a:prstGeom prst="ellipse">
              <a:avLst/>
            </a:prstGeom>
            <a:solidFill>
              <a:schemeClr val="bg1"/>
            </a:solidFill>
            <a:ln w="9525" algn="ctr">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2" name="TextBox 15">
              <a:extLst>
                <a:ext uri="{FF2B5EF4-FFF2-40B4-BE49-F238E27FC236}">
                  <a16:creationId xmlns:a16="http://schemas.microsoft.com/office/drawing/2014/main" id="{5ABCF364-3A9A-4462-BC56-CBF27C17A7FE}"/>
                </a:ext>
              </a:extLst>
            </p:cNvPr>
            <p:cNvSpPr txBox="1">
              <a:spLocks noChangeArrowheads="1"/>
            </p:cNvSpPr>
            <p:nvPr/>
          </p:nvSpPr>
          <p:spPr bwMode="auto">
            <a:xfrm>
              <a:off x="1301046" y="750103"/>
              <a:ext cx="2276867" cy="514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r>
                <a:rPr lang="en-GB" altLang="en-US" sz="1786" dirty="0"/>
                <a:t>Involve others</a:t>
              </a:r>
            </a:p>
          </p:txBody>
        </p:sp>
      </p:grpSp>
      <p:grpSp>
        <p:nvGrpSpPr>
          <p:cNvPr id="3095" name="Group 18">
            <a:extLst>
              <a:ext uri="{FF2B5EF4-FFF2-40B4-BE49-F238E27FC236}">
                <a16:creationId xmlns:a16="http://schemas.microsoft.com/office/drawing/2014/main" id="{A135D109-8019-475B-9246-FDE61379A234}"/>
              </a:ext>
            </a:extLst>
          </p:cNvPr>
          <p:cNvGrpSpPr>
            <a:grpSpLocks/>
          </p:cNvGrpSpPr>
          <p:nvPr/>
        </p:nvGrpSpPr>
        <p:grpSpPr bwMode="auto">
          <a:xfrm>
            <a:off x="3270705" y="2057811"/>
            <a:ext cx="2719160" cy="1410269"/>
            <a:chOff x="399455" y="248392"/>
            <a:chExt cx="3094038" cy="2027238"/>
          </a:xfrm>
        </p:grpSpPr>
        <p:sp>
          <p:nvSpPr>
            <p:cNvPr id="3099" name="Oval 10">
              <a:extLst>
                <a:ext uri="{FF2B5EF4-FFF2-40B4-BE49-F238E27FC236}">
                  <a16:creationId xmlns:a16="http://schemas.microsoft.com/office/drawing/2014/main" id="{754C0CE3-F0CA-41EC-B1BC-035A0CBDF39D}"/>
                </a:ext>
              </a:extLst>
            </p:cNvPr>
            <p:cNvSpPr>
              <a:spLocks noChangeArrowheads="1"/>
            </p:cNvSpPr>
            <p:nvPr/>
          </p:nvSpPr>
          <p:spPr bwMode="auto">
            <a:xfrm>
              <a:off x="399455" y="248392"/>
              <a:ext cx="3094038" cy="2027238"/>
            </a:xfrm>
            <a:prstGeom prst="ellipse">
              <a:avLst/>
            </a:prstGeom>
            <a:noFill/>
            <a:ln w="9525"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100" name="TextBox 17">
              <a:extLst>
                <a:ext uri="{FF2B5EF4-FFF2-40B4-BE49-F238E27FC236}">
                  <a16:creationId xmlns:a16="http://schemas.microsoft.com/office/drawing/2014/main" id="{750D4F65-1012-4B61-82C9-9524867131E7}"/>
                </a:ext>
              </a:extLst>
            </p:cNvPr>
            <p:cNvSpPr txBox="1">
              <a:spLocks noChangeArrowheads="1"/>
            </p:cNvSpPr>
            <p:nvPr/>
          </p:nvSpPr>
          <p:spPr bwMode="auto">
            <a:xfrm>
              <a:off x="1098176" y="738426"/>
              <a:ext cx="1813423" cy="10315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Personal </a:t>
              </a:r>
            </a:p>
            <a:p>
              <a:pPr algn="ctr" eaLnBrk="1" hangingPunct="1"/>
              <a:r>
                <a:rPr lang="en-GB" altLang="en-US" sz="1786" dirty="0"/>
                <a:t>Responsibility</a:t>
              </a:r>
            </a:p>
          </p:txBody>
        </p:sp>
      </p:grpSp>
      <p:grpSp>
        <p:nvGrpSpPr>
          <p:cNvPr id="3096" name="Group 22">
            <a:extLst>
              <a:ext uri="{FF2B5EF4-FFF2-40B4-BE49-F238E27FC236}">
                <a16:creationId xmlns:a16="http://schemas.microsoft.com/office/drawing/2014/main" id="{AECCD186-A34A-4CB2-B160-7EC4CE4F93FA}"/>
              </a:ext>
            </a:extLst>
          </p:cNvPr>
          <p:cNvGrpSpPr>
            <a:grpSpLocks/>
          </p:cNvGrpSpPr>
          <p:nvPr/>
        </p:nvGrpSpPr>
        <p:grpSpPr bwMode="auto">
          <a:xfrm>
            <a:off x="3163289" y="19190"/>
            <a:ext cx="2719160" cy="1327797"/>
            <a:chOff x="479128" y="223762"/>
            <a:chExt cx="3094037" cy="2133600"/>
          </a:xfrm>
        </p:grpSpPr>
        <p:sp>
          <p:nvSpPr>
            <p:cNvPr id="3097" name="Oval 11">
              <a:extLst>
                <a:ext uri="{FF2B5EF4-FFF2-40B4-BE49-F238E27FC236}">
                  <a16:creationId xmlns:a16="http://schemas.microsoft.com/office/drawing/2014/main" id="{4D388126-26B1-4437-9FA4-CA92EB325372}"/>
                </a:ext>
              </a:extLst>
            </p:cNvPr>
            <p:cNvSpPr>
              <a:spLocks noChangeArrowheads="1"/>
            </p:cNvSpPr>
            <p:nvPr/>
          </p:nvSpPr>
          <p:spPr bwMode="auto">
            <a:xfrm>
              <a:off x="479128" y="223762"/>
              <a:ext cx="3094037" cy="2133600"/>
            </a:xfrm>
            <a:prstGeom prst="ellipse">
              <a:avLst/>
            </a:prstGeom>
            <a:solidFill>
              <a:schemeClr val="bg1"/>
            </a:solidFill>
            <a:ln w="9525">
              <a:solidFill>
                <a:schemeClr val="tx1"/>
              </a:solidFill>
              <a:round/>
              <a:headEnd/>
              <a:tailEnd/>
            </a:ln>
          </p:spPr>
          <p:txBody>
            <a:bodyPr wrap="none" lIns="91440" tIns="45720" rIns="91440" bIns="45720" anchor="ct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2429" b="1">
                  <a:latin typeface="Comic Sans MS" panose="030F0702030302020204" pitchFamily="66" charset="0"/>
                </a:rPr>
                <a:t> </a:t>
              </a:r>
            </a:p>
          </p:txBody>
        </p:sp>
        <p:sp>
          <p:nvSpPr>
            <p:cNvPr id="3098" name="TextBox 21">
              <a:extLst>
                <a:ext uri="{FF2B5EF4-FFF2-40B4-BE49-F238E27FC236}">
                  <a16:creationId xmlns:a16="http://schemas.microsoft.com/office/drawing/2014/main" id="{EE2D35B1-B87D-4649-AA9E-73B30F25A51D}"/>
                </a:ext>
              </a:extLst>
            </p:cNvPr>
            <p:cNvSpPr txBox="1">
              <a:spLocks noChangeArrowheads="1"/>
            </p:cNvSpPr>
            <p:nvPr/>
          </p:nvSpPr>
          <p:spPr bwMode="auto">
            <a:xfrm>
              <a:off x="790674" y="568650"/>
              <a:ext cx="2524940" cy="1031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algn="ctr" eaLnBrk="1" hangingPunct="1"/>
              <a:r>
                <a:rPr lang="en-GB" altLang="en-US" sz="1786" dirty="0"/>
                <a:t>Take action &amp;, measure results!</a:t>
              </a:r>
            </a:p>
          </p:txBody>
        </p:sp>
      </p:grpSp>
      <p:cxnSp>
        <p:nvCxnSpPr>
          <p:cNvPr id="9" name="Straight Connector 8">
            <a:extLst>
              <a:ext uri="{FF2B5EF4-FFF2-40B4-BE49-F238E27FC236}">
                <a16:creationId xmlns:a16="http://schemas.microsoft.com/office/drawing/2014/main" id="{DBDEA6C7-1DB5-F7C1-97B6-6C9C281F042E}"/>
              </a:ext>
            </a:extLst>
          </p:cNvPr>
          <p:cNvCxnSpPr>
            <a:stCxn id="3109" idx="7"/>
            <a:endCxn id="3099" idx="3"/>
          </p:cNvCxnSpPr>
          <p:nvPr/>
        </p:nvCxnSpPr>
        <p:spPr>
          <a:xfrm flipV="1">
            <a:off x="2463409" y="3261551"/>
            <a:ext cx="1205508" cy="1358008"/>
          </a:xfrm>
          <a:prstGeom prst="line">
            <a:avLst/>
          </a:prstGeom>
          <a:ln w="38100">
            <a:solidFill>
              <a:srgbClr val="0000CC"/>
            </a:solidFill>
            <a:prstDash val="sysDash"/>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0FE41AE-540B-A932-B4C8-F5574A241196}"/>
              </a:ext>
            </a:extLst>
          </p:cNvPr>
          <p:cNvCxnSpPr>
            <a:cxnSpLocks/>
            <a:stCxn id="3103" idx="1"/>
            <a:endCxn id="3099" idx="5"/>
          </p:cNvCxnSpPr>
          <p:nvPr/>
        </p:nvCxnSpPr>
        <p:spPr>
          <a:xfrm flipH="1" flipV="1">
            <a:off x="5591653" y="3261551"/>
            <a:ext cx="1271804" cy="1261623"/>
          </a:xfrm>
          <a:prstGeom prst="line">
            <a:avLst/>
          </a:prstGeom>
          <a:ln w="38100">
            <a:solidFill>
              <a:srgbClr val="0000CC"/>
            </a:solidFill>
            <a:prstDash val="sys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A3482BC-1843-3A54-9260-6E9AB3B4A6D8}"/>
              </a:ext>
            </a:extLst>
          </p:cNvPr>
          <p:cNvCxnSpPr>
            <a:cxnSpLocks/>
            <a:stCxn id="3107" idx="0"/>
            <a:endCxn id="3099" idx="4"/>
          </p:cNvCxnSpPr>
          <p:nvPr/>
        </p:nvCxnSpPr>
        <p:spPr>
          <a:xfrm flipV="1">
            <a:off x="4599934" y="3468080"/>
            <a:ext cx="30351" cy="962185"/>
          </a:xfrm>
          <a:prstGeom prst="line">
            <a:avLst/>
          </a:prstGeom>
          <a:ln w="38100">
            <a:solidFill>
              <a:srgbClr val="0000CC"/>
            </a:solidFill>
            <a:prstDash val="sysDash"/>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9EE61A8-5A46-9366-51B1-CAE0A367F785}"/>
              </a:ext>
            </a:extLst>
          </p:cNvPr>
          <p:cNvCxnSpPr/>
          <p:nvPr/>
        </p:nvCxnSpPr>
        <p:spPr>
          <a:xfrm flipV="1">
            <a:off x="2463409" y="3225647"/>
            <a:ext cx="1169487" cy="1393912"/>
          </a:xfrm>
          <a:prstGeom prst="line">
            <a:avLst/>
          </a:prstGeom>
          <a:ln w="38100">
            <a:solidFill>
              <a:srgbClr val="0000CC"/>
            </a:solidFill>
            <a:prstDash val="sys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4103F2A-BE37-9C86-77D6-8B80888D9EF8}"/>
              </a:ext>
            </a:extLst>
          </p:cNvPr>
          <p:cNvCxnSpPr>
            <a:cxnSpLocks/>
            <a:stCxn id="3105" idx="6"/>
            <a:endCxn id="3099" idx="2"/>
          </p:cNvCxnSpPr>
          <p:nvPr/>
        </p:nvCxnSpPr>
        <p:spPr>
          <a:xfrm>
            <a:off x="3033102" y="2756331"/>
            <a:ext cx="237603" cy="6615"/>
          </a:xfrm>
          <a:prstGeom prst="line">
            <a:avLst/>
          </a:prstGeom>
          <a:ln w="38100">
            <a:solidFill>
              <a:srgbClr val="0000CC"/>
            </a:solidFill>
            <a:prstDash val="sys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D84BF1E-8D48-AE58-8115-7187B4F38783}"/>
              </a:ext>
            </a:extLst>
          </p:cNvPr>
          <p:cNvCxnSpPr>
            <a:cxnSpLocks/>
          </p:cNvCxnSpPr>
          <p:nvPr/>
        </p:nvCxnSpPr>
        <p:spPr>
          <a:xfrm>
            <a:off x="6011110" y="2746362"/>
            <a:ext cx="237603" cy="6615"/>
          </a:xfrm>
          <a:prstGeom prst="line">
            <a:avLst/>
          </a:prstGeom>
          <a:ln w="38100">
            <a:solidFill>
              <a:srgbClr val="0000CC"/>
            </a:solidFill>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395005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6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65" grpId="0" animBg="1"/>
      <p:bldP spid="2" grpId="0"/>
      <p:bldP spid="3" grpId="0"/>
      <p:bldP spid="4" grpId="0"/>
      <p:bldP spid="5" grpId="0"/>
      <p:bldP spid="6" grpId="0"/>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835A48-4A49-C7A0-90DF-BB040FA068B0}"/>
              </a:ext>
            </a:extLst>
          </p:cNvPr>
          <p:cNvSpPr txBox="1"/>
          <p:nvPr/>
        </p:nvSpPr>
        <p:spPr>
          <a:xfrm>
            <a:off x="43033" y="701407"/>
            <a:ext cx="9036496" cy="4524315"/>
          </a:xfrm>
          <a:prstGeom prst="rect">
            <a:avLst/>
          </a:prstGeom>
          <a:noFill/>
        </p:spPr>
        <p:txBody>
          <a:bodyPr wrap="square">
            <a:spAutoFit/>
          </a:bodyPr>
          <a:lstStyle/>
          <a:p>
            <a:pPr algn="l" fontAlgn="base">
              <a:buNone/>
            </a:pPr>
            <a:r>
              <a:rPr lang="en-GB" b="0" i="0" dirty="0">
                <a:solidFill>
                  <a:srgbClr val="111111"/>
                </a:solidFill>
                <a:effectLst/>
                <a:latin typeface="Inter var"/>
              </a:rPr>
              <a:t>Go MAD has seven key principles that are the basic components of a natural framework for being </a:t>
            </a:r>
            <a:r>
              <a:rPr lang="en-GB" b="0" i="1" dirty="0">
                <a:solidFill>
                  <a:srgbClr val="111111"/>
                </a:solidFill>
                <a:effectLst/>
                <a:latin typeface="inherit"/>
              </a:rPr>
              <a:t>successful</a:t>
            </a:r>
            <a:r>
              <a:rPr lang="en-GB" b="0" i="0" dirty="0">
                <a:solidFill>
                  <a:srgbClr val="111111"/>
                </a:solidFill>
                <a:effectLst/>
                <a:latin typeface="Inter var"/>
              </a:rPr>
              <a:t>. These are: -</a:t>
            </a:r>
          </a:p>
          <a:p>
            <a:pPr algn="l" fontAlgn="base">
              <a:buNone/>
            </a:pPr>
            <a:endParaRPr lang="en-GB" b="0" i="0" dirty="0">
              <a:solidFill>
                <a:srgbClr val="111111"/>
              </a:solidFill>
              <a:effectLst/>
              <a:latin typeface="Inter var"/>
            </a:endParaRPr>
          </a:p>
          <a:p>
            <a:pPr algn="l" fontAlgn="base">
              <a:buFont typeface="+mj-lt"/>
              <a:buAutoNum type="arabicPeriod"/>
            </a:pPr>
            <a:r>
              <a:rPr lang="en-GB" b="1" i="0" dirty="0">
                <a:solidFill>
                  <a:srgbClr val="0000CC"/>
                </a:solidFill>
                <a:effectLst/>
                <a:latin typeface="inherit"/>
              </a:rPr>
              <a:t>Having a strong reason why </a:t>
            </a:r>
            <a:r>
              <a:rPr lang="en-GB" b="0" i="0" dirty="0">
                <a:solidFill>
                  <a:srgbClr val="0000CC"/>
                </a:solidFill>
                <a:effectLst/>
                <a:latin typeface="Inter var"/>
              </a:rPr>
              <a:t>- it takes a strong reason 'why' to maintain </a:t>
            </a:r>
            <a:r>
              <a:rPr lang="en-GB" b="0" i="1" dirty="0">
                <a:solidFill>
                  <a:srgbClr val="0000CC"/>
                </a:solidFill>
                <a:effectLst/>
                <a:latin typeface="inherit"/>
              </a:rPr>
              <a:t>motivation</a:t>
            </a:r>
            <a:r>
              <a:rPr lang="en-GB" b="0" i="0" dirty="0">
                <a:solidFill>
                  <a:srgbClr val="0000CC"/>
                </a:solidFill>
                <a:effectLst/>
                <a:latin typeface="Inter var"/>
              </a:rPr>
              <a:t> and </a:t>
            </a:r>
            <a:r>
              <a:rPr lang="en-GB" b="0" i="1" dirty="0">
                <a:solidFill>
                  <a:srgbClr val="0000CC"/>
                </a:solidFill>
                <a:effectLst/>
                <a:latin typeface="inherit"/>
              </a:rPr>
              <a:t>commitment</a:t>
            </a:r>
            <a:endParaRPr lang="en-GB" b="0" i="0" dirty="0">
              <a:solidFill>
                <a:srgbClr val="0000CC"/>
              </a:solidFill>
              <a:effectLst/>
              <a:latin typeface="Inter var"/>
            </a:endParaRPr>
          </a:p>
          <a:p>
            <a:pPr algn="l" fontAlgn="base">
              <a:buFont typeface="+mj-lt"/>
              <a:buAutoNum type="arabicPeriod"/>
            </a:pPr>
            <a:r>
              <a:rPr lang="en-GB" b="1" i="0" dirty="0">
                <a:solidFill>
                  <a:srgbClr val="0000CC"/>
                </a:solidFill>
                <a:effectLst/>
                <a:latin typeface="inherit"/>
              </a:rPr>
              <a:t>Defining your goal</a:t>
            </a:r>
            <a:r>
              <a:rPr lang="en-GB" b="0" i="0" dirty="0">
                <a:solidFill>
                  <a:srgbClr val="0000CC"/>
                </a:solidFill>
                <a:effectLst/>
                <a:latin typeface="Inter var"/>
              </a:rPr>
              <a:t> - be clear on what you want to achieve, so you can measure your success</a:t>
            </a:r>
          </a:p>
          <a:p>
            <a:pPr algn="l" fontAlgn="base">
              <a:buFont typeface="+mj-lt"/>
              <a:buAutoNum type="arabicPeriod"/>
            </a:pPr>
            <a:r>
              <a:rPr lang="en-GB" b="1" i="0" dirty="0">
                <a:solidFill>
                  <a:srgbClr val="0000CC"/>
                </a:solidFill>
                <a:effectLst/>
                <a:latin typeface="inherit"/>
              </a:rPr>
              <a:t>Planning your priorities</a:t>
            </a:r>
            <a:r>
              <a:rPr lang="en-GB" b="0" i="0" dirty="0">
                <a:solidFill>
                  <a:srgbClr val="0000CC"/>
                </a:solidFill>
                <a:effectLst/>
                <a:latin typeface="Inter var"/>
              </a:rPr>
              <a:t> - having completed the 'why' and the 'what' this principle moves you onto the 'how'. Generate ideas, consider possibilities, prioritise and plan in the time to achieve your goal.</a:t>
            </a:r>
          </a:p>
          <a:p>
            <a:pPr algn="l" fontAlgn="base">
              <a:buFont typeface="+mj-lt"/>
              <a:buAutoNum type="arabicPeriod"/>
            </a:pPr>
            <a:r>
              <a:rPr lang="en-GB" b="1" i="0" dirty="0">
                <a:solidFill>
                  <a:srgbClr val="0000CC"/>
                </a:solidFill>
                <a:effectLst/>
                <a:latin typeface="inherit"/>
              </a:rPr>
              <a:t>Having self-belief</a:t>
            </a:r>
            <a:r>
              <a:rPr lang="en-GB" b="0" i="0" dirty="0">
                <a:solidFill>
                  <a:srgbClr val="0000CC"/>
                </a:solidFill>
                <a:effectLst/>
                <a:latin typeface="Inter var"/>
              </a:rPr>
              <a:t> - have you got what it takes? The knowledge, skills, resources, and confidence. Develop the </a:t>
            </a:r>
            <a:r>
              <a:rPr lang="en-GB" b="0" i="1" dirty="0">
                <a:solidFill>
                  <a:srgbClr val="0000CC"/>
                </a:solidFill>
                <a:effectLst/>
                <a:latin typeface="inherit"/>
              </a:rPr>
              <a:t>self-belief</a:t>
            </a:r>
            <a:r>
              <a:rPr lang="en-GB" b="0" i="0" dirty="0">
                <a:solidFill>
                  <a:srgbClr val="0000CC"/>
                </a:solidFill>
                <a:effectLst/>
                <a:latin typeface="Inter var"/>
              </a:rPr>
              <a:t> that you can Make A Difference.</a:t>
            </a:r>
          </a:p>
          <a:p>
            <a:pPr algn="l" fontAlgn="base">
              <a:buFont typeface="+mj-lt"/>
              <a:buAutoNum type="arabicPeriod"/>
            </a:pPr>
            <a:r>
              <a:rPr lang="en-GB" b="1" i="0" dirty="0">
                <a:solidFill>
                  <a:srgbClr val="0000CC"/>
                </a:solidFill>
                <a:effectLst/>
                <a:latin typeface="inherit"/>
              </a:rPr>
              <a:t>Involving others </a:t>
            </a:r>
            <a:r>
              <a:rPr lang="en-GB" b="0" i="0" dirty="0">
                <a:solidFill>
                  <a:srgbClr val="0000CC"/>
                </a:solidFill>
                <a:effectLst/>
                <a:latin typeface="Inter var"/>
              </a:rPr>
              <a:t>- you will achieve the greatest results by </a:t>
            </a:r>
            <a:r>
              <a:rPr lang="en-GB" b="0" i="1" dirty="0">
                <a:solidFill>
                  <a:srgbClr val="0000CC"/>
                </a:solidFill>
                <a:effectLst/>
                <a:latin typeface="inherit"/>
              </a:rPr>
              <a:t>working with others</a:t>
            </a:r>
            <a:r>
              <a:rPr lang="en-GB" b="0" i="0" dirty="0">
                <a:solidFill>
                  <a:srgbClr val="0000CC"/>
                </a:solidFill>
                <a:effectLst/>
                <a:latin typeface="Inter var"/>
              </a:rPr>
              <a:t> and obtaining their buy-in.</a:t>
            </a:r>
          </a:p>
          <a:p>
            <a:pPr algn="l" fontAlgn="base">
              <a:buFont typeface="+mj-lt"/>
              <a:buAutoNum type="arabicPeriod"/>
            </a:pPr>
            <a:r>
              <a:rPr lang="en-GB" b="1" i="0" dirty="0">
                <a:solidFill>
                  <a:srgbClr val="0000CC"/>
                </a:solidFill>
                <a:effectLst/>
                <a:latin typeface="inherit"/>
              </a:rPr>
              <a:t>Taking personal responsibility</a:t>
            </a:r>
            <a:r>
              <a:rPr lang="en-GB" b="0" i="0" dirty="0">
                <a:solidFill>
                  <a:srgbClr val="0000CC"/>
                </a:solidFill>
                <a:effectLst/>
                <a:latin typeface="Inter var"/>
              </a:rPr>
              <a:t> - be </a:t>
            </a:r>
            <a:r>
              <a:rPr lang="en-GB" b="0" i="1" dirty="0">
                <a:solidFill>
                  <a:srgbClr val="0000CC"/>
                </a:solidFill>
                <a:effectLst/>
                <a:latin typeface="inherit"/>
              </a:rPr>
              <a:t>accountable</a:t>
            </a:r>
            <a:r>
              <a:rPr lang="en-GB" b="0" i="0" dirty="0">
                <a:solidFill>
                  <a:srgbClr val="0000CC"/>
                </a:solidFill>
                <a:effectLst/>
                <a:latin typeface="Inter var"/>
              </a:rPr>
              <a:t>, a role model to others and </a:t>
            </a:r>
            <a:r>
              <a:rPr lang="en-GB" b="0" i="1" dirty="0">
                <a:solidFill>
                  <a:srgbClr val="0000CC"/>
                </a:solidFill>
                <a:effectLst/>
                <a:latin typeface="inherit"/>
              </a:rPr>
              <a:t>make your own choices</a:t>
            </a:r>
            <a:r>
              <a:rPr lang="en-GB" b="0" i="0" dirty="0">
                <a:solidFill>
                  <a:srgbClr val="0000CC"/>
                </a:solidFill>
                <a:effectLst/>
                <a:latin typeface="Inter var"/>
              </a:rPr>
              <a:t>.</a:t>
            </a:r>
          </a:p>
          <a:p>
            <a:pPr algn="l" fontAlgn="base">
              <a:buFont typeface="+mj-lt"/>
              <a:buAutoNum type="arabicPeriod"/>
            </a:pPr>
            <a:r>
              <a:rPr lang="en-GB" b="1" i="0" dirty="0">
                <a:solidFill>
                  <a:srgbClr val="0000CC"/>
                </a:solidFill>
                <a:effectLst/>
                <a:latin typeface="inherit"/>
              </a:rPr>
              <a:t>Taking action and measuring the results.</a:t>
            </a:r>
            <a:endParaRPr lang="en-GB" b="0" i="0" dirty="0">
              <a:solidFill>
                <a:srgbClr val="0000CC"/>
              </a:solidFill>
              <a:effectLst/>
              <a:latin typeface="Inter var"/>
            </a:endParaRPr>
          </a:p>
        </p:txBody>
      </p:sp>
      <p:pic>
        <p:nvPicPr>
          <p:cNvPr id="4" name="Picture 3" descr="A person wearing glasses and smiling at the camera&#10;&#10;Description automatically generated">
            <a:extLst>
              <a:ext uri="{FF2B5EF4-FFF2-40B4-BE49-F238E27FC236}">
                <a16:creationId xmlns:a16="http://schemas.microsoft.com/office/drawing/2014/main" id="{273AFBF6-E558-B153-4343-E0544F4C7AE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21166" y="4797152"/>
            <a:ext cx="869082" cy="869082"/>
          </a:xfrm>
          <a:prstGeom prst="rect">
            <a:avLst/>
          </a:prstGeom>
        </p:spPr>
      </p:pic>
      <p:sp>
        <p:nvSpPr>
          <p:cNvPr id="5" name="TextBox 4">
            <a:extLst>
              <a:ext uri="{FF2B5EF4-FFF2-40B4-BE49-F238E27FC236}">
                <a16:creationId xmlns:a16="http://schemas.microsoft.com/office/drawing/2014/main" id="{6DB9C0CE-4AA7-312D-0C1F-F4DD2E876CDF}"/>
              </a:ext>
            </a:extLst>
          </p:cNvPr>
          <p:cNvSpPr txBox="1"/>
          <p:nvPr/>
        </p:nvSpPr>
        <p:spPr>
          <a:xfrm>
            <a:off x="3774345" y="116632"/>
            <a:ext cx="1595309" cy="584775"/>
          </a:xfrm>
          <a:prstGeom prst="rect">
            <a:avLst/>
          </a:prstGeom>
          <a:noFill/>
        </p:spPr>
        <p:txBody>
          <a:bodyPr wrap="none" rtlCol="0">
            <a:spAutoFit/>
          </a:bodyPr>
          <a:lstStyle/>
          <a:p>
            <a:r>
              <a:rPr lang="en-GB" sz="3200" dirty="0"/>
              <a:t>Go MAD</a:t>
            </a:r>
          </a:p>
        </p:txBody>
      </p:sp>
    </p:spTree>
    <p:extLst>
      <p:ext uri="{BB962C8B-B14F-4D97-AF65-F5344CB8AC3E}">
        <p14:creationId xmlns:p14="http://schemas.microsoft.com/office/powerpoint/2010/main" val="329861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DB34E-5D8B-4034-AEA2-643FE0B545E3}"/>
              </a:ext>
            </a:extLst>
          </p:cNvPr>
          <p:cNvSpPr>
            <a:spLocks noGrp="1"/>
          </p:cNvSpPr>
          <p:nvPr>
            <p:ph type="title"/>
          </p:nvPr>
        </p:nvSpPr>
        <p:spPr>
          <a:xfrm>
            <a:off x="628650" y="116632"/>
            <a:ext cx="7886700" cy="687611"/>
          </a:xfrm>
        </p:spPr>
        <p:txBody>
          <a:bodyPr rtlCol="0">
            <a:normAutofit/>
          </a:bodyPr>
          <a:lstStyle/>
          <a:p>
            <a:pPr eaLnBrk="1" fontAlgn="auto" hangingPunct="1">
              <a:spcAft>
                <a:spcPts val="0"/>
              </a:spcAft>
              <a:defRPr/>
            </a:pPr>
            <a:r>
              <a:rPr lang="en-GB" dirty="0">
                <a:solidFill>
                  <a:schemeClr val="accent1">
                    <a:satMod val="150000"/>
                  </a:schemeClr>
                </a:solidFill>
              </a:rPr>
              <a:t>Go MAD</a:t>
            </a:r>
          </a:p>
        </p:txBody>
      </p:sp>
      <p:sp>
        <p:nvSpPr>
          <p:cNvPr id="3" name="Content Placeholder 2">
            <a:extLst>
              <a:ext uri="{FF2B5EF4-FFF2-40B4-BE49-F238E27FC236}">
                <a16:creationId xmlns:a16="http://schemas.microsoft.com/office/drawing/2014/main" id="{1FBCEE41-42F2-4D20-8C1F-B063CA173403}"/>
              </a:ext>
            </a:extLst>
          </p:cNvPr>
          <p:cNvSpPr>
            <a:spLocks noGrp="1"/>
          </p:cNvSpPr>
          <p:nvPr>
            <p:ph idx="1"/>
          </p:nvPr>
        </p:nvSpPr>
        <p:spPr>
          <a:xfrm>
            <a:off x="251520" y="1196752"/>
            <a:ext cx="4392488" cy="2035423"/>
          </a:xfrm>
        </p:spPr>
        <p:txBody>
          <a:bodyPr>
            <a:noAutofit/>
          </a:bodyPr>
          <a:lstStyle/>
          <a:p>
            <a:pPr eaLnBrk="1" hangingPunct="1"/>
            <a:r>
              <a:rPr lang="en-GB" altLang="en-US" sz="1800" dirty="0">
                <a:solidFill>
                  <a:srgbClr val="0000CC"/>
                </a:solidFill>
              </a:rPr>
              <a:t>“What difference do you want to make…….” (e.g. to your career)?</a:t>
            </a:r>
          </a:p>
          <a:p>
            <a:pPr eaLnBrk="1" hangingPunct="1"/>
            <a:endParaRPr lang="en-GB" altLang="en-US" sz="1800" dirty="0">
              <a:solidFill>
                <a:srgbClr val="0000CC"/>
              </a:solidFill>
            </a:endParaRPr>
          </a:p>
          <a:p>
            <a:r>
              <a:rPr lang="en-GB" sz="1800" dirty="0">
                <a:solidFill>
                  <a:srgbClr val="0000CC"/>
                </a:solidFill>
              </a:rPr>
              <a:t>This is the first, vital, step. It can be big or small, although it should be focused upon something positive, e.g. your career, your personal development, your relationships, etc. It must be something compelling - something that you really want to achieve and something that really will </a:t>
            </a:r>
            <a:r>
              <a:rPr lang="en-GB" sz="1800" i="1" dirty="0">
                <a:solidFill>
                  <a:srgbClr val="0000CC"/>
                </a:solidFill>
              </a:rPr>
              <a:t>Make A Difference </a:t>
            </a:r>
            <a:r>
              <a:rPr lang="en-GB" sz="1800" dirty="0">
                <a:solidFill>
                  <a:srgbClr val="0000CC"/>
                </a:solidFill>
              </a:rPr>
              <a:t>for you!</a:t>
            </a:r>
          </a:p>
          <a:p>
            <a:pPr eaLnBrk="1" hangingPunct="1"/>
            <a:endParaRPr lang="en-GB" altLang="en-US" sz="1800" dirty="0">
              <a:solidFill>
                <a:srgbClr val="0000CC"/>
              </a:solidFill>
            </a:endParaRPr>
          </a:p>
          <a:p>
            <a:pPr eaLnBrk="1" hangingPunct="1"/>
            <a:r>
              <a:rPr lang="en-GB" altLang="en-US" sz="1800" dirty="0">
                <a:solidFill>
                  <a:srgbClr val="0000CC"/>
                </a:solidFill>
              </a:rPr>
              <a:t>Write a succinct explanation of the difference you want to make in the box</a:t>
            </a:r>
          </a:p>
        </p:txBody>
      </p:sp>
      <p:pic>
        <p:nvPicPr>
          <p:cNvPr id="5" name="Picture 4" descr="A picture containing icon&#10;&#10;Description automatically generated">
            <a:extLst>
              <a:ext uri="{FF2B5EF4-FFF2-40B4-BE49-F238E27FC236}">
                <a16:creationId xmlns:a16="http://schemas.microsoft.com/office/drawing/2014/main" id="{8116A315-9344-4243-AAA7-79A76B73A0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29280" y="1196752"/>
            <a:ext cx="4203094" cy="44787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xit" presetSubtype="0" fill="hold" nodeType="clickEffect">
                                  <p:stCondLst>
                                    <p:cond delay="0"/>
                                  </p:stCondLst>
                                  <p:childTnLst>
                                    <p:animEffect transition="out" filter="fade">
                                      <p:cBhvr>
                                        <p:cTn id="14" dur="500"/>
                                        <p:tgtEl>
                                          <p:spTgt spid="3">
                                            <p:txEl>
                                              <p:pRg st="0" end="0"/>
                                            </p:txEl>
                                          </p:spTgt>
                                        </p:tgtEl>
                                      </p:cBhvr>
                                    </p:animEffect>
                                    <p:set>
                                      <p:cBhvr>
                                        <p:cTn id="15"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nodeType="clickEffect">
                                  <p:stCondLst>
                                    <p:cond delay="0"/>
                                  </p:stCondLst>
                                  <p:childTnLst>
                                    <p:animEffect transition="out" filter="fade">
                                      <p:cBhvr>
                                        <p:cTn id="19" dur="500"/>
                                        <p:tgtEl>
                                          <p:spTgt spid="3">
                                            <p:txEl>
                                              <p:pRg st="2" end="2"/>
                                            </p:txEl>
                                          </p:spTgt>
                                        </p:tgtEl>
                                      </p:cBhvr>
                                    </p:animEffect>
                                    <p:set>
                                      <p:cBhvr>
                                        <p:cTn id="20" dur="1" fill="hold">
                                          <p:stCondLst>
                                            <p:cond delay="499"/>
                                          </p:stCondLst>
                                        </p:cTn>
                                        <p:tgtEl>
                                          <p:spTgt spid="3">
                                            <p:txEl>
                                              <p:pRg st="2" end="2"/>
                                            </p:txEl>
                                          </p:spTgt>
                                        </p:tgtEl>
                                        <p:attrNameLst>
                                          <p:attrName>style.visibility</p:attrName>
                                        </p:attrNameLst>
                                      </p:cBhvr>
                                      <p:to>
                                        <p:strVal val="hidden"/>
                                      </p:to>
                                    </p:set>
                                  </p:childTnLst>
                                </p:cTn>
                              </p:par>
                              <p:par>
                                <p:cTn id="21" presetID="1"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500"/>
                                        <p:tgtEl>
                                          <p:spTgt spid="3">
                                            <p:txEl>
                                              <p:pRg st="4" end="4"/>
                                            </p:txEl>
                                          </p:spTgt>
                                        </p:tgtEl>
                                      </p:cBhvr>
                                    </p:animEffect>
                                    <p:set>
                                      <p:cBhvr>
                                        <p:cTn id="27" dur="1" fill="hold">
                                          <p:stCondLst>
                                            <p:cond delay="499"/>
                                          </p:stCondLst>
                                        </p:cTn>
                                        <p:tgtEl>
                                          <p:spTgt spid="3">
                                            <p:txEl>
                                              <p:pRg st="4" end="4"/>
                                            </p:txEl>
                                          </p:spTgt>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2" end="2"/>
                                            </p:txEl>
                                          </p:spTgt>
                                        </p:tgtEl>
                                        <p:attrNameLst>
                                          <p:attrName>style.visibility</p:attrName>
                                        </p:attrNameLst>
                                      </p:cBhvr>
                                      <p:to>
                                        <p:strVal val="visible"/>
                                      </p:to>
                                    </p:set>
                                    <p:animEffect transition="in" filter="fade">
                                      <p:cBhvr>
                                        <p:cTn id="37" dur="500"/>
                                        <p:tgtEl>
                                          <p:spTgt spid="3">
                                            <p:txEl>
                                              <p:pRg st="2" end="2"/>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18DC3-C9EE-4751-8A5A-AB68A409557C}"/>
              </a:ext>
            </a:extLst>
          </p:cNvPr>
          <p:cNvSpPr>
            <a:spLocks noGrp="1"/>
          </p:cNvSpPr>
          <p:nvPr>
            <p:ph type="title"/>
          </p:nvPr>
        </p:nvSpPr>
        <p:spPr>
          <a:xfrm>
            <a:off x="29454" y="11195"/>
            <a:ext cx="8964488" cy="1143000"/>
          </a:xfrm>
        </p:spPr>
        <p:txBody>
          <a:bodyPr rtlCol="0">
            <a:noAutofit/>
          </a:bodyPr>
          <a:lstStyle/>
          <a:p>
            <a:pPr eaLnBrk="1" fontAlgn="auto" hangingPunct="1">
              <a:spcAft>
                <a:spcPts val="0"/>
              </a:spcAft>
              <a:defRPr/>
            </a:pPr>
            <a:r>
              <a:rPr lang="en-GB" sz="3600" dirty="0">
                <a:solidFill>
                  <a:schemeClr val="accent1">
                    <a:satMod val="150000"/>
                  </a:schemeClr>
                </a:solidFill>
              </a:rPr>
              <a:t>Reason ‘Why’ you want to make the difference</a:t>
            </a:r>
          </a:p>
        </p:txBody>
      </p:sp>
      <p:sp>
        <p:nvSpPr>
          <p:cNvPr id="3" name="Content Placeholder 2">
            <a:extLst>
              <a:ext uri="{FF2B5EF4-FFF2-40B4-BE49-F238E27FC236}">
                <a16:creationId xmlns:a16="http://schemas.microsoft.com/office/drawing/2014/main" id="{BF0EB0A0-38B5-4E44-BB61-1F0691F996C9}"/>
              </a:ext>
            </a:extLst>
          </p:cNvPr>
          <p:cNvSpPr>
            <a:spLocks noGrp="1"/>
          </p:cNvSpPr>
          <p:nvPr>
            <p:ph idx="1"/>
          </p:nvPr>
        </p:nvSpPr>
        <p:spPr>
          <a:xfrm>
            <a:off x="540823" y="1147705"/>
            <a:ext cx="8229600" cy="3113110"/>
          </a:xfrm>
        </p:spPr>
        <p:txBody>
          <a:bodyPr rtlCol="0">
            <a:normAutofit/>
          </a:bodyPr>
          <a:lstStyle/>
          <a:p>
            <a:pPr marL="438912" indent="-320040" eaLnBrk="1" fontAlgn="auto" hangingPunct="1">
              <a:spcBef>
                <a:spcPts val="0"/>
              </a:spcBef>
              <a:spcAft>
                <a:spcPts val="0"/>
              </a:spcAft>
              <a:buFont typeface="Wingdings 2"/>
              <a:buChar char=""/>
              <a:defRPr/>
            </a:pPr>
            <a:r>
              <a:rPr lang="en-GB" sz="2800" dirty="0">
                <a:solidFill>
                  <a:srgbClr val="0000CC"/>
                </a:solidFill>
              </a:rPr>
              <a:t>Write the “</a:t>
            </a:r>
            <a:r>
              <a:rPr lang="en-GB" sz="2800" b="1" dirty="0">
                <a:solidFill>
                  <a:srgbClr val="0000CC"/>
                </a:solidFill>
              </a:rPr>
              <a:t>Reasons Why</a:t>
            </a:r>
            <a:r>
              <a:rPr lang="en-GB" sz="2800" dirty="0">
                <a:solidFill>
                  <a:srgbClr val="0000CC"/>
                </a:solidFill>
              </a:rPr>
              <a:t>” in the bottom left-hand circle</a:t>
            </a:r>
          </a:p>
          <a:p>
            <a:pPr marL="438912" indent="-320040" eaLnBrk="1" fontAlgn="auto" hangingPunct="1">
              <a:spcBef>
                <a:spcPts val="0"/>
              </a:spcBef>
              <a:spcAft>
                <a:spcPts val="0"/>
              </a:spcAft>
              <a:buFont typeface="Wingdings 2"/>
              <a:buChar char=""/>
              <a:defRPr/>
            </a:pPr>
            <a:r>
              <a:rPr lang="en-GB" sz="2800" dirty="0">
                <a:solidFill>
                  <a:srgbClr val="0000CC"/>
                </a:solidFill>
              </a:rPr>
              <a:t>Be </a:t>
            </a:r>
            <a:r>
              <a:rPr lang="en-GB" sz="2800" i="1" dirty="0">
                <a:solidFill>
                  <a:srgbClr val="0000CC"/>
                </a:solidFill>
              </a:rPr>
              <a:t>honest </a:t>
            </a:r>
            <a:r>
              <a:rPr lang="en-GB" sz="2800" dirty="0">
                <a:solidFill>
                  <a:srgbClr val="0000CC"/>
                </a:solidFill>
              </a:rPr>
              <a:t>with yourself and write down </a:t>
            </a:r>
            <a:r>
              <a:rPr lang="en-GB" sz="2800" b="1" dirty="0">
                <a:solidFill>
                  <a:srgbClr val="0000CC"/>
                </a:solidFill>
              </a:rPr>
              <a:t>ALL</a:t>
            </a:r>
            <a:r>
              <a:rPr lang="en-GB" sz="2800" dirty="0">
                <a:solidFill>
                  <a:srgbClr val="0000CC"/>
                </a:solidFill>
              </a:rPr>
              <a:t> the reasons ‘why’ in and around the circle</a:t>
            </a:r>
          </a:p>
          <a:p>
            <a:pPr marL="438912" lvl="1" indent="-320040" eaLnBrk="1" fontAlgn="auto" hangingPunct="1">
              <a:spcBef>
                <a:spcPts val="0"/>
              </a:spcBef>
              <a:spcAft>
                <a:spcPts val="0"/>
              </a:spcAft>
              <a:buClr>
                <a:schemeClr val="accent1"/>
              </a:buClr>
              <a:buSzPct val="80000"/>
              <a:buFont typeface="Wingdings 2"/>
              <a:buChar char=""/>
              <a:defRPr/>
            </a:pPr>
            <a:r>
              <a:rPr lang="en-GB" sz="2800" dirty="0">
                <a:solidFill>
                  <a:srgbClr val="0000CC"/>
                </a:solidFill>
              </a:rPr>
              <a:t>They </a:t>
            </a:r>
            <a:r>
              <a:rPr lang="en-GB" sz="2800" i="1" dirty="0">
                <a:solidFill>
                  <a:srgbClr val="0000CC"/>
                </a:solidFill>
              </a:rPr>
              <a:t>must be your reasons </a:t>
            </a:r>
            <a:r>
              <a:rPr lang="en-GB" sz="2800" dirty="0">
                <a:solidFill>
                  <a:srgbClr val="0000CC"/>
                </a:solidFill>
              </a:rPr>
              <a:t>and no one else's</a:t>
            </a:r>
          </a:p>
          <a:p>
            <a:pPr marL="438912" lvl="1" indent="-320040" eaLnBrk="1" fontAlgn="auto" hangingPunct="1">
              <a:spcBef>
                <a:spcPts val="0"/>
              </a:spcBef>
              <a:spcAft>
                <a:spcPts val="0"/>
              </a:spcAft>
              <a:buClr>
                <a:schemeClr val="accent1"/>
              </a:buClr>
              <a:buSzPct val="80000"/>
              <a:buFont typeface="Wingdings 2"/>
              <a:buChar char=""/>
              <a:defRPr/>
            </a:pPr>
            <a:r>
              <a:rPr lang="en-GB" sz="2800" dirty="0">
                <a:solidFill>
                  <a:srgbClr val="0000CC"/>
                </a:solidFill>
              </a:rPr>
              <a:t>Write down a number that best indicates your honest rating </a:t>
            </a:r>
          </a:p>
          <a:p>
            <a:pPr marL="438912" lvl="1" indent="-320040" eaLnBrk="1" fontAlgn="auto" hangingPunct="1">
              <a:spcBef>
                <a:spcPts val="0"/>
              </a:spcBef>
              <a:spcAft>
                <a:spcPts val="0"/>
              </a:spcAft>
              <a:buClr>
                <a:schemeClr val="accent1"/>
              </a:buClr>
              <a:buSzPct val="80000"/>
              <a:buFont typeface="Wingdings 2"/>
              <a:buChar char=""/>
              <a:defRPr/>
            </a:pPr>
            <a:endParaRPr lang="en-GB" dirty="0"/>
          </a:p>
          <a:p>
            <a:pPr marL="438912" lvl="1" indent="-320040" eaLnBrk="1" fontAlgn="auto" hangingPunct="1">
              <a:spcBef>
                <a:spcPts val="0"/>
              </a:spcBef>
              <a:spcAft>
                <a:spcPts val="0"/>
              </a:spcAft>
              <a:buClr>
                <a:schemeClr val="accent1"/>
              </a:buClr>
              <a:buSzPct val="80000"/>
              <a:buFont typeface="Wingdings 2"/>
              <a:buChar char=""/>
              <a:defRPr/>
            </a:pPr>
            <a:endParaRPr lang="en-GB" dirty="0"/>
          </a:p>
          <a:p>
            <a:pPr marL="438912" indent="-320040" eaLnBrk="1" fontAlgn="auto" hangingPunct="1">
              <a:spcBef>
                <a:spcPts val="0"/>
              </a:spcBef>
              <a:spcAft>
                <a:spcPts val="0"/>
              </a:spcAft>
              <a:buFont typeface="Wingdings 2"/>
              <a:buChar char=""/>
              <a:defRPr/>
            </a:pPr>
            <a:endParaRPr lang="en-GB" sz="2800" dirty="0"/>
          </a:p>
          <a:p>
            <a:pPr marL="457200" lvl="1" indent="0" eaLnBrk="1" fontAlgn="auto" hangingPunct="1">
              <a:spcAft>
                <a:spcPts val="0"/>
              </a:spcAft>
              <a:buFont typeface="Wingdings"/>
              <a:buNone/>
              <a:defRPr/>
            </a:pPr>
            <a:endParaRPr lang="en-GB" dirty="0"/>
          </a:p>
        </p:txBody>
      </p:sp>
      <p:grpSp>
        <p:nvGrpSpPr>
          <p:cNvPr id="15" name="Group 14">
            <a:extLst>
              <a:ext uri="{FF2B5EF4-FFF2-40B4-BE49-F238E27FC236}">
                <a16:creationId xmlns:a16="http://schemas.microsoft.com/office/drawing/2014/main" id="{C5CC935E-661F-4761-8EA6-A65485BBCD33}"/>
              </a:ext>
            </a:extLst>
          </p:cNvPr>
          <p:cNvGrpSpPr>
            <a:grpSpLocks/>
          </p:cNvGrpSpPr>
          <p:nvPr/>
        </p:nvGrpSpPr>
        <p:grpSpPr bwMode="auto">
          <a:xfrm>
            <a:off x="936111" y="4293096"/>
            <a:ext cx="7680325" cy="1200150"/>
            <a:chOff x="780634" y="4540721"/>
            <a:chExt cx="7679798" cy="1200330"/>
          </a:xfrm>
        </p:grpSpPr>
        <p:cxnSp>
          <p:nvCxnSpPr>
            <p:cNvPr id="5" name="Straight Arrow Connector 4">
              <a:extLst>
                <a:ext uri="{FF2B5EF4-FFF2-40B4-BE49-F238E27FC236}">
                  <a16:creationId xmlns:a16="http://schemas.microsoft.com/office/drawing/2014/main" id="{A07E9BBA-746F-4BB5-8177-83FCFB97494E}"/>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5126" name="TextBox 5">
              <a:extLst>
                <a:ext uri="{FF2B5EF4-FFF2-40B4-BE49-F238E27FC236}">
                  <a16:creationId xmlns:a16="http://schemas.microsoft.com/office/drawing/2014/main" id="{1B764083-A491-4D03-9BF5-6D7E2E59870C}"/>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a:latin typeface="Corbel" panose="020B0503020204020204" pitchFamily="34" charset="0"/>
                </a:rPr>
                <a:t>1</a:t>
              </a:r>
            </a:p>
          </p:txBody>
        </p:sp>
        <p:sp>
          <p:nvSpPr>
            <p:cNvPr id="5127" name="TextBox 6">
              <a:extLst>
                <a:ext uri="{FF2B5EF4-FFF2-40B4-BE49-F238E27FC236}">
                  <a16:creationId xmlns:a16="http://schemas.microsoft.com/office/drawing/2014/main" id="{04DC1329-C09B-432A-8086-F55F872C8B23}"/>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a:latin typeface="Corbel" panose="020B0503020204020204" pitchFamily="34" charset="0"/>
                </a:rPr>
                <a:t>10</a:t>
              </a:r>
            </a:p>
          </p:txBody>
        </p:sp>
        <p:sp>
          <p:nvSpPr>
            <p:cNvPr id="5128" name="TextBox 7">
              <a:extLst>
                <a:ext uri="{FF2B5EF4-FFF2-40B4-BE49-F238E27FC236}">
                  <a16:creationId xmlns:a16="http://schemas.microsoft.com/office/drawing/2014/main" id="{6BA95D27-8FFC-4FFF-B720-BC12A9EDC8CE}"/>
                </a:ext>
              </a:extLst>
            </p:cNvPr>
            <p:cNvSpPr txBox="1">
              <a:spLocks noChangeArrowheads="1"/>
            </p:cNvSpPr>
            <p:nvPr/>
          </p:nvSpPr>
          <p:spPr bwMode="auto">
            <a:xfrm>
              <a:off x="6588224" y="4540721"/>
              <a:ext cx="187220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a:latin typeface="Corbel" panose="020B0503020204020204" pitchFamily="34" charset="0"/>
                </a:rPr>
                <a:t>Passionate</a:t>
              </a:r>
            </a:p>
            <a:p>
              <a:pPr eaLnBrk="1" hangingPunct="1">
                <a:spcBef>
                  <a:spcPct val="0"/>
                </a:spcBef>
                <a:buFont typeface="Wingdings" panose="05000000000000000000" pitchFamily="2" charset="2"/>
                <a:buChar char="ü"/>
              </a:pPr>
              <a:r>
                <a:rPr lang="en-GB" altLang="en-US" sz="1800">
                  <a:latin typeface="Corbel" panose="020B0503020204020204" pitchFamily="34" charset="0"/>
                </a:rPr>
                <a:t>Burning desire</a:t>
              </a:r>
            </a:p>
            <a:p>
              <a:pPr eaLnBrk="1" hangingPunct="1">
                <a:spcBef>
                  <a:spcPct val="0"/>
                </a:spcBef>
                <a:buFont typeface="Wingdings" panose="05000000000000000000" pitchFamily="2" charset="2"/>
                <a:buChar char="ü"/>
              </a:pPr>
              <a:r>
                <a:rPr lang="en-GB" altLang="en-US" sz="1800">
                  <a:latin typeface="Corbel" panose="020B0503020204020204" pitchFamily="34" charset="0"/>
                </a:rPr>
                <a:t>Keeps you awake at night</a:t>
              </a:r>
            </a:p>
          </p:txBody>
        </p:sp>
        <p:cxnSp>
          <p:nvCxnSpPr>
            <p:cNvPr id="10" name="Straight Connector 9">
              <a:extLst>
                <a:ext uri="{FF2B5EF4-FFF2-40B4-BE49-F238E27FC236}">
                  <a16:creationId xmlns:a16="http://schemas.microsoft.com/office/drawing/2014/main" id="{90F82D2A-024E-48D6-A739-786A6E210BA1}"/>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5130" name="Picture 3">
              <a:extLst>
                <a:ext uri="{FF2B5EF4-FFF2-40B4-BE49-F238E27FC236}">
                  <a16:creationId xmlns:a16="http://schemas.microsoft.com/office/drawing/2014/main" id="{538F9A08-B720-46AB-A37F-CB1B8AF487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1" name="Picture 4">
              <a:extLst>
                <a:ext uri="{FF2B5EF4-FFF2-40B4-BE49-F238E27FC236}">
                  <a16:creationId xmlns:a16="http://schemas.microsoft.com/office/drawing/2014/main" id="{F46A51ED-02DD-4E66-9734-6091725CEC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2" name="Picture 5">
              <a:extLst>
                <a:ext uri="{FF2B5EF4-FFF2-40B4-BE49-F238E27FC236}">
                  <a16:creationId xmlns:a16="http://schemas.microsoft.com/office/drawing/2014/main" id="{3552A3AD-4188-47B3-B114-129EA97ED6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3" name="Picture 6">
              <a:extLst>
                <a:ext uri="{FF2B5EF4-FFF2-40B4-BE49-F238E27FC236}">
                  <a16:creationId xmlns:a16="http://schemas.microsoft.com/office/drawing/2014/main" id="{F29565C3-7F00-4539-ACE7-D0B3D63FB8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34" name="Picture 7">
              <a:extLst>
                <a:ext uri="{FF2B5EF4-FFF2-40B4-BE49-F238E27FC236}">
                  <a16:creationId xmlns:a16="http://schemas.microsoft.com/office/drawing/2014/main" id="{B84DFEDF-006B-4739-AE44-A28CDD8D79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35" name="TextBox 13">
              <a:extLst>
                <a:ext uri="{FF2B5EF4-FFF2-40B4-BE49-F238E27FC236}">
                  <a16:creationId xmlns:a16="http://schemas.microsoft.com/office/drawing/2014/main" id="{09C0966B-3E1B-4E65-8598-29F57EC98C67}"/>
                </a:ext>
              </a:extLst>
            </p:cNvPr>
            <p:cNvSpPr txBox="1">
              <a:spLocks noChangeArrowheads="1"/>
            </p:cNvSpPr>
            <p:nvPr/>
          </p:nvSpPr>
          <p:spPr bwMode="auto">
            <a:xfrm>
              <a:off x="780634" y="4540722"/>
              <a:ext cx="208823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dirty="0">
                  <a:latin typeface="Corbel" panose="020B0503020204020204" pitchFamily="34" charset="0"/>
                </a:rPr>
                <a:t>Going through the motions</a:t>
              </a:r>
            </a:p>
            <a:p>
              <a:pPr eaLnBrk="1" hangingPunct="1">
                <a:spcBef>
                  <a:spcPct val="0"/>
                </a:spcBef>
                <a:buFont typeface="Wingdings" panose="05000000000000000000" pitchFamily="2" charset="2"/>
                <a:buChar char="ü"/>
              </a:pPr>
              <a:r>
                <a:rPr lang="en-GB" altLang="en-US" sz="1800" dirty="0">
                  <a:latin typeface="Corbel" panose="020B0503020204020204" pitchFamily="34" charset="0"/>
                </a:rPr>
                <a:t>Not that bothered</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xit" presetSubtype="0" fill="hold" nodeType="click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xit" presetSubtype="0" fill="hold" nodeType="clickEffect">
                                  <p:stCondLst>
                                    <p:cond delay="0"/>
                                  </p:stCondLst>
                                  <p:childTnLst>
                                    <p:animEffect transition="out" filter="fade">
                                      <p:cBhvr>
                                        <p:cTn id="24" dur="500"/>
                                        <p:tgtEl>
                                          <p:spTgt spid="3">
                                            <p:txEl>
                                              <p:pRg st="2" end="2"/>
                                            </p:txEl>
                                          </p:spTgt>
                                        </p:tgtEl>
                                      </p:cBhvr>
                                    </p:animEffect>
                                    <p:set>
                                      <p:cBhvr>
                                        <p:cTn id="25" dur="1" fill="hold">
                                          <p:stCondLst>
                                            <p:cond delay="499"/>
                                          </p:stCondLst>
                                        </p:cTn>
                                        <p:tgtEl>
                                          <p:spTgt spid="3">
                                            <p:txEl>
                                              <p:pRg st="2" end="2"/>
                                            </p:txEl>
                                          </p:spTgt>
                                        </p:tgtEl>
                                        <p:attrNameLst>
                                          <p:attrName>style.visibility</p:attrName>
                                        </p:attrNameLst>
                                      </p:cBhvr>
                                      <p:to>
                                        <p:strVal val="hidden"/>
                                      </p:to>
                                    </p:set>
                                  </p:childTnLst>
                                </p:cTn>
                              </p:par>
                              <p:par>
                                <p:cTn id="26" presetID="1"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nodeType="clickEffect">
                                  <p:stCondLst>
                                    <p:cond delay="0"/>
                                  </p:stCondLst>
                                  <p:childTnLst>
                                    <p:animEffect transition="out" filter="fade">
                                      <p:cBhvr>
                                        <p:cTn id="36" dur="500"/>
                                        <p:tgtEl>
                                          <p:spTgt spid="3">
                                            <p:txEl>
                                              <p:pRg st="3" end="3"/>
                                            </p:txEl>
                                          </p:spTgt>
                                        </p:tgtEl>
                                      </p:cBhvr>
                                    </p:animEffect>
                                    <p:set>
                                      <p:cBhvr>
                                        <p:cTn id="37" dur="1" fill="hold">
                                          <p:stCondLst>
                                            <p:cond delay="499"/>
                                          </p:stCondLst>
                                        </p:cTn>
                                        <p:tgtEl>
                                          <p:spTgt spid="3">
                                            <p:txEl>
                                              <p:pRg st="3" end="3"/>
                                            </p:txEl>
                                          </p:spTgt>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500"/>
                                        <p:tgtEl>
                                          <p:spTgt spid="3">
                                            <p:txEl>
                                              <p:pRg st="0" end="0"/>
                                            </p:txEl>
                                          </p:spTgt>
                                        </p:tgtEl>
                                      </p:cBhvr>
                                    </p:animEffect>
                                  </p:childTnLst>
                                </p:cTn>
                              </p:par>
                              <p:par>
                                <p:cTn id="43" presetID="10" presetClass="entr" presetSubtype="0" fill="hold" nodeType="withEffect">
                                  <p:stCondLst>
                                    <p:cond delay="0"/>
                                  </p:stCondLst>
                                  <p:childTnLst>
                                    <p:set>
                                      <p:cBhvr>
                                        <p:cTn id="44" dur="1" fill="hold">
                                          <p:stCondLst>
                                            <p:cond delay="0"/>
                                          </p:stCondLst>
                                        </p:cTn>
                                        <p:tgtEl>
                                          <p:spTgt spid="3">
                                            <p:txEl>
                                              <p:pRg st="1" end="1"/>
                                            </p:txEl>
                                          </p:spTgt>
                                        </p:tgtEl>
                                        <p:attrNameLst>
                                          <p:attrName>style.visibility</p:attrName>
                                        </p:attrNameLst>
                                      </p:cBhvr>
                                      <p:to>
                                        <p:strVal val="visible"/>
                                      </p:to>
                                    </p:set>
                                    <p:animEffect transition="in" filter="fade">
                                      <p:cBhvr>
                                        <p:cTn id="45" dur="500"/>
                                        <p:tgtEl>
                                          <p:spTgt spid="3">
                                            <p:txEl>
                                              <p:pRg st="1" end="1"/>
                                            </p:txEl>
                                          </p:spTgt>
                                        </p:tgtEl>
                                      </p:cBhvr>
                                    </p:animEffect>
                                  </p:childTnLst>
                                </p:cTn>
                              </p:par>
                              <p:par>
                                <p:cTn id="46" presetID="10" presetClass="entr" presetSubtype="0" fill="hold" nodeType="withEffect">
                                  <p:stCondLst>
                                    <p:cond delay="0"/>
                                  </p:stCondLst>
                                  <p:childTnLst>
                                    <p:set>
                                      <p:cBhvr>
                                        <p:cTn id="47" dur="1" fill="hold">
                                          <p:stCondLst>
                                            <p:cond delay="0"/>
                                          </p:stCondLst>
                                        </p:cTn>
                                        <p:tgtEl>
                                          <p:spTgt spid="3">
                                            <p:txEl>
                                              <p:pRg st="2" end="2"/>
                                            </p:txEl>
                                          </p:spTgt>
                                        </p:tgtEl>
                                        <p:attrNameLst>
                                          <p:attrName>style.visibility</p:attrName>
                                        </p:attrNameLst>
                                      </p:cBhvr>
                                      <p:to>
                                        <p:strVal val="visible"/>
                                      </p:to>
                                    </p:set>
                                    <p:animEffect transition="in" filter="fade">
                                      <p:cBhvr>
                                        <p:cTn id="48" dur="500"/>
                                        <p:tgtEl>
                                          <p:spTgt spid="3">
                                            <p:txEl>
                                              <p:pRg st="2" end="2"/>
                                            </p:txEl>
                                          </p:spTgt>
                                        </p:tgtEl>
                                      </p:cBhvr>
                                    </p:animEffect>
                                  </p:childTnLst>
                                </p:cTn>
                              </p:par>
                              <p:par>
                                <p:cTn id="49" presetID="10" presetClass="entr" presetSubtype="0" fill="hold" nodeType="withEffect">
                                  <p:stCondLst>
                                    <p:cond delay="0"/>
                                  </p:stCondLst>
                                  <p:childTnLst>
                                    <p:set>
                                      <p:cBhvr>
                                        <p:cTn id="50" dur="1" fill="hold">
                                          <p:stCondLst>
                                            <p:cond delay="0"/>
                                          </p:stCondLst>
                                        </p:cTn>
                                        <p:tgtEl>
                                          <p:spTgt spid="3">
                                            <p:txEl>
                                              <p:pRg st="3" end="3"/>
                                            </p:txEl>
                                          </p:spTgt>
                                        </p:tgtEl>
                                        <p:attrNameLst>
                                          <p:attrName>style.visibility</p:attrName>
                                        </p:attrNameLst>
                                      </p:cBhvr>
                                      <p:to>
                                        <p:strVal val="visible"/>
                                      </p:to>
                                    </p:set>
                                    <p:animEffect transition="in" filter="fade">
                                      <p:cBhvr>
                                        <p:cTn id="51"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7A906F-6370-3DD6-8A5C-DDBFCC069CEB}"/>
              </a:ext>
            </a:extLst>
          </p:cNvPr>
          <p:cNvSpPr txBox="1"/>
          <p:nvPr/>
        </p:nvSpPr>
        <p:spPr>
          <a:xfrm>
            <a:off x="3019523" y="116632"/>
            <a:ext cx="3104953" cy="584775"/>
          </a:xfrm>
          <a:prstGeom prst="rect">
            <a:avLst/>
          </a:prstGeom>
          <a:noFill/>
        </p:spPr>
        <p:txBody>
          <a:bodyPr wrap="none" rtlCol="0">
            <a:spAutoFit/>
          </a:bodyPr>
          <a:lstStyle/>
          <a:p>
            <a:r>
              <a:rPr lang="en-GB" sz="3200" dirty="0"/>
              <a:t>The </a:t>
            </a:r>
            <a:r>
              <a:rPr lang="en-GB" sz="3200" i="1" dirty="0"/>
              <a:t>Strength</a:t>
            </a:r>
            <a:r>
              <a:rPr lang="en-GB" sz="3200" dirty="0"/>
              <a:t> Line</a:t>
            </a:r>
          </a:p>
        </p:txBody>
      </p:sp>
      <p:sp>
        <p:nvSpPr>
          <p:cNvPr id="7" name="TextBox 6">
            <a:extLst>
              <a:ext uri="{FF2B5EF4-FFF2-40B4-BE49-F238E27FC236}">
                <a16:creationId xmlns:a16="http://schemas.microsoft.com/office/drawing/2014/main" id="{87565153-7186-DC2C-C086-EBA96E78CCC9}"/>
              </a:ext>
            </a:extLst>
          </p:cNvPr>
          <p:cNvSpPr txBox="1"/>
          <p:nvPr/>
        </p:nvSpPr>
        <p:spPr>
          <a:xfrm>
            <a:off x="467543" y="2564904"/>
            <a:ext cx="8208912" cy="2862322"/>
          </a:xfrm>
          <a:prstGeom prst="rect">
            <a:avLst/>
          </a:prstGeom>
          <a:noFill/>
        </p:spPr>
        <p:txBody>
          <a:bodyPr wrap="square">
            <a:spAutoFit/>
          </a:bodyPr>
          <a:lstStyle/>
          <a:p>
            <a:pPr>
              <a:buNone/>
            </a:pPr>
            <a:r>
              <a:rPr lang="en-GB" dirty="0">
                <a:solidFill>
                  <a:srgbClr val="0000CC"/>
                </a:solidFill>
              </a:rPr>
              <a:t>The link between the first and second principle is known as the </a:t>
            </a:r>
            <a:r>
              <a:rPr lang="en-GB" b="1" i="1" dirty="0">
                <a:solidFill>
                  <a:srgbClr val="0000CC"/>
                </a:solidFill>
              </a:rPr>
              <a:t>Strength</a:t>
            </a:r>
            <a:r>
              <a:rPr lang="en-GB" dirty="0">
                <a:solidFill>
                  <a:srgbClr val="0000CC"/>
                </a:solidFill>
              </a:rPr>
              <a:t> line.</a:t>
            </a:r>
          </a:p>
          <a:p>
            <a:pPr>
              <a:buNone/>
            </a:pPr>
            <a:endParaRPr lang="en-GB" dirty="0">
              <a:solidFill>
                <a:srgbClr val="0000CC"/>
              </a:solidFill>
            </a:endParaRPr>
          </a:p>
          <a:p>
            <a:pPr>
              <a:buNone/>
            </a:pPr>
            <a:r>
              <a:rPr lang="en-GB" dirty="0">
                <a:solidFill>
                  <a:srgbClr val="0000CC"/>
                </a:solidFill>
              </a:rPr>
              <a:t>To Make A Difference, the reason for making that difference has to be </a:t>
            </a:r>
            <a:r>
              <a:rPr lang="en-GB" i="1" dirty="0">
                <a:solidFill>
                  <a:srgbClr val="0000CC"/>
                </a:solidFill>
              </a:rPr>
              <a:t>sufficiently strong</a:t>
            </a:r>
            <a:r>
              <a:rPr lang="en-GB" dirty="0">
                <a:solidFill>
                  <a:srgbClr val="0000CC"/>
                </a:solidFill>
              </a:rPr>
              <a:t>, It is not sufficient to have a reason and just know what it is; it has to be </a:t>
            </a:r>
            <a:r>
              <a:rPr lang="en-GB" i="1" dirty="0">
                <a:solidFill>
                  <a:srgbClr val="0000CC"/>
                </a:solidFill>
              </a:rPr>
              <a:t>powerful enough to survive any potential setbacks</a:t>
            </a:r>
            <a:r>
              <a:rPr lang="en-GB" dirty="0">
                <a:solidFill>
                  <a:srgbClr val="0000CC"/>
                </a:solidFill>
              </a:rPr>
              <a:t>. </a:t>
            </a:r>
          </a:p>
          <a:p>
            <a:pPr>
              <a:buNone/>
            </a:pPr>
            <a:endParaRPr lang="en-GB" dirty="0">
              <a:solidFill>
                <a:srgbClr val="0000CC"/>
              </a:solidFill>
            </a:endParaRPr>
          </a:p>
          <a:p>
            <a:pPr>
              <a:buNone/>
            </a:pPr>
            <a:r>
              <a:rPr lang="en-GB" dirty="0">
                <a:solidFill>
                  <a:srgbClr val="0000CC"/>
                </a:solidFill>
              </a:rPr>
              <a:t>A goal without a strong reason </a:t>
            </a:r>
            <a:r>
              <a:rPr lang="en-GB" i="1" u="sng" dirty="0">
                <a:solidFill>
                  <a:srgbClr val="0000CC"/>
                </a:solidFill>
              </a:rPr>
              <a:t>'why' </a:t>
            </a:r>
            <a:r>
              <a:rPr lang="en-GB" dirty="0">
                <a:solidFill>
                  <a:srgbClr val="0000CC"/>
                </a:solidFill>
              </a:rPr>
              <a:t>will not be pursued in times of difficulty.</a:t>
            </a:r>
          </a:p>
          <a:p>
            <a:pPr>
              <a:buNone/>
            </a:pPr>
            <a:endParaRPr lang="en-GB" dirty="0">
              <a:solidFill>
                <a:srgbClr val="0000CC"/>
              </a:solidFill>
            </a:endParaRPr>
          </a:p>
          <a:p>
            <a:pPr>
              <a:buNone/>
            </a:pPr>
            <a:r>
              <a:rPr lang="en-GB" dirty="0">
                <a:solidFill>
                  <a:srgbClr val="0000CC"/>
                </a:solidFill>
              </a:rPr>
              <a:t>As W. Timothy Gallwey stated, </a:t>
            </a:r>
            <a:r>
              <a:rPr lang="en-GB" b="1" i="1" dirty="0">
                <a:solidFill>
                  <a:srgbClr val="0000CC"/>
                </a:solidFill>
              </a:rPr>
              <a:t>'You can measure the strength of a desire by the obstacles it is capable of overcoming'.</a:t>
            </a:r>
            <a:endParaRPr lang="en-GB" dirty="0">
              <a:solidFill>
                <a:srgbClr val="0000CC"/>
              </a:solidFill>
            </a:endParaRPr>
          </a:p>
        </p:txBody>
      </p:sp>
      <p:sp>
        <p:nvSpPr>
          <p:cNvPr id="8" name="Oval 7">
            <a:extLst>
              <a:ext uri="{FF2B5EF4-FFF2-40B4-BE49-F238E27FC236}">
                <a16:creationId xmlns:a16="http://schemas.microsoft.com/office/drawing/2014/main" id="{D706DB10-A373-211B-D299-104DCA512EF2}"/>
              </a:ext>
            </a:extLst>
          </p:cNvPr>
          <p:cNvSpPr/>
          <p:nvPr/>
        </p:nvSpPr>
        <p:spPr>
          <a:xfrm>
            <a:off x="2263439" y="980728"/>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9" name="Oval 8">
            <a:extLst>
              <a:ext uri="{FF2B5EF4-FFF2-40B4-BE49-F238E27FC236}">
                <a16:creationId xmlns:a16="http://schemas.microsoft.com/office/drawing/2014/main" id="{E3696F90-3079-B406-365D-C1646691E647}"/>
              </a:ext>
            </a:extLst>
          </p:cNvPr>
          <p:cNvSpPr/>
          <p:nvPr/>
        </p:nvSpPr>
        <p:spPr>
          <a:xfrm>
            <a:off x="5368392" y="980728"/>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11" name="Straight Connector 10">
            <a:extLst>
              <a:ext uri="{FF2B5EF4-FFF2-40B4-BE49-F238E27FC236}">
                <a16:creationId xmlns:a16="http://schemas.microsoft.com/office/drawing/2014/main" id="{AED8A791-7193-B854-7DCC-F2B0AD6FDA91}"/>
              </a:ext>
            </a:extLst>
          </p:cNvPr>
          <p:cNvCxnSpPr>
            <a:stCxn id="8" idx="6"/>
            <a:endCxn id="9" idx="2"/>
          </p:cNvCxnSpPr>
          <p:nvPr/>
        </p:nvCxnSpPr>
        <p:spPr>
          <a:xfrm>
            <a:off x="3775607" y="1628800"/>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C7BA1A18-70F0-6FD4-5055-D23641477E97}"/>
              </a:ext>
            </a:extLst>
          </p:cNvPr>
          <p:cNvPicPr>
            <a:picLocks noChangeAspect="1"/>
          </p:cNvPicPr>
          <p:nvPr/>
        </p:nvPicPr>
        <p:blipFill>
          <a:blip r:embed="rId2"/>
          <a:stretch>
            <a:fillRect/>
          </a:stretch>
        </p:blipFill>
        <p:spPr>
          <a:xfrm>
            <a:off x="7612706" y="0"/>
            <a:ext cx="1512168" cy="1544427"/>
          </a:xfrm>
          <a:prstGeom prst="rect">
            <a:avLst/>
          </a:prstGeom>
        </p:spPr>
      </p:pic>
    </p:spTree>
    <p:extLst>
      <p:ext uri="{BB962C8B-B14F-4D97-AF65-F5344CB8AC3E}">
        <p14:creationId xmlns:p14="http://schemas.microsoft.com/office/powerpoint/2010/main" val="97023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AF30A-0AA8-4BE6-BFB1-2BC41808648C}"/>
              </a:ext>
            </a:extLst>
          </p:cNvPr>
          <p:cNvSpPr>
            <a:spLocks noGrp="1"/>
          </p:cNvSpPr>
          <p:nvPr>
            <p:ph type="title"/>
          </p:nvPr>
        </p:nvSpPr>
        <p:spPr>
          <a:xfrm>
            <a:off x="456873" y="-73025"/>
            <a:ext cx="8229600" cy="1143000"/>
          </a:xfrm>
        </p:spPr>
        <p:txBody>
          <a:bodyPr rtlCol="0">
            <a:normAutofit/>
          </a:bodyPr>
          <a:lstStyle/>
          <a:p>
            <a:pPr eaLnBrk="1" fontAlgn="auto" hangingPunct="1">
              <a:spcAft>
                <a:spcPts val="0"/>
              </a:spcAft>
              <a:defRPr/>
            </a:pPr>
            <a:r>
              <a:rPr lang="en-GB" dirty="0">
                <a:solidFill>
                  <a:schemeClr val="accent1">
                    <a:satMod val="150000"/>
                  </a:schemeClr>
                </a:solidFill>
              </a:rPr>
              <a:t>Define your Goal</a:t>
            </a:r>
          </a:p>
        </p:txBody>
      </p:sp>
      <p:sp>
        <p:nvSpPr>
          <p:cNvPr id="3" name="Content Placeholder 2">
            <a:extLst>
              <a:ext uri="{FF2B5EF4-FFF2-40B4-BE49-F238E27FC236}">
                <a16:creationId xmlns:a16="http://schemas.microsoft.com/office/drawing/2014/main" id="{08DE4ECC-1FC6-4B47-953C-745D44545228}"/>
              </a:ext>
            </a:extLst>
          </p:cNvPr>
          <p:cNvSpPr>
            <a:spLocks noGrp="1"/>
          </p:cNvSpPr>
          <p:nvPr>
            <p:ph sz="half" idx="1"/>
          </p:nvPr>
        </p:nvSpPr>
        <p:spPr>
          <a:xfrm>
            <a:off x="296280" y="1039143"/>
            <a:ext cx="4038600" cy="4624388"/>
          </a:xfrm>
        </p:spPr>
        <p:txBody>
          <a:bodyPr/>
          <a:lstStyle/>
          <a:p>
            <a:pPr eaLnBrk="1" hangingPunct="1"/>
            <a:r>
              <a:rPr lang="en-GB" altLang="en-US" dirty="0">
                <a:solidFill>
                  <a:srgbClr val="0000CC"/>
                </a:solidFill>
              </a:rPr>
              <a:t>Write </a:t>
            </a:r>
            <a:r>
              <a:rPr lang="en-GB" altLang="en-US" b="1" dirty="0">
                <a:solidFill>
                  <a:srgbClr val="0000CC"/>
                </a:solidFill>
              </a:rPr>
              <a:t>“Define Goal” </a:t>
            </a:r>
            <a:r>
              <a:rPr lang="en-GB" altLang="en-US" dirty="0">
                <a:solidFill>
                  <a:srgbClr val="0000CC"/>
                </a:solidFill>
              </a:rPr>
              <a:t>in the bottom line centre circle</a:t>
            </a:r>
          </a:p>
          <a:p>
            <a:pPr eaLnBrk="1" hangingPunct="1"/>
            <a:r>
              <a:rPr lang="en-GB" altLang="en-US" dirty="0">
                <a:solidFill>
                  <a:srgbClr val="0000CC"/>
                </a:solidFill>
              </a:rPr>
              <a:t>Write a specific Goal in this circle and it needs to be SMART</a:t>
            </a:r>
          </a:p>
          <a:p>
            <a:pPr eaLnBrk="1" hangingPunct="1"/>
            <a:r>
              <a:rPr lang="en-GB" altLang="en-US" dirty="0">
                <a:solidFill>
                  <a:srgbClr val="0000CC"/>
                </a:solidFill>
              </a:rPr>
              <a:t>Now identify ‘how’ achievable is your goal?  </a:t>
            </a:r>
            <a:r>
              <a:rPr lang="en-GB" altLang="en-US" sz="1600" dirty="0">
                <a:solidFill>
                  <a:srgbClr val="0000CC"/>
                </a:solidFill>
              </a:rPr>
              <a:t>(Scale of 1 -10)</a:t>
            </a:r>
          </a:p>
          <a:p>
            <a:pPr eaLnBrk="1" hangingPunct="1"/>
            <a:endParaRPr lang="en-GB" altLang="en-US" dirty="0"/>
          </a:p>
        </p:txBody>
      </p:sp>
      <p:graphicFrame>
        <p:nvGraphicFramePr>
          <p:cNvPr id="5" name="Diagram 4">
            <a:extLst>
              <a:ext uri="{FF2B5EF4-FFF2-40B4-BE49-F238E27FC236}">
                <a16:creationId xmlns:a16="http://schemas.microsoft.com/office/drawing/2014/main" id="{C55DD0A4-42B6-4E69-886F-5AEB38DBC7B6}"/>
              </a:ext>
            </a:extLst>
          </p:cNvPr>
          <p:cNvGraphicFramePr/>
          <p:nvPr>
            <p:extLst>
              <p:ext uri="{D42A27DB-BD31-4B8C-83A1-F6EECF244321}">
                <p14:modId xmlns:p14="http://schemas.microsoft.com/office/powerpoint/2010/main" val="4288346202"/>
              </p:ext>
            </p:extLst>
          </p:nvPr>
        </p:nvGraphicFramePr>
        <p:xfrm>
          <a:off x="475288" y="3273674"/>
          <a:ext cx="3448640" cy="24595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29A0884D-D3ED-8E7D-C6BB-31BA3796D5C1}"/>
              </a:ext>
            </a:extLst>
          </p:cNvPr>
          <p:cNvPicPr>
            <a:picLocks noChangeAspect="1"/>
          </p:cNvPicPr>
          <p:nvPr/>
        </p:nvPicPr>
        <p:blipFill>
          <a:blip r:embed="rId7"/>
          <a:stretch>
            <a:fillRect/>
          </a:stretch>
        </p:blipFill>
        <p:spPr>
          <a:xfrm>
            <a:off x="4982395" y="1484784"/>
            <a:ext cx="4161605" cy="316835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xEl>
                                              <p:pRg st="0" end="0"/>
                                            </p:txEl>
                                          </p:spTgt>
                                        </p:tgtEl>
                                      </p:cBhvr>
                                    </p:animEffect>
                                    <p:set>
                                      <p:cBhvr>
                                        <p:cTn id="11" dur="1" fill="hold">
                                          <p:stCondLst>
                                            <p:cond delay="499"/>
                                          </p:stCondLst>
                                        </p:cTn>
                                        <p:tgtEl>
                                          <p:spTgt spid="3">
                                            <p:txEl>
                                              <p:pRg st="0" end="0"/>
                                            </p:txEl>
                                          </p:spTgt>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xit" presetSubtype="0" fill="hold" nodeType="clickEffect">
                                  <p:stCondLst>
                                    <p:cond delay="0"/>
                                  </p:stCondLst>
                                  <p:childTnLst>
                                    <p:animEffect transition="out" filter="fade">
                                      <p:cBhvr>
                                        <p:cTn id="17" dur="500"/>
                                        <p:tgtEl>
                                          <p:spTgt spid="3">
                                            <p:txEl>
                                              <p:pRg st="1" end="1"/>
                                            </p:txEl>
                                          </p:spTgt>
                                        </p:tgtEl>
                                      </p:cBhvr>
                                    </p:animEffect>
                                    <p:set>
                                      <p:cBhvr>
                                        <p:cTn id="18" dur="1" fill="hold">
                                          <p:stCondLst>
                                            <p:cond delay="499"/>
                                          </p:stCondLst>
                                        </p:cTn>
                                        <p:tgtEl>
                                          <p:spTgt spid="3">
                                            <p:txEl>
                                              <p:pRg st="1" end="1"/>
                                            </p:txEl>
                                          </p:spTgt>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nodeType="clickEffect">
                                  <p:stCondLst>
                                    <p:cond delay="0"/>
                                  </p:stCondLst>
                                  <p:childTnLst>
                                    <p:animEffect transition="out" filter="fade">
                                      <p:cBhvr>
                                        <p:cTn id="26" dur="500"/>
                                        <p:tgtEl>
                                          <p:spTgt spid="3">
                                            <p:txEl>
                                              <p:pRg st="2" end="2"/>
                                            </p:txEl>
                                          </p:spTgt>
                                        </p:tgtEl>
                                      </p:cBhvr>
                                    </p:animEffect>
                                    <p:set>
                                      <p:cBhvr>
                                        <p:cTn id="27" dur="1" fill="hold">
                                          <p:stCondLst>
                                            <p:cond delay="499"/>
                                          </p:stCondLst>
                                        </p:cTn>
                                        <p:tgtEl>
                                          <p:spTgt spid="3">
                                            <p:txEl>
                                              <p:pRg st="2" end="2"/>
                                            </p:txEl>
                                          </p:spTgt>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animEffect transition="in" filter="fade">
                                      <p:cBhvr>
                                        <p:cTn id="35" dur="500"/>
                                        <p:tgtEl>
                                          <p:spTgt spid="3">
                                            <p:txEl>
                                              <p:pRg st="1" end="1"/>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Effect transition="in" filter="fade">
                                      <p:cBhvr>
                                        <p:cTn id="3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7193C-7FE0-48BD-A126-1762924B2A2A}"/>
              </a:ext>
            </a:extLst>
          </p:cNvPr>
          <p:cNvSpPr>
            <a:spLocks noGrp="1"/>
          </p:cNvSpPr>
          <p:nvPr>
            <p:ph type="title"/>
          </p:nvPr>
        </p:nvSpPr>
        <p:spPr>
          <a:xfrm>
            <a:off x="2123728" y="116632"/>
            <a:ext cx="3223270" cy="615603"/>
          </a:xfrm>
        </p:spPr>
        <p:txBody>
          <a:bodyPr rtlCol="0">
            <a:normAutofit/>
          </a:bodyPr>
          <a:lstStyle/>
          <a:p>
            <a:pPr eaLnBrk="1" fontAlgn="auto" hangingPunct="1">
              <a:spcAft>
                <a:spcPts val="0"/>
              </a:spcAft>
              <a:defRPr/>
            </a:pPr>
            <a:r>
              <a:rPr lang="en-GB" dirty="0">
                <a:solidFill>
                  <a:schemeClr val="accent1">
                    <a:satMod val="150000"/>
                  </a:schemeClr>
                </a:solidFill>
              </a:rPr>
              <a:t>Self Belief</a:t>
            </a:r>
          </a:p>
        </p:txBody>
      </p:sp>
      <p:sp>
        <p:nvSpPr>
          <p:cNvPr id="3" name="Content Placeholder 2">
            <a:extLst>
              <a:ext uri="{FF2B5EF4-FFF2-40B4-BE49-F238E27FC236}">
                <a16:creationId xmlns:a16="http://schemas.microsoft.com/office/drawing/2014/main" id="{DF8AF8CC-A2A8-4023-BEF2-DB779CE3A0F3}"/>
              </a:ext>
            </a:extLst>
          </p:cNvPr>
          <p:cNvSpPr>
            <a:spLocks noGrp="1"/>
          </p:cNvSpPr>
          <p:nvPr>
            <p:ph sz="half" idx="1"/>
          </p:nvPr>
        </p:nvSpPr>
        <p:spPr>
          <a:xfrm>
            <a:off x="439970" y="1076013"/>
            <a:ext cx="4780102" cy="3384376"/>
          </a:xfrm>
        </p:spPr>
        <p:txBody>
          <a:bodyPr/>
          <a:lstStyle/>
          <a:p>
            <a:pPr eaLnBrk="1" hangingPunct="1"/>
            <a:r>
              <a:rPr lang="en-GB" altLang="en-US" sz="2400" dirty="0">
                <a:solidFill>
                  <a:srgbClr val="0000CC"/>
                </a:solidFill>
              </a:rPr>
              <a:t>Write “</a:t>
            </a:r>
            <a:r>
              <a:rPr lang="en-GB" altLang="en-US" sz="2400" b="1" dirty="0">
                <a:solidFill>
                  <a:srgbClr val="0000CC"/>
                </a:solidFill>
              </a:rPr>
              <a:t>Self Belief</a:t>
            </a:r>
            <a:r>
              <a:rPr lang="en-GB" altLang="en-US" sz="2400" dirty="0">
                <a:solidFill>
                  <a:srgbClr val="0000CC"/>
                </a:solidFill>
              </a:rPr>
              <a:t>” in the left-hand middle circle</a:t>
            </a:r>
          </a:p>
          <a:p>
            <a:pPr eaLnBrk="1" hangingPunct="1"/>
            <a:r>
              <a:rPr lang="en-GB" altLang="en-US" sz="2400" dirty="0">
                <a:solidFill>
                  <a:srgbClr val="0000CC"/>
                </a:solidFill>
              </a:rPr>
              <a:t>Consider your reasons why &amp; what you know about yourself</a:t>
            </a:r>
          </a:p>
          <a:p>
            <a:pPr eaLnBrk="1" hangingPunct="1"/>
            <a:r>
              <a:rPr lang="en-GB" altLang="en-US" sz="2400" dirty="0">
                <a:solidFill>
                  <a:srgbClr val="0000CC"/>
                </a:solidFill>
              </a:rPr>
              <a:t>Considering everything you know about yourself on a scale of 1 to 10 write in the circle the strength of your self belief that you can achieve your goal.</a:t>
            </a:r>
          </a:p>
          <a:p>
            <a:pPr eaLnBrk="1" hangingPunct="1"/>
            <a:endParaRPr lang="en-GB" altLang="en-US" dirty="0"/>
          </a:p>
        </p:txBody>
      </p:sp>
      <p:pic>
        <p:nvPicPr>
          <p:cNvPr id="5122" name="Picture 2">
            <a:extLst>
              <a:ext uri="{FF2B5EF4-FFF2-40B4-BE49-F238E27FC236}">
                <a16:creationId xmlns:a16="http://schemas.microsoft.com/office/drawing/2014/main" id="{535938B7-3527-43D6-81D2-446E833367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9780" y="0"/>
            <a:ext cx="3414220"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5" name="Group 4">
            <a:extLst>
              <a:ext uri="{FF2B5EF4-FFF2-40B4-BE49-F238E27FC236}">
                <a16:creationId xmlns:a16="http://schemas.microsoft.com/office/drawing/2014/main" id="{51D18BB1-6863-4311-9790-9662B14AEE21}"/>
              </a:ext>
            </a:extLst>
          </p:cNvPr>
          <p:cNvGrpSpPr>
            <a:grpSpLocks/>
          </p:cNvGrpSpPr>
          <p:nvPr/>
        </p:nvGrpSpPr>
        <p:grpSpPr bwMode="auto">
          <a:xfrm>
            <a:off x="903494" y="4365108"/>
            <a:ext cx="7556938" cy="1200329"/>
            <a:chOff x="784536" y="4540721"/>
            <a:chExt cx="7891919" cy="1200508"/>
          </a:xfrm>
        </p:grpSpPr>
        <p:cxnSp>
          <p:nvCxnSpPr>
            <p:cNvPr id="6" name="Straight Arrow Connector 5">
              <a:extLst>
                <a:ext uri="{FF2B5EF4-FFF2-40B4-BE49-F238E27FC236}">
                  <a16:creationId xmlns:a16="http://schemas.microsoft.com/office/drawing/2014/main" id="{4B750974-8FD1-43CB-BCBA-452EF96DB3E0}"/>
                </a:ext>
              </a:extLst>
            </p:cNvPr>
            <p:cNvCxnSpPr/>
            <p:nvPr/>
          </p:nvCxnSpPr>
          <p:spPr>
            <a:xfrm>
              <a:off x="3276013" y="4953533"/>
              <a:ext cx="2447757" cy="0"/>
            </a:xfrm>
            <a:prstGeom prst="straightConnector1">
              <a:avLst/>
            </a:prstGeom>
            <a:ln w="57150">
              <a:headEnd type="arrow"/>
              <a:tailEnd type="arrow"/>
            </a:ln>
          </p:spPr>
          <p:style>
            <a:lnRef idx="1">
              <a:schemeClr val="accent1"/>
            </a:lnRef>
            <a:fillRef idx="0">
              <a:schemeClr val="accent1"/>
            </a:fillRef>
            <a:effectRef idx="0">
              <a:schemeClr val="accent1"/>
            </a:effectRef>
            <a:fontRef idx="minor">
              <a:schemeClr val="tx1"/>
            </a:fontRef>
          </p:style>
        </p:cxnSp>
        <p:sp>
          <p:nvSpPr>
            <p:cNvPr id="7" name="TextBox 5">
              <a:extLst>
                <a:ext uri="{FF2B5EF4-FFF2-40B4-BE49-F238E27FC236}">
                  <a16:creationId xmlns:a16="http://schemas.microsoft.com/office/drawing/2014/main" id="{3CBCCFFD-CDC8-4DB8-A1A0-142702ACCD20}"/>
                </a:ext>
              </a:extLst>
            </p:cNvPr>
            <p:cNvSpPr txBox="1">
              <a:spLocks noChangeArrowheads="1"/>
            </p:cNvSpPr>
            <p:nvPr/>
          </p:nvSpPr>
          <p:spPr bwMode="auto">
            <a:xfrm>
              <a:off x="2843808" y="4661813"/>
              <a:ext cx="57606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dirty="0">
                  <a:latin typeface="Corbel" panose="020B0503020204020204" pitchFamily="34" charset="0"/>
                </a:rPr>
                <a:t>1</a:t>
              </a:r>
            </a:p>
          </p:txBody>
        </p:sp>
        <p:sp>
          <p:nvSpPr>
            <p:cNvPr id="8" name="TextBox 6">
              <a:extLst>
                <a:ext uri="{FF2B5EF4-FFF2-40B4-BE49-F238E27FC236}">
                  <a16:creationId xmlns:a16="http://schemas.microsoft.com/office/drawing/2014/main" id="{86521D7E-1FD6-4C27-95FC-68B2F176DD12}"/>
                </a:ext>
              </a:extLst>
            </p:cNvPr>
            <p:cNvSpPr txBox="1">
              <a:spLocks noChangeArrowheads="1"/>
            </p:cNvSpPr>
            <p:nvPr/>
          </p:nvSpPr>
          <p:spPr bwMode="auto">
            <a:xfrm>
              <a:off x="5868144" y="4661813"/>
              <a:ext cx="64807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b="1">
                  <a:latin typeface="Corbel" panose="020B0503020204020204" pitchFamily="34" charset="0"/>
                </a:rPr>
                <a:t>10</a:t>
              </a:r>
            </a:p>
          </p:txBody>
        </p:sp>
        <p:sp>
          <p:nvSpPr>
            <p:cNvPr id="9" name="TextBox 7">
              <a:extLst>
                <a:ext uri="{FF2B5EF4-FFF2-40B4-BE49-F238E27FC236}">
                  <a16:creationId xmlns:a16="http://schemas.microsoft.com/office/drawing/2014/main" id="{3C752263-A642-4F11-8EF7-935457145BDB}"/>
                </a:ext>
              </a:extLst>
            </p:cNvPr>
            <p:cNvSpPr txBox="1">
              <a:spLocks noChangeArrowheads="1"/>
            </p:cNvSpPr>
            <p:nvPr/>
          </p:nvSpPr>
          <p:spPr bwMode="auto">
            <a:xfrm>
              <a:off x="6588224" y="4540721"/>
              <a:ext cx="2088231" cy="1200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dirty="0">
                  <a:latin typeface="Corbel" panose="020B0503020204020204" pitchFamily="34" charset="0"/>
                </a:rPr>
                <a:t>“I’ve got this covered”</a:t>
              </a:r>
            </a:p>
            <a:p>
              <a:pPr eaLnBrk="1" hangingPunct="1">
                <a:spcBef>
                  <a:spcPct val="0"/>
                </a:spcBef>
                <a:buFont typeface="Wingdings" panose="05000000000000000000" pitchFamily="2" charset="2"/>
                <a:buChar char="ü"/>
              </a:pPr>
              <a:r>
                <a:rPr lang="en-GB" altLang="en-US" sz="1800" dirty="0">
                  <a:latin typeface="Corbel" panose="020B0503020204020204" pitchFamily="34" charset="0"/>
                </a:rPr>
                <a:t>“No way will I fail”</a:t>
              </a:r>
            </a:p>
          </p:txBody>
        </p:sp>
        <p:cxnSp>
          <p:nvCxnSpPr>
            <p:cNvPr id="10" name="Straight Connector 9">
              <a:extLst>
                <a:ext uri="{FF2B5EF4-FFF2-40B4-BE49-F238E27FC236}">
                  <a16:creationId xmlns:a16="http://schemas.microsoft.com/office/drawing/2014/main" id="{A9E7937B-21B8-4483-9D2F-46CFD9A224FB}"/>
                </a:ext>
              </a:extLst>
            </p:cNvPr>
            <p:cNvCxnSpPr/>
            <p:nvPr/>
          </p:nvCxnSpPr>
          <p:spPr>
            <a:xfrm>
              <a:off x="3779216" y="4797935"/>
              <a:ext cx="0" cy="358829"/>
            </a:xfrm>
            <a:prstGeom prst="line">
              <a:avLst/>
            </a:prstGeom>
            <a:ln w="12700"/>
          </p:spPr>
          <p:style>
            <a:lnRef idx="1">
              <a:schemeClr val="accent1"/>
            </a:lnRef>
            <a:fillRef idx="0">
              <a:schemeClr val="accent1"/>
            </a:fillRef>
            <a:effectRef idx="0">
              <a:schemeClr val="accent1"/>
            </a:effectRef>
            <a:fontRef idx="minor">
              <a:schemeClr val="tx1"/>
            </a:fontRef>
          </p:style>
        </p:cxnSp>
        <p:pic>
          <p:nvPicPr>
            <p:cNvPr id="11" name="Picture 3">
              <a:extLst>
                <a:ext uri="{FF2B5EF4-FFF2-40B4-BE49-F238E27FC236}">
                  <a16:creationId xmlns:a16="http://schemas.microsoft.com/office/drawing/2014/main" id="{3DB87611-F3F1-4F15-BC75-1732CABB61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4788259"/>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4">
              <a:extLst>
                <a:ext uri="{FF2B5EF4-FFF2-40B4-BE49-F238E27FC236}">
                  <a16:creationId xmlns:a16="http://schemas.microsoft.com/office/drawing/2014/main" id="{EA082F4C-01FB-4C64-A705-454FDB75E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6" y="479715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5">
              <a:extLst>
                <a:ext uri="{FF2B5EF4-FFF2-40B4-BE49-F238E27FC236}">
                  <a16:creationId xmlns:a16="http://schemas.microsoft.com/office/drawing/2014/main" id="{BB078E1A-03A2-4EA7-ABAA-8D095549B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0876" y="4765287"/>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Picture 6">
              <a:extLst>
                <a:ext uri="{FF2B5EF4-FFF2-40B4-BE49-F238E27FC236}">
                  <a16:creationId xmlns:a16="http://schemas.microsoft.com/office/drawing/2014/main" id="{080D3096-8D0C-4047-932F-7F197AD6E0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4765288"/>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Picture 7">
              <a:extLst>
                <a:ext uri="{FF2B5EF4-FFF2-40B4-BE49-F238E27FC236}">
                  <a16:creationId xmlns:a16="http://schemas.microsoft.com/office/drawing/2014/main" id="{2FB46AA3-1B85-4D49-A16C-7BDBDE3916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4763062"/>
              <a:ext cx="12700" cy="377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TextBox 13">
              <a:extLst>
                <a:ext uri="{FF2B5EF4-FFF2-40B4-BE49-F238E27FC236}">
                  <a16:creationId xmlns:a16="http://schemas.microsoft.com/office/drawing/2014/main" id="{02BB0AE9-F240-4619-8B3A-F4365D2FB0B4}"/>
                </a:ext>
              </a:extLst>
            </p:cNvPr>
            <p:cNvSpPr txBox="1">
              <a:spLocks noChangeArrowheads="1"/>
            </p:cNvSpPr>
            <p:nvPr/>
          </p:nvSpPr>
          <p:spPr bwMode="auto">
            <a:xfrm>
              <a:off x="784536" y="4636016"/>
              <a:ext cx="2088232" cy="9234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 typeface="Wingdings" panose="05000000000000000000" pitchFamily="2" charset="2"/>
                <a:buChar char="ü"/>
              </a:pPr>
              <a:r>
                <a:rPr lang="en-GB" altLang="en-US" sz="1800" dirty="0">
                  <a:latin typeface="Corbel" panose="020B0503020204020204" pitchFamily="34" charset="0"/>
                </a:rPr>
                <a:t>“I can’t do this”</a:t>
              </a:r>
            </a:p>
            <a:p>
              <a:pPr eaLnBrk="1" hangingPunct="1">
                <a:spcBef>
                  <a:spcPct val="0"/>
                </a:spcBef>
                <a:buFont typeface="Wingdings" panose="05000000000000000000" pitchFamily="2" charset="2"/>
                <a:buChar char="ü"/>
              </a:pPr>
              <a:r>
                <a:rPr lang="en-GB" altLang="en-US" sz="1800" dirty="0">
                  <a:latin typeface="Corbel" panose="020B0503020204020204" pitchFamily="34" charset="0"/>
                </a:rPr>
                <a:t>“No way, no how”</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par>
                          <p:cTn id="18" fill="hold">
                            <p:stCondLst>
                              <p:cond delay="500"/>
                            </p:stCondLst>
                            <p:childTnLst>
                              <p:par>
                                <p:cTn id="19" presetID="10" presetClass="entr" presetSubtype="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5D873-B068-5323-AC9B-9B013B39FC4B}"/>
              </a:ext>
            </a:extLst>
          </p:cNvPr>
          <p:cNvSpPr>
            <a:spLocks noGrp="1"/>
          </p:cNvSpPr>
          <p:nvPr>
            <p:ph type="title"/>
          </p:nvPr>
        </p:nvSpPr>
        <p:spPr>
          <a:xfrm>
            <a:off x="268665" y="113066"/>
            <a:ext cx="8611385" cy="543594"/>
          </a:xfrm>
        </p:spPr>
        <p:txBody>
          <a:bodyPr>
            <a:normAutofit/>
          </a:bodyPr>
          <a:lstStyle/>
          <a:p>
            <a:pPr algn="ctr"/>
            <a:r>
              <a:rPr lang="en-GB" sz="3200" dirty="0"/>
              <a:t>Plan and Priorities</a:t>
            </a:r>
          </a:p>
        </p:txBody>
      </p:sp>
      <p:sp>
        <p:nvSpPr>
          <p:cNvPr id="3" name="Content Placeholder 2">
            <a:extLst>
              <a:ext uri="{FF2B5EF4-FFF2-40B4-BE49-F238E27FC236}">
                <a16:creationId xmlns:a16="http://schemas.microsoft.com/office/drawing/2014/main" id="{291BA7B3-E2C3-746F-2B9C-F6E84323C4FE}"/>
              </a:ext>
            </a:extLst>
          </p:cNvPr>
          <p:cNvSpPr>
            <a:spLocks noGrp="1"/>
          </p:cNvSpPr>
          <p:nvPr>
            <p:ph idx="1"/>
          </p:nvPr>
        </p:nvSpPr>
        <p:spPr>
          <a:xfrm>
            <a:off x="268665" y="2204867"/>
            <a:ext cx="8611385" cy="3196693"/>
          </a:xfrm>
        </p:spPr>
        <p:txBody>
          <a:bodyPr>
            <a:normAutofit lnSpcReduction="10000"/>
          </a:bodyPr>
          <a:lstStyle/>
          <a:p>
            <a:r>
              <a:rPr lang="en-GB" dirty="0">
                <a:solidFill>
                  <a:srgbClr val="0000CC"/>
                </a:solidFill>
              </a:rPr>
              <a:t>In the bottom right-hand circle, list everything that needs to happen to achieve your goal.</a:t>
            </a:r>
          </a:p>
          <a:p>
            <a:r>
              <a:rPr lang="en-GB" dirty="0">
                <a:solidFill>
                  <a:srgbClr val="0000CC"/>
                </a:solidFill>
              </a:rPr>
              <a:t>Think deeply about this. Explore all the tasks activities, obstacles, events, etc. that need to happen. </a:t>
            </a:r>
          </a:p>
          <a:p>
            <a:r>
              <a:rPr lang="en-GB" dirty="0">
                <a:solidFill>
                  <a:srgbClr val="0000CC"/>
                </a:solidFill>
              </a:rPr>
              <a:t>Planning priorities is a three-stage process of generating possibilities, prioritising those possibilities, and planning in time to do the important ones. </a:t>
            </a:r>
          </a:p>
          <a:p>
            <a:r>
              <a:rPr lang="en-GB" dirty="0">
                <a:solidFill>
                  <a:srgbClr val="0000CC"/>
                </a:solidFill>
              </a:rPr>
              <a:t>In order to prioritise, it is necessary to refer back to the defined goal to determine which possibility is most important. Hence the link, and why the line is referred to as the </a:t>
            </a:r>
            <a:r>
              <a:rPr lang="en-GB" b="1" i="1" dirty="0">
                <a:solidFill>
                  <a:srgbClr val="0000CC"/>
                </a:solidFill>
              </a:rPr>
              <a:t>Importance</a:t>
            </a:r>
            <a:r>
              <a:rPr lang="en-GB" dirty="0">
                <a:solidFill>
                  <a:srgbClr val="0000CC"/>
                </a:solidFill>
              </a:rPr>
              <a:t> line! </a:t>
            </a:r>
          </a:p>
          <a:p>
            <a:endParaRPr lang="en-GB" dirty="0">
              <a:solidFill>
                <a:srgbClr val="0000CC"/>
              </a:solidFill>
            </a:endParaRPr>
          </a:p>
        </p:txBody>
      </p:sp>
      <p:sp>
        <p:nvSpPr>
          <p:cNvPr id="4" name="Oval 3">
            <a:extLst>
              <a:ext uri="{FF2B5EF4-FFF2-40B4-BE49-F238E27FC236}">
                <a16:creationId xmlns:a16="http://schemas.microsoft.com/office/drawing/2014/main" id="{5628B72C-755D-0C64-C40E-BFB3904B9CFD}"/>
              </a:ext>
            </a:extLst>
          </p:cNvPr>
          <p:cNvSpPr/>
          <p:nvPr/>
        </p:nvSpPr>
        <p:spPr>
          <a:xfrm>
            <a:off x="710963" y="65666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5" name="Oval 4">
            <a:extLst>
              <a:ext uri="{FF2B5EF4-FFF2-40B4-BE49-F238E27FC236}">
                <a16:creationId xmlns:a16="http://schemas.microsoft.com/office/drawing/2014/main" id="{E766A0DC-977E-02E0-AE12-6B51490DF3FC}"/>
              </a:ext>
            </a:extLst>
          </p:cNvPr>
          <p:cNvSpPr/>
          <p:nvPr/>
        </p:nvSpPr>
        <p:spPr>
          <a:xfrm>
            <a:off x="3815916" y="65666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6" name="Straight Connector 5">
            <a:extLst>
              <a:ext uri="{FF2B5EF4-FFF2-40B4-BE49-F238E27FC236}">
                <a16:creationId xmlns:a16="http://schemas.microsoft.com/office/drawing/2014/main" id="{0B049FC7-6A94-8F7B-BC38-60DDEB862E2C}"/>
              </a:ext>
            </a:extLst>
          </p:cNvPr>
          <p:cNvCxnSpPr>
            <a:stCxn id="4" idx="6"/>
            <a:endCxn id="5" idx="2"/>
          </p:cNvCxnSpPr>
          <p:nvPr/>
        </p:nvCxnSpPr>
        <p:spPr>
          <a:xfrm>
            <a:off x="2223131" y="1304732"/>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66844EA2-6CA6-AC0B-4BEA-C7C471338C04}"/>
              </a:ext>
            </a:extLst>
          </p:cNvPr>
          <p:cNvSpPr/>
          <p:nvPr/>
        </p:nvSpPr>
        <p:spPr>
          <a:xfrm>
            <a:off x="6920869" y="65666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8" name="Straight Connector 7">
            <a:extLst>
              <a:ext uri="{FF2B5EF4-FFF2-40B4-BE49-F238E27FC236}">
                <a16:creationId xmlns:a16="http://schemas.microsoft.com/office/drawing/2014/main" id="{47FAAC6D-CFCD-AB12-85F2-AF4BA7816052}"/>
              </a:ext>
            </a:extLst>
          </p:cNvPr>
          <p:cNvCxnSpPr/>
          <p:nvPr/>
        </p:nvCxnSpPr>
        <p:spPr>
          <a:xfrm>
            <a:off x="5328084" y="1304732"/>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263EBEB1-E058-6C65-1056-56F788E2862C}"/>
              </a:ext>
            </a:extLst>
          </p:cNvPr>
          <p:cNvSpPr txBox="1"/>
          <p:nvPr/>
        </p:nvSpPr>
        <p:spPr>
          <a:xfrm>
            <a:off x="5512105" y="902708"/>
            <a:ext cx="1288494" cy="369332"/>
          </a:xfrm>
          <a:prstGeom prst="rect">
            <a:avLst/>
          </a:prstGeom>
          <a:noFill/>
        </p:spPr>
        <p:txBody>
          <a:bodyPr wrap="none" rtlCol="0">
            <a:spAutoFit/>
          </a:bodyPr>
          <a:lstStyle/>
          <a:p>
            <a:r>
              <a:rPr lang="en-GB" b="1" dirty="0"/>
              <a:t>Importance</a:t>
            </a:r>
          </a:p>
        </p:txBody>
      </p:sp>
    </p:spTree>
    <p:extLst>
      <p:ext uri="{BB962C8B-B14F-4D97-AF65-F5344CB8AC3E}">
        <p14:creationId xmlns:p14="http://schemas.microsoft.com/office/powerpoint/2010/main" val="1910716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BBB11-35B8-86D2-7437-C55D52FCF118}"/>
              </a:ext>
            </a:extLst>
          </p:cNvPr>
          <p:cNvSpPr>
            <a:spLocks noGrp="1"/>
          </p:cNvSpPr>
          <p:nvPr>
            <p:ph type="title"/>
          </p:nvPr>
        </p:nvSpPr>
        <p:spPr>
          <a:xfrm>
            <a:off x="266307" y="116632"/>
            <a:ext cx="8611385" cy="504056"/>
          </a:xfrm>
        </p:spPr>
        <p:txBody>
          <a:bodyPr>
            <a:noAutofit/>
          </a:bodyPr>
          <a:lstStyle/>
          <a:p>
            <a:pPr algn="ctr"/>
            <a:r>
              <a:rPr lang="en-GB" sz="3200" dirty="0"/>
              <a:t>Personal Planning – </a:t>
            </a:r>
            <a:r>
              <a:rPr lang="en-GB" sz="3200" i="1" dirty="0"/>
              <a:t>Level 1</a:t>
            </a:r>
          </a:p>
        </p:txBody>
      </p:sp>
      <p:sp>
        <p:nvSpPr>
          <p:cNvPr id="3" name="Content Placeholder 2">
            <a:extLst>
              <a:ext uri="{FF2B5EF4-FFF2-40B4-BE49-F238E27FC236}">
                <a16:creationId xmlns:a16="http://schemas.microsoft.com/office/drawing/2014/main" id="{74A3CE03-9CA6-3DF1-A519-D35B68CD96B0}"/>
              </a:ext>
            </a:extLst>
          </p:cNvPr>
          <p:cNvSpPr>
            <a:spLocks noGrp="1"/>
          </p:cNvSpPr>
          <p:nvPr>
            <p:ph idx="1"/>
          </p:nvPr>
        </p:nvSpPr>
        <p:spPr>
          <a:xfrm>
            <a:off x="266307" y="2636848"/>
            <a:ext cx="8611385" cy="2722337"/>
          </a:xfrm>
        </p:spPr>
        <p:txBody>
          <a:bodyPr>
            <a:noAutofit/>
          </a:bodyPr>
          <a:lstStyle/>
          <a:p>
            <a:r>
              <a:rPr lang="en-GB" sz="2400" dirty="0">
                <a:solidFill>
                  <a:srgbClr val="0000CC"/>
                </a:solidFill>
              </a:rPr>
              <a:t>This effectively completes </a:t>
            </a:r>
            <a:r>
              <a:rPr lang="en-GB" sz="2400" b="1" i="1" dirty="0">
                <a:solidFill>
                  <a:srgbClr val="0000CC"/>
                </a:solidFill>
              </a:rPr>
              <a:t>'Level 1'</a:t>
            </a:r>
            <a:r>
              <a:rPr lang="en-GB" sz="2400" b="1" dirty="0">
                <a:solidFill>
                  <a:srgbClr val="0000CC"/>
                </a:solidFill>
              </a:rPr>
              <a:t> </a:t>
            </a:r>
            <a:r>
              <a:rPr lang="en-GB" sz="2400" dirty="0">
                <a:solidFill>
                  <a:srgbClr val="0000CC"/>
                </a:solidFill>
              </a:rPr>
              <a:t>of the GO MAD pyramid. It is referred to as 'Personal planning', and it is the foundation upon which everything else is built. </a:t>
            </a:r>
          </a:p>
          <a:p>
            <a:r>
              <a:rPr lang="en-GB" sz="2400" dirty="0">
                <a:solidFill>
                  <a:srgbClr val="0000CC"/>
                </a:solidFill>
              </a:rPr>
              <a:t>It takes a </a:t>
            </a:r>
            <a:r>
              <a:rPr lang="en-GB" sz="2400" b="1" i="1" dirty="0">
                <a:solidFill>
                  <a:srgbClr val="0000CC"/>
                </a:solidFill>
              </a:rPr>
              <a:t>strong reason 'Why'</a:t>
            </a:r>
            <a:r>
              <a:rPr lang="en-GB" sz="2400" dirty="0">
                <a:solidFill>
                  <a:srgbClr val="0000CC"/>
                </a:solidFill>
              </a:rPr>
              <a:t> to maintain motivation, face challenges and overcome obstacles. Hence, this is a cornerstone. The other cornerstone is to </a:t>
            </a:r>
            <a:r>
              <a:rPr lang="en-GB" sz="2400" b="1" i="1" dirty="0">
                <a:solidFill>
                  <a:srgbClr val="0000CC"/>
                </a:solidFill>
              </a:rPr>
              <a:t>plan priorities</a:t>
            </a:r>
            <a:r>
              <a:rPr lang="en-GB" sz="2400" dirty="0">
                <a:solidFill>
                  <a:srgbClr val="0000CC"/>
                </a:solidFill>
              </a:rPr>
              <a:t>. These principles are linked by having a </a:t>
            </a:r>
            <a:r>
              <a:rPr lang="en-GB" sz="2400" b="1" i="1" dirty="0">
                <a:solidFill>
                  <a:srgbClr val="0000CC"/>
                </a:solidFill>
              </a:rPr>
              <a:t>defined goal</a:t>
            </a:r>
            <a:r>
              <a:rPr lang="en-GB" sz="2400" dirty="0">
                <a:solidFill>
                  <a:srgbClr val="0000CC"/>
                </a:solidFill>
              </a:rPr>
              <a:t> to centrally support the remaining four principles to come.</a:t>
            </a:r>
          </a:p>
          <a:p>
            <a:endParaRPr lang="en-GB" sz="2400" dirty="0">
              <a:solidFill>
                <a:srgbClr val="0000CC"/>
              </a:solidFill>
            </a:endParaRPr>
          </a:p>
        </p:txBody>
      </p:sp>
      <p:sp>
        <p:nvSpPr>
          <p:cNvPr id="4" name="Oval 3">
            <a:extLst>
              <a:ext uri="{FF2B5EF4-FFF2-40B4-BE49-F238E27FC236}">
                <a16:creationId xmlns:a16="http://schemas.microsoft.com/office/drawing/2014/main" id="{9CD89C4C-1FAD-4140-F5D7-3CD63A74D8BE}"/>
              </a:ext>
            </a:extLst>
          </p:cNvPr>
          <p:cNvSpPr/>
          <p:nvPr/>
        </p:nvSpPr>
        <p:spPr>
          <a:xfrm>
            <a:off x="710963" y="65666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5" name="Oval 4">
            <a:extLst>
              <a:ext uri="{FF2B5EF4-FFF2-40B4-BE49-F238E27FC236}">
                <a16:creationId xmlns:a16="http://schemas.microsoft.com/office/drawing/2014/main" id="{13947D15-817E-9CA6-3DA3-E7403C857A9B}"/>
              </a:ext>
            </a:extLst>
          </p:cNvPr>
          <p:cNvSpPr/>
          <p:nvPr/>
        </p:nvSpPr>
        <p:spPr>
          <a:xfrm>
            <a:off x="3815916" y="65666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6" name="Straight Connector 5">
            <a:extLst>
              <a:ext uri="{FF2B5EF4-FFF2-40B4-BE49-F238E27FC236}">
                <a16:creationId xmlns:a16="http://schemas.microsoft.com/office/drawing/2014/main" id="{59D8F9DA-B16D-DB63-09B2-AB1CA324BAE6}"/>
              </a:ext>
            </a:extLst>
          </p:cNvPr>
          <p:cNvCxnSpPr>
            <a:stCxn id="4" idx="6"/>
            <a:endCxn id="5" idx="2"/>
          </p:cNvCxnSpPr>
          <p:nvPr/>
        </p:nvCxnSpPr>
        <p:spPr>
          <a:xfrm>
            <a:off x="2223131" y="1304732"/>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E4A8502A-A4D2-3B44-D964-0AE4A24A3BDC}"/>
              </a:ext>
            </a:extLst>
          </p:cNvPr>
          <p:cNvSpPr/>
          <p:nvPr/>
        </p:nvSpPr>
        <p:spPr>
          <a:xfrm>
            <a:off x="6920869" y="65666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8" name="Straight Connector 7">
            <a:extLst>
              <a:ext uri="{FF2B5EF4-FFF2-40B4-BE49-F238E27FC236}">
                <a16:creationId xmlns:a16="http://schemas.microsoft.com/office/drawing/2014/main" id="{A0C33B5E-E16B-B44D-15C8-A1E3FD2EA957}"/>
              </a:ext>
            </a:extLst>
          </p:cNvPr>
          <p:cNvCxnSpPr/>
          <p:nvPr/>
        </p:nvCxnSpPr>
        <p:spPr>
          <a:xfrm>
            <a:off x="5328084" y="1304732"/>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21F76E5-07ED-CD1F-CD3D-1D5CCBF013CB}"/>
              </a:ext>
            </a:extLst>
          </p:cNvPr>
          <p:cNvSpPr txBox="1"/>
          <p:nvPr/>
        </p:nvSpPr>
        <p:spPr>
          <a:xfrm>
            <a:off x="5512105" y="902708"/>
            <a:ext cx="1288494" cy="369332"/>
          </a:xfrm>
          <a:prstGeom prst="rect">
            <a:avLst/>
          </a:prstGeom>
          <a:noFill/>
        </p:spPr>
        <p:txBody>
          <a:bodyPr wrap="none" rtlCol="0">
            <a:spAutoFit/>
          </a:bodyPr>
          <a:lstStyle/>
          <a:p>
            <a:r>
              <a:rPr lang="en-GB" b="1" dirty="0"/>
              <a:t>Importance</a:t>
            </a:r>
          </a:p>
        </p:txBody>
      </p:sp>
      <p:sp>
        <p:nvSpPr>
          <p:cNvPr id="10" name="TextBox 9">
            <a:extLst>
              <a:ext uri="{FF2B5EF4-FFF2-40B4-BE49-F238E27FC236}">
                <a16:creationId xmlns:a16="http://schemas.microsoft.com/office/drawing/2014/main" id="{75850CA0-DCB2-D7B6-2447-26DE8237B590}"/>
              </a:ext>
            </a:extLst>
          </p:cNvPr>
          <p:cNvSpPr txBox="1"/>
          <p:nvPr/>
        </p:nvSpPr>
        <p:spPr>
          <a:xfrm>
            <a:off x="2343401" y="899428"/>
            <a:ext cx="1002775" cy="369332"/>
          </a:xfrm>
          <a:prstGeom prst="rect">
            <a:avLst/>
          </a:prstGeom>
          <a:noFill/>
        </p:spPr>
        <p:txBody>
          <a:bodyPr wrap="none" rtlCol="0">
            <a:spAutoFit/>
          </a:bodyPr>
          <a:lstStyle/>
          <a:p>
            <a:r>
              <a:rPr lang="en-GB" b="1" dirty="0"/>
              <a:t>Strength</a:t>
            </a:r>
          </a:p>
        </p:txBody>
      </p:sp>
    </p:spTree>
    <p:extLst>
      <p:ext uri="{BB962C8B-B14F-4D97-AF65-F5344CB8AC3E}">
        <p14:creationId xmlns:p14="http://schemas.microsoft.com/office/powerpoint/2010/main" val="3819682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1ED5D-9D78-441C-989F-50C254ED532A}"/>
              </a:ext>
            </a:extLst>
          </p:cNvPr>
          <p:cNvSpPr>
            <a:spLocks noGrp="1"/>
          </p:cNvSpPr>
          <p:nvPr>
            <p:ph type="title"/>
          </p:nvPr>
        </p:nvSpPr>
        <p:spPr>
          <a:xfrm>
            <a:off x="1394639" y="51129"/>
            <a:ext cx="4357163" cy="622629"/>
          </a:xfrm>
        </p:spPr>
        <p:txBody>
          <a:bodyPr rtlCol="0">
            <a:normAutofit/>
          </a:bodyPr>
          <a:lstStyle/>
          <a:p>
            <a:pPr algn="ctr" eaLnBrk="1" fontAlgn="auto" hangingPunct="1">
              <a:spcAft>
                <a:spcPts val="0"/>
              </a:spcAft>
              <a:defRPr/>
            </a:pPr>
            <a:r>
              <a:rPr lang="en-GB" sz="3200" dirty="0"/>
              <a:t>The Task Line</a:t>
            </a:r>
          </a:p>
        </p:txBody>
      </p:sp>
      <p:sp>
        <p:nvSpPr>
          <p:cNvPr id="3" name="Content Placeholder 2">
            <a:extLst>
              <a:ext uri="{FF2B5EF4-FFF2-40B4-BE49-F238E27FC236}">
                <a16:creationId xmlns:a16="http://schemas.microsoft.com/office/drawing/2014/main" id="{172C4958-5DC2-4609-B5BE-FCAB8BC88789}"/>
              </a:ext>
            </a:extLst>
          </p:cNvPr>
          <p:cNvSpPr>
            <a:spLocks noGrp="1"/>
          </p:cNvSpPr>
          <p:nvPr>
            <p:ph sz="half" idx="1"/>
          </p:nvPr>
        </p:nvSpPr>
        <p:spPr>
          <a:xfrm>
            <a:off x="323528" y="3087495"/>
            <a:ext cx="8712968" cy="2664296"/>
          </a:xfrm>
        </p:spPr>
        <p:txBody>
          <a:bodyPr>
            <a:normAutofit/>
          </a:bodyPr>
          <a:lstStyle/>
          <a:p>
            <a:r>
              <a:rPr lang="en-GB" dirty="0">
                <a:solidFill>
                  <a:srgbClr val="0000CC"/>
                </a:solidFill>
              </a:rPr>
              <a:t>The link between the 3rd and 5th key principle is known as the </a:t>
            </a:r>
            <a:r>
              <a:rPr lang="en-GB" b="1" i="1" dirty="0">
                <a:solidFill>
                  <a:srgbClr val="0000CC"/>
                </a:solidFill>
              </a:rPr>
              <a:t>Task Line</a:t>
            </a:r>
            <a:r>
              <a:rPr lang="en-GB" dirty="0">
                <a:solidFill>
                  <a:srgbClr val="0000CC"/>
                </a:solidFill>
              </a:rPr>
              <a:t>.</a:t>
            </a:r>
          </a:p>
          <a:p>
            <a:r>
              <a:rPr lang="en-GB" dirty="0">
                <a:solidFill>
                  <a:srgbClr val="0000CC"/>
                </a:solidFill>
              </a:rPr>
              <a:t>The first stage of the planning priorities process involves generating and exploring possibilities. This includes possible tasks to undertake, possible people to involve, and possible ways in which others can help. At this stage, you are also looking for potential obstacles and then how to overcome them.</a:t>
            </a:r>
          </a:p>
          <a:p>
            <a:r>
              <a:rPr lang="en-GB" dirty="0">
                <a:solidFill>
                  <a:srgbClr val="0000CC"/>
                </a:solidFill>
              </a:rPr>
              <a:t>Gilbert and Chakravorty quote Theodore Leavitt, a famous Harvard economics professor as stating that </a:t>
            </a:r>
            <a:r>
              <a:rPr lang="en-GB" b="1" i="1" dirty="0">
                <a:solidFill>
                  <a:srgbClr val="0000CC"/>
                </a:solidFill>
              </a:rPr>
              <a:t>"The future belongs to people who see possibilities before they are obvious".</a:t>
            </a:r>
            <a:endParaRPr lang="en-GB" dirty="0">
              <a:solidFill>
                <a:srgbClr val="0000CC"/>
              </a:solidFill>
            </a:endParaRPr>
          </a:p>
          <a:p>
            <a:endParaRPr lang="en-GB" altLang="en-US" dirty="0">
              <a:solidFill>
                <a:srgbClr val="0000CC"/>
              </a:solidFill>
            </a:endParaRPr>
          </a:p>
        </p:txBody>
      </p:sp>
      <p:pic>
        <p:nvPicPr>
          <p:cNvPr id="5" name="Picture 4" descr="A picture containing timeline&#10;&#10;Description automatically generated">
            <a:extLst>
              <a:ext uri="{FF2B5EF4-FFF2-40B4-BE49-F238E27FC236}">
                <a16:creationId xmlns:a16="http://schemas.microsoft.com/office/drawing/2014/main" id="{53B13D9A-B8A3-4CB4-823A-EEB457FEF6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55642" y="10597"/>
            <a:ext cx="1186156" cy="1186156"/>
          </a:xfrm>
          <a:prstGeom prst="rect">
            <a:avLst/>
          </a:prstGeom>
        </p:spPr>
      </p:pic>
      <p:sp>
        <p:nvSpPr>
          <p:cNvPr id="4" name="Oval 3">
            <a:extLst>
              <a:ext uri="{FF2B5EF4-FFF2-40B4-BE49-F238E27FC236}">
                <a16:creationId xmlns:a16="http://schemas.microsoft.com/office/drawing/2014/main" id="{4BD2779F-CF74-FFEC-81C3-9C5557138CCD}"/>
              </a:ext>
            </a:extLst>
          </p:cNvPr>
          <p:cNvSpPr/>
          <p:nvPr/>
        </p:nvSpPr>
        <p:spPr>
          <a:xfrm>
            <a:off x="594342"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6" name="Oval 5">
            <a:extLst>
              <a:ext uri="{FF2B5EF4-FFF2-40B4-BE49-F238E27FC236}">
                <a16:creationId xmlns:a16="http://schemas.microsoft.com/office/drawing/2014/main" id="{B83B0057-12EA-0DFD-EB2E-447B94ECEC46}"/>
              </a:ext>
            </a:extLst>
          </p:cNvPr>
          <p:cNvSpPr/>
          <p:nvPr/>
        </p:nvSpPr>
        <p:spPr>
          <a:xfrm>
            <a:off x="3699295"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7" name="Straight Connector 6">
            <a:extLst>
              <a:ext uri="{FF2B5EF4-FFF2-40B4-BE49-F238E27FC236}">
                <a16:creationId xmlns:a16="http://schemas.microsoft.com/office/drawing/2014/main" id="{6EB5464B-BD98-C0E7-E6A8-F86DF63DAA78}"/>
              </a:ext>
            </a:extLst>
          </p:cNvPr>
          <p:cNvCxnSpPr>
            <a:stCxn id="4" idx="6"/>
            <a:endCxn id="6" idx="2"/>
          </p:cNvCxnSpPr>
          <p:nvPr/>
        </p:nvCxnSpPr>
        <p:spPr>
          <a:xfrm>
            <a:off x="2106510" y="2446595"/>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456E4492-9D83-0707-CDF1-BD84864995B0}"/>
              </a:ext>
            </a:extLst>
          </p:cNvPr>
          <p:cNvSpPr/>
          <p:nvPr/>
        </p:nvSpPr>
        <p:spPr>
          <a:xfrm>
            <a:off x="6804248"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11" name="Straight Connector 10">
            <a:extLst>
              <a:ext uri="{FF2B5EF4-FFF2-40B4-BE49-F238E27FC236}">
                <a16:creationId xmlns:a16="http://schemas.microsoft.com/office/drawing/2014/main" id="{9173686B-3B87-4E49-9C07-AB2CE77BA4C8}"/>
              </a:ext>
            </a:extLst>
          </p:cNvPr>
          <p:cNvCxnSpPr>
            <a:cxnSpLocks/>
          </p:cNvCxnSpPr>
          <p:nvPr/>
        </p:nvCxnSpPr>
        <p:spPr>
          <a:xfrm>
            <a:off x="5211463" y="2446595"/>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7CDFE8C-0831-4214-5A0D-8A96325BC95F}"/>
              </a:ext>
            </a:extLst>
          </p:cNvPr>
          <p:cNvSpPr txBox="1"/>
          <p:nvPr/>
        </p:nvSpPr>
        <p:spPr>
          <a:xfrm>
            <a:off x="5395484" y="2044571"/>
            <a:ext cx="1288494" cy="369332"/>
          </a:xfrm>
          <a:prstGeom prst="rect">
            <a:avLst/>
          </a:prstGeom>
          <a:noFill/>
        </p:spPr>
        <p:txBody>
          <a:bodyPr wrap="square" rtlCol="0">
            <a:spAutoFit/>
          </a:bodyPr>
          <a:lstStyle/>
          <a:p>
            <a:r>
              <a:rPr lang="en-GB" b="1" dirty="0"/>
              <a:t>Importance</a:t>
            </a:r>
          </a:p>
        </p:txBody>
      </p:sp>
      <p:sp>
        <p:nvSpPr>
          <p:cNvPr id="13" name="TextBox 12">
            <a:extLst>
              <a:ext uri="{FF2B5EF4-FFF2-40B4-BE49-F238E27FC236}">
                <a16:creationId xmlns:a16="http://schemas.microsoft.com/office/drawing/2014/main" id="{812E631F-FDA6-4EEB-F86D-6B617678C260}"/>
              </a:ext>
            </a:extLst>
          </p:cNvPr>
          <p:cNvSpPr txBox="1"/>
          <p:nvPr/>
        </p:nvSpPr>
        <p:spPr>
          <a:xfrm>
            <a:off x="2226780" y="2041291"/>
            <a:ext cx="1002775" cy="369332"/>
          </a:xfrm>
          <a:prstGeom prst="rect">
            <a:avLst/>
          </a:prstGeom>
          <a:noFill/>
        </p:spPr>
        <p:txBody>
          <a:bodyPr wrap="square" rtlCol="0">
            <a:spAutoFit/>
          </a:bodyPr>
          <a:lstStyle/>
          <a:p>
            <a:r>
              <a:rPr lang="en-GB" b="1" dirty="0"/>
              <a:t>Strength</a:t>
            </a:r>
          </a:p>
        </p:txBody>
      </p:sp>
      <p:sp>
        <p:nvSpPr>
          <p:cNvPr id="22" name="Oval 21">
            <a:extLst>
              <a:ext uri="{FF2B5EF4-FFF2-40B4-BE49-F238E27FC236}">
                <a16:creationId xmlns:a16="http://schemas.microsoft.com/office/drawing/2014/main" id="{FE8EF540-C3C0-EF89-00AB-F13676661CAC}"/>
              </a:ext>
            </a:extLst>
          </p:cNvPr>
          <p:cNvSpPr/>
          <p:nvPr/>
        </p:nvSpPr>
        <p:spPr>
          <a:xfrm>
            <a:off x="5682639" y="103941"/>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24" name="Straight Connector 23">
            <a:extLst>
              <a:ext uri="{FF2B5EF4-FFF2-40B4-BE49-F238E27FC236}">
                <a16:creationId xmlns:a16="http://schemas.microsoft.com/office/drawing/2014/main" id="{FF5C5042-7EFA-F449-FA9A-9E65AE4D21FB}"/>
              </a:ext>
            </a:extLst>
          </p:cNvPr>
          <p:cNvCxnSpPr>
            <a:cxnSpLocks/>
            <a:stCxn id="22" idx="5"/>
            <a:endCxn id="8" idx="0"/>
          </p:cNvCxnSpPr>
          <p:nvPr/>
        </p:nvCxnSpPr>
        <p:spPr>
          <a:xfrm>
            <a:off x="6973355" y="1210269"/>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F0D852FF-763F-C2C4-3FE3-8B3681DC24DC}"/>
              </a:ext>
            </a:extLst>
          </p:cNvPr>
          <p:cNvSpPr txBox="1"/>
          <p:nvPr/>
        </p:nvSpPr>
        <p:spPr>
          <a:xfrm rot="2770169">
            <a:off x="7087841" y="1170766"/>
            <a:ext cx="600736" cy="369332"/>
          </a:xfrm>
          <a:prstGeom prst="rect">
            <a:avLst/>
          </a:prstGeom>
          <a:noFill/>
        </p:spPr>
        <p:txBody>
          <a:bodyPr wrap="square" rtlCol="0">
            <a:spAutoFit/>
          </a:bodyPr>
          <a:lstStyle/>
          <a:p>
            <a:r>
              <a:rPr lang="en-GB" b="1" dirty="0"/>
              <a:t>Task</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FA861-48A4-C375-CDF5-E8B16739BB36}"/>
              </a:ext>
            </a:extLst>
          </p:cNvPr>
          <p:cNvSpPr>
            <a:spLocks noGrp="1"/>
          </p:cNvSpPr>
          <p:nvPr>
            <p:ph type="title"/>
          </p:nvPr>
        </p:nvSpPr>
        <p:spPr>
          <a:xfrm>
            <a:off x="268665" y="116632"/>
            <a:ext cx="4159319" cy="615602"/>
          </a:xfrm>
        </p:spPr>
        <p:txBody>
          <a:bodyPr>
            <a:normAutofit/>
          </a:bodyPr>
          <a:lstStyle/>
          <a:p>
            <a:pPr algn="ctr"/>
            <a:r>
              <a:rPr lang="en-GB" sz="3200" dirty="0"/>
              <a:t>Involve Others</a:t>
            </a:r>
          </a:p>
        </p:txBody>
      </p:sp>
      <p:sp>
        <p:nvSpPr>
          <p:cNvPr id="3" name="Content Placeholder 2">
            <a:extLst>
              <a:ext uri="{FF2B5EF4-FFF2-40B4-BE49-F238E27FC236}">
                <a16:creationId xmlns:a16="http://schemas.microsoft.com/office/drawing/2014/main" id="{72B4811E-0B52-893D-E3B3-6C3E01CD8417}"/>
              </a:ext>
            </a:extLst>
          </p:cNvPr>
          <p:cNvSpPr>
            <a:spLocks noGrp="1"/>
          </p:cNvSpPr>
          <p:nvPr>
            <p:ph idx="1"/>
          </p:nvPr>
        </p:nvSpPr>
        <p:spPr>
          <a:xfrm>
            <a:off x="268665" y="3356992"/>
            <a:ext cx="8611385" cy="2279789"/>
          </a:xfrm>
        </p:spPr>
        <p:txBody>
          <a:bodyPr>
            <a:normAutofit lnSpcReduction="10000"/>
          </a:bodyPr>
          <a:lstStyle/>
          <a:p>
            <a:r>
              <a:rPr lang="en-GB" dirty="0">
                <a:solidFill>
                  <a:srgbClr val="0000CC"/>
                </a:solidFill>
              </a:rPr>
              <a:t>So, now you can complete the </a:t>
            </a:r>
            <a:r>
              <a:rPr lang="en-GB" b="1" dirty="0">
                <a:solidFill>
                  <a:srgbClr val="0000CC"/>
                </a:solidFill>
              </a:rPr>
              <a:t>“Involve Others” </a:t>
            </a:r>
            <a:r>
              <a:rPr lang="en-GB" dirty="0">
                <a:solidFill>
                  <a:srgbClr val="0000CC"/>
                </a:solidFill>
              </a:rPr>
              <a:t>step.</a:t>
            </a:r>
          </a:p>
          <a:p>
            <a:r>
              <a:rPr lang="en-GB" dirty="0">
                <a:solidFill>
                  <a:srgbClr val="0000CC"/>
                </a:solidFill>
              </a:rPr>
              <a:t>Think of all the people you need to involve to achieve your goal. Now identify the </a:t>
            </a:r>
            <a:r>
              <a:rPr lang="en-GB" b="1" i="1" dirty="0">
                <a:solidFill>
                  <a:srgbClr val="0000CC"/>
                </a:solidFill>
              </a:rPr>
              <a:t>top 3 people </a:t>
            </a:r>
            <a:r>
              <a:rPr lang="en-GB" dirty="0">
                <a:solidFill>
                  <a:srgbClr val="0000CC"/>
                </a:solidFill>
              </a:rPr>
              <a:t>and put their names in the circle.</a:t>
            </a:r>
          </a:p>
          <a:p>
            <a:r>
              <a:rPr lang="en-GB" dirty="0">
                <a:solidFill>
                  <a:srgbClr val="0000CC"/>
                </a:solidFill>
              </a:rPr>
              <a:t>Additionally, you need to record </a:t>
            </a:r>
            <a:r>
              <a:rPr lang="en-GB" i="1" dirty="0">
                <a:solidFill>
                  <a:srgbClr val="0000CC"/>
                </a:solidFill>
              </a:rPr>
              <a:t>'</a:t>
            </a:r>
            <a:r>
              <a:rPr lang="en-GB" b="1" i="1" dirty="0">
                <a:solidFill>
                  <a:srgbClr val="0000CC"/>
                </a:solidFill>
              </a:rPr>
              <a:t>how</a:t>
            </a:r>
            <a:r>
              <a:rPr lang="en-GB" i="1" dirty="0">
                <a:solidFill>
                  <a:srgbClr val="0000CC"/>
                </a:solidFill>
              </a:rPr>
              <a:t>' you are going to get their '</a:t>
            </a:r>
            <a:r>
              <a:rPr lang="en-GB" b="1" i="1" dirty="0">
                <a:solidFill>
                  <a:srgbClr val="0000CC"/>
                </a:solidFill>
              </a:rPr>
              <a:t>buy-in</a:t>
            </a:r>
            <a:r>
              <a:rPr lang="en-GB" i="1" dirty="0">
                <a:solidFill>
                  <a:srgbClr val="0000CC"/>
                </a:solidFill>
              </a:rPr>
              <a:t>' </a:t>
            </a:r>
            <a:r>
              <a:rPr lang="en-GB" dirty="0">
                <a:solidFill>
                  <a:srgbClr val="0000CC"/>
                </a:solidFill>
              </a:rPr>
              <a:t>to helping you achieve the goal/s you have identified. </a:t>
            </a:r>
          </a:p>
          <a:p>
            <a:r>
              <a:rPr lang="en-GB" dirty="0">
                <a:solidFill>
                  <a:srgbClr val="0000CC"/>
                </a:solidFill>
              </a:rPr>
              <a:t>Remember, this is not pie-in-the-sky thinking, it is </a:t>
            </a:r>
            <a:r>
              <a:rPr lang="en-GB" b="1" i="1" dirty="0">
                <a:solidFill>
                  <a:srgbClr val="0000CC"/>
                </a:solidFill>
              </a:rPr>
              <a:t>rational planning</a:t>
            </a:r>
            <a:r>
              <a:rPr lang="en-GB" b="1" dirty="0">
                <a:solidFill>
                  <a:srgbClr val="0000CC"/>
                </a:solidFill>
              </a:rPr>
              <a:t> </a:t>
            </a:r>
            <a:r>
              <a:rPr lang="en-GB" dirty="0">
                <a:solidFill>
                  <a:srgbClr val="0000CC"/>
                </a:solidFill>
              </a:rPr>
              <a:t>of how you are going to be successful.</a:t>
            </a:r>
          </a:p>
          <a:p>
            <a:endParaRPr lang="en-GB" dirty="0">
              <a:solidFill>
                <a:srgbClr val="0000CC"/>
              </a:solidFill>
            </a:endParaRPr>
          </a:p>
        </p:txBody>
      </p:sp>
      <p:sp>
        <p:nvSpPr>
          <p:cNvPr id="4" name="Oval 3">
            <a:extLst>
              <a:ext uri="{FF2B5EF4-FFF2-40B4-BE49-F238E27FC236}">
                <a16:creationId xmlns:a16="http://schemas.microsoft.com/office/drawing/2014/main" id="{CF7314C8-616A-52D9-315A-5B9E13B12802}"/>
              </a:ext>
            </a:extLst>
          </p:cNvPr>
          <p:cNvSpPr/>
          <p:nvPr/>
        </p:nvSpPr>
        <p:spPr>
          <a:xfrm>
            <a:off x="594342"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5" name="Oval 4">
            <a:extLst>
              <a:ext uri="{FF2B5EF4-FFF2-40B4-BE49-F238E27FC236}">
                <a16:creationId xmlns:a16="http://schemas.microsoft.com/office/drawing/2014/main" id="{F1AE9A19-43D2-2F7A-C067-020CAF0454C6}"/>
              </a:ext>
            </a:extLst>
          </p:cNvPr>
          <p:cNvSpPr/>
          <p:nvPr/>
        </p:nvSpPr>
        <p:spPr>
          <a:xfrm>
            <a:off x="3699295"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6" name="Straight Connector 5">
            <a:extLst>
              <a:ext uri="{FF2B5EF4-FFF2-40B4-BE49-F238E27FC236}">
                <a16:creationId xmlns:a16="http://schemas.microsoft.com/office/drawing/2014/main" id="{CA7714ED-97E7-D308-2FB3-5F48B54D7418}"/>
              </a:ext>
            </a:extLst>
          </p:cNvPr>
          <p:cNvCxnSpPr>
            <a:stCxn id="4" idx="6"/>
            <a:endCxn id="5" idx="2"/>
          </p:cNvCxnSpPr>
          <p:nvPr/>
        </p:nvCxnSpPr>
        <p:spPr>
          <a:xfrm>
            <a:off x="2106510" y="2446595"/>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173AC2B0-58EA-406C-D5A5-3F9E12878E00}"/>
              </a:ext>
            </a:extLst>
          </p:cNvPr>
          <p:cNvSpPr/>
          <p:nvPr/>
        </p:nvSpPr>
        <p:spPr>
          <a:xfrm>
            <a:off x="6804248"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8" name="Straight Connector 7">
            <a:extLst>
              <a:ext uri="{FF2B5EF4-FFF2-40B4-BE49-F238E27FC236}">
                <a16:creationId xmlns:a16="http://schemas.microsoft.com/office/drawing/2014/main" id="{1B201D80-F81E-12C6-06EA-24661332ED8C}"/>
              </a:ext>
            </a:extLst>
          </p:cNvPr>
          <p:cNvCxnSpPr>
            <a:cxnSpLocks/>
          </p:cNvCxnSpPr>
          <p:nvPr/>
        </p:nvCxnSpPr>
        <p:spPr>
          <a:xfrm>
            <a:off x="5211463" y="2446595"/>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E56F22C-72ED-8F64-BAE1-138B35442259}"/>
              </a:ext>
            </a:extLst>
          </p:cNvPr>
          <p:cNvSpPr txBox="1"/>
          <p:nvPr/>
        </p:nvSpPr>
        <p:spPr>
          <a:xfrm>
            <a:off x="5395484" y="2044571"/>
            <a:ext cx="1288494" cy="369332"/>
          </a:xfrm>
          <a:prstGeom prst="rect">
            <a:avLst/>
          </a:prstGeom>
          <a:noFill/>
        </p:spPr>
        <p:txBody>
          <a:bodyPr wrap="square" rtlCol="0">
            <a:spAutoFit/>
          </a:bodyPr>
          <a:lstStyle/>
          <a:p>
            <a:r>
              <a:rPr lang="en-GB" b="1" dirty="0"/>
              <a:t>Importance</a:t>
            </a:r>
          </a:p>
        </p:txBody>
      </p:sp>
      <p:sp>
        <p:nvSpPr>
          <p:cNvPr id="10" name="TextBox 9">
            <a:extLst>
              <a:ext uri="{FF2B5EF4-FFF2-40B4-BE49-F238E27FC236}">
                <a16:creationId xmlns:a16="http://schemas.microsoft.com/office/drawing/2014/main" id="{497EDC2D-4A4A-32F1-862D-9DCBF6930348}"/>
              </a:ext>
            </a:extLst>
          </p:cNvPr>
          <p:cNvSpPr txBox="1"/>
          <p:nvPr/>
        </p:nvSpPr>
        <p:spPr>
          <a:xfrm>
            <a:off x="2226780" y="2041291"/>
            <a:ext cx="1002775" cy="369332"/>
          </a:xfrm>
          <a:prstGeom prst="rect">
            <a:avLst/>
          </a:prstGeom>
          <a:noFill/>
        </p:spPr>
        <p:txBody>
          <a:bodyPr wrap="square" rtlCol="0">
            <a:spAutoFit/>
          </a:bodyPr>
          <a:lstStyle/>
          <a:p>
            <a:r>
              <a:rPr lang="en-GB" b="1" dirty="0"/>
              <a:t>Strength</a:t>
            </a:r>
          </a:p>
        </p:txBody>
      </p:sp>
      <p:sp>
        <p:nvSpPr>
          <p:cNvPr id="11" name="Oval 10">
            <a:extLst>
              <a:ext uri="{FF2B5EF4-FFF2-40B4-BE49-F238E27FC236}">
                <a16:creationId xmlns:a16="http://schemas.microsoft.com/office/drawing/2014/main" id="{D6A414CA-EC68-4B6F-8CCC-B8D16843FFE2}"/>
              </a:ext>
            </a:extLst>
          </p:cNvPr>
          <p:cNvSpPr/>
          <p:nvPr/>
        </p:nvSpPr>
        <p:spPr>
          <a:xfrm>
            <a:off x="5682639" y="103941"/>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12" name="Straight Connector 11">
            <a:extLst>
              <a:ext uri="{FF2B5EF4-FFF2-40B4-BE49-F238E27FC236}">
                <a16:creationId xmlns:a16="http://schemas.microsoft.com/office/drawing/2014/main" id="{7D308E1B-FA87-E118-9CCA-E11661108C6B}"/>
              </a:ext>
            </a:extLst>
          </p:cNvPr>
          <p:cNvCxnSpPr>
            <a:cxnSpLocks/>
            <a:stCxn id="11" idx="5"/>
            <a:endCxn id="7" idx="0"/>
          </p:cNvCxnSpPr>
          <p:nvPr/>
        </p:nvCxnSpPr>
        <p:spPr>
          <a:xfrm>
            <a:off x="6973355" y="1210269"/>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9A13703E-6EAF-D434-9F18-B43144B7FD7A}"/>
              </a:ext>
            </a:extLst>
          </p:cNvPr>
          <p:cNvSpPr txBox="1"/>
          <p:nvPr/>
        </p:nvSpPr>
        <p:spPr>
          <a:xfrm rot="2770169">
            <a:off x="7087841" y="1170766"/>
            <a:ext cx="600736" cy="369332"/>
          </a:xfrm>
          <a:prstGeom prst="rect">
            <a:avLst/>
          </a:prstGeom>
          <a:noFill/>
        </p:spPr>
        <p:txBody>
          <a:bodyPr wrap="square" rtlCol="0">
            <a:spAutoFit/>
          </a:bodyPr>
          <a:lstStyle/>
          <a:p>
            <a:r>
              <a:rPr lang="en-GB" b="1" dirty="0"/>
              <a:t>Task</a:t>
            </a:r>
          </a:p>
        </p:txBody>
      </p:sp>
      <p:pic>
        <p:nvPicPr>
          <p:cNvPr id="14" name="Picture 13">
            <a:extLst>
              <a:ext uri="{FF2B5EF4-FFF2-40B4-BE49-F238E27FC236}">
                <a16:creationId xmlns:a16="http://schemas.microsoft.com/office/drawing/2014/main" id="{77AFCE46-7794-533E-5687-51BE660D8B68}"/>
              </a:ext>
            </a:extLst>
          </p:cNvPr>
          <p:cNvPicPr>
            <a:picLocks noChangeAspect="1"/>
          </p:cNvPicPr>
          <p:nvPr/>
        </p:nvPicPr>
        <p:blipFill>
          <a:blip r:embed="rId2"/>
          <a:stretch>
            <a:fillRect/>
          </a:stretch>
        </p:blipFill>
        <p:spPr>
          <a:xfrm>
            <a:off x="7648572" y="1"/>
            <a:ext cx="1512168" cy="1020819"/>
          </a:xfrm>
          <a:prstGeom prst="rect">
            <a:avLst/>
          </a:prstGeom>
        </p:spPr>
      </p:pic>
    </p:spTree>
    <p:extLst>
      <p:ext uri="{BB962C8B-B14F-4D97-AF65-F5344CB8AC3E}">
        <p14:creationId xmlns:p14="http://schemas.microsoft.com/office/powerpoint/2010/main" val="26778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24346-0FD6-B33E-6ABD-11FE20FBF3E4}"/>
              </a:ext>
            </a:extLst>
          </p:cNvPr>
          <p:cNvSpPr>
            <a:spLocks noGrp="1"/>
          </p:cNvSpPr>
          <p:nvPr>
            <p:ph type="title"/>
          </p:nvPr>
        </p:nvSpPr>
        <p:spPr>
          <a:xfrm>
            <a:off x="274255" y="119077"/>
            <a:ext cx="4375343" cy="648071"/>
          </a:xfrm>
        </p:spPr>
        <p:txBody>
          <a:bodyPr/>
          <a:lstStyle/>
          <a:p>
            <a:pPr algn="ctr"/>
            <a:r>
              <a:rPr lang="en-GB" dirty="0"/>
              <a:t>The Buy-In Line</a:t>
            </a:r>
          </a:p>
        </p:txBody>
      </p:sp>
      <p:sp>
        <p:nvSpPr>
          <p:cNvPr id="3" name="Content Placeholder 2">
            <a:extLst>
              <a:ext uri="{FF2B5EF4-FFF2-40B4-BE49-F238E27FC236}">
                <a16:creationId xmlns:a16="http://schemas.microsoft.com/office/drawing/2014/main" id="{9A730EAA-22D2-2253-1D44-6EDDC2A9545E}"/>
              </a:ext>
            </a:extLst>
          </p:cNvPr>
          <p:cNvSpPr>
            <a:spLocks noGrp="1"/>
          </p:cNvSpPr>
          <p:nvPr>
            <p:ph idx="1"/>
          </p:nvPr>
        </p:nvSpPr>
        <p:spPr>
          <a:xfrm>
            <a:off x="281817" y="3230162"/>
            <a:ext cx="8611385" cy="2417563"/>
          </a:xfrm>
        </p:spPr>
        <p:txBody>
          <a:bodyPr>
            <a:normAutofit fontScale="85000" lnSpcReduction="20000"/>
          </a:bodyPr>
          <a:lstStyle/>
          <a:p>
            <a:r>
              <a:rPr lang="en-GB" dirty="0">
                <a:solidFill>
                  <a:srgbClr val="0000CC"/>
                </a:solidFill>
              </a:rPr>
              <a:t>To get others involved in helping to achieve your goal you will first need to get them to </a:t>
            </a:r>
            <a:r>
              <a:rPr lang="en-GB" b="1" i="1" dirty="0">
                <a:solidFill>
                  <a:srgbClr val="0000CC"/>
                </a:solidFill>
              </a:rPr>
              <a:t>buy-in</a:t>
            </a:r>
            <a:r>
              <a:rPr lang="en-GB" dirty="0">
                <a:solidFill>
                  <a:srgbClr val="0000CC"/>
                </a:solidFill>
              </a:rPr>
              <a:t> to it being </a:t>
            </a:r>
            <a:r>
              <a:rPr lang="en-GB" i="1" dirty="0">
                <a:solidFill>
                  <a:srgbClr val="0000CC"/>
                </a:solidFill>
              </a:rPr>
              <a:t>worthwhile</a:t>
            </a:r>
            <a:r>
              <a:rPr lang="en-GB" dirty="0">
                <a:solidFill>
                  <a:srgbClr val="0000CC"/>
                </a:solidFill>
              </a:rPr>
              <a:t>.</a:t>
            </a:r>
          </a:p>
          <a:p>
            <a:r>
              <a:rPr lang="en-GB" dirty="0">
                <a:solidFill>
                  <a:srgbClr val="0000CC"/>
                </a:solidFill>
              </a:rPr>
              <a:t>Now, in the GO MAD pyramid, there is no direct line between your 'Reasons Why' and 'Involving Others'. The link is via the 'Define Goals' principle - so </a:t>
            </a:r>
            <a:r>
              <a:rPr lang="en-GB" b="1" i="1" dirty="0">
                <a:solidFill>
                  <a:srgbClr val="0000CC"/>
                </a:solidFill>
              </a:rPr>
              <a:t>YOU</a:t>
            </a:r>
            <a:r>
              <a:rPr lang="en-GB" dirty="0">
                <a:solidFill>
                  <a:srgbClr val="0000CC"/>
                </a:solidFill>
              </a:rPr>
              <a:t> need to be able to </a:t>
            </a:r>
            <a:r>
              <a:rPr lang="en-GB" b="1" i="1" dirty="0">
                <a:solidFill>
                  <a:srgbClr val="0000CC"/>
                </a:solidFill>
              </a:rPr>
              <a:t>communicate effectively to others </a:t>
            </a:r>
            <a:r>
              <a:rPr lang="en-GB" dirty="0">
                <a:solidFill>
                  <a:srgbClr val="0000CC"/>
                </a:solidFill>
              </a:rPr>
              <a:t>not only '</a:t>
            </a:r>
            <a:r>
              <a:rPr lang="en-GB" i="1" dirty="0">
                <a:solidFill>
                  <a:srgbClr val="0000CC"/>
                </a:solidFill>
              </a:rPr>
              <a:t>what'</a:t>
            </a:r>
            <a:r>
              <a:rPr lang="en-GB" dirty="0">
                <a:solidFill>
                  <a:srgbClr val="0000CC"/>
                </a:solidFill>
              </a:rPr>
              <a:t> you want to achieve, but '</a:t>
            </a:r>
            <a:r>
              <a:rPr lang="en-GB" b="1" i="1" dirty="0">
                <a:solidFill>
                  <a:srgbClr val="0000CC"/>
                </a:solidFill>
              </a:rPr>
              <a:t>why'</a:t>
            </a:r>
            <a:r>
              <a:rPr lang="en-GB" dirty="0">
                <a:solidFill>
                  <a:srgbClr val="0000CC"/>
                </a:solidFill>
              </a:rPr>
              <a:t> it is going to make a difference.</a:t>
            </a:r>
          </a:p>
          <a:p>
            <a:r>
              <a:rPr lang="en-GB" dirty="0">
                <a:solidFill>
                  <a:srgbClr val="0000CC"/>
                </a:solidFill>
              </a:rPr>
              <a:t>Hence, the '</a:t>
            </a:r>
            <a:r>
              <a:rPr lang="en-GB" b="1" i="1" dirty="0">
                <a:solidFill>
                  <a:srgbClr val="0000CC"/>
                </a:solidFill>
              </a:rPr>
              <a:t>Buy-In</a:t>
            </a:r>
            <a:r>
              <a:rPr lang="en-GB" dirty="0">
                <a:solidFill>
                  <a:srgbClr val="0000CC"/>
                </a:solidFill>
              </a:rPr>
              <a:t>' line is </a:t>
            </a:r>
            <a:r>
              <a:rPr lang="en-GB" b="1" i="1" dirty="0">
                <a:solidFill>
                  <a:srgbClr val="0000CC"/>
                </a:solidFill>
              </a:rPr>
              <a:t>all about communication and influencing skills</a:t>
            </a:r>
            <a:r>
              <a:rPr lang="en-GB" dirty="0">
                <a:solidFill>
                  <a:srgbClr val="0000CC"/>
                </a:solidFill>
              </a:rPr>
              <a:t>. This may lead you to redefine your goal/s in language that makes them more acceptable and attractive to the people whose support is vital for success.  </a:t>
            </a:r>
            <a:r>
              <a:rPr lang="en-GB" b="1" i="1" dirty="0">
                <a:solidFill>
                  <a:srgbClr val="0000CC"/>
                </a:solidFill>
              </a:rPr>
              <a:t>Emotional Intelligence </a:t>
            </a:r>
            <a:r>
              <a:rPr lang="en-GB" dirty="0">
                <a:solidFill>
                  <a:srgbClr val="0000CC"/>
                </a:solidFill>
              </a:rPr>
              <a:t>would be a very useful skillset to exhibit here!</a:t>
            </a:r>
          </a:p>
          <a:p>
            <a:endParaRPr lang="en-GB" dirty="0">
              <a:solidFill>
                <a:srgbClr val="0000CC"/>
              </a:solidFill>
            </a:endParaRPr>
          </a:p>
        </p:txBody>
      </p:sp>
      <p:sp>
        <p:nvSpPr>
          <p:cNvPr id="5" name="Oval 4">
            <a:extLst>
              <a:ext uri="{FF2B5EF4-FFF2-40B4-BE49-F238E27FC236}">
                <a16:creationId xmlns:a16="http://schemas.microsoft.com/office/drawing/2014/main" id="{607597C7-148F-58D5-5890-63C892506303}"/>
              </a:ext>
            </a:extLst>
          </p:cNvPr>
          <p:cNvSpPr/>
          <p:nvPr/>
        </p:nvSpPr>
        <p:spPr>
          <a:xfrm>
            <a:off x="594342"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6" name="Oval 5">
            <a:extLst>
              <a:ext uri="{FF2B5EF4-FFF2-40B4-BE49-F238E27FC236}">
                <a16:creationId xmlns:a16="http://schemas.microsoft.com/office/drawing/2014/main" id="{8756F499-AB9A-217E-061C-7EBD64136BE9}"/>
              </a:ext>
            </a:extLst>
          </p:cNvPr>
          <p:cNvSpPr/>
          <p:nvPr/>
        </p:nvSpPr>
        <p:spPr>
          <a:xfrm>
            <a:off x="3699295"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7" name="Straight Connector 6">
            <a:extLst>
              <a:ext uri="{FF2B5EF4-FFF2-40B4-BE49-F238E27FC236}">
                <a16:creationId xmlns:a16="http://schemas.microsoft.com/office/drawing/2014/main" id="{B59B0FF5-E3A1-C6F0-1C67-267C704D6794}"/>
              </a:ext>
            </a:extLst>
          </p:cNvPr>
          <p:cNvCxnSpPr>
            <a:stCxn id="5" idx="6"/>
            <a:endCxn id="6" idx="2"/>
          </p:cNvCxnSpPr>
          <p:nvPr/>
        </p:nvCxnSpPr>
        <p:spPr>
          <a:xfrm>
            <a:off x="2106510" y="2446595"/>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3AFF8935-DB62-0D48-9054-EFA4C8CFE251}"/>
              </a:ext>
            </a:extLst>
          </p:cNvPr>
          <p:cNvSpPr/>
          <p:nvPr/>
        </p:nvSpPr>
        <p:spPr>
          <a:xfrm>
            <a:off x="6804248" y="1798523"/>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9" name="Straight Connector 8">
            <a:extLst>
              <a:ext uri="{FF2B5EF4-FFF2-40B4-BE49-F238E27FC236}">
                <a16:creationId xmlns:a16="http://schemas.microsoft.com/office/drawing/2014/main" id="{9052C9D1-BC93-071F-A42C-1F09F382CB53}"/>
              </a:ext>
            </a:extLst>
          </p:cNvPr>
          <p:cNvCxnSpPr>
            <a:cxnSpLocks/>
          </p:cNvCxnSpPr>
          <p:nvPr/>
        </p:nvCxnSpPr>
        <p:spPr>
          <a:xfrm>
            <a:off x="5211463" y="2446595"/>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D3BD7912-F159-4C02-8481-7303104F8439}"/>
              </a:ext>
            </a:extLst>
          </p:cNvPr>
          <p:cNvSpPr txBox="1"/>
          <p:nvPr/>
        </p:nvSpPr>
        <p:spPr>
          <a:xfrm>
            <a:off x="5395484" y="2044571"/>
            <a:ext cx="1288494" cy="369332"/>
          </a:xfrm>
          <a:prstGeom prst="rect">
            <a:avLst/>
          </a:prstGeom>
          <a:noFill/>
        </p:spPr>
        <p:txBody>
          <a:bodyPr wrap="square" rtlCol="0">
            <a:spAutoFit/>
          </a:bodyPr>
          <a:lstStyle/>
          <a:p>
            <a:r>
              <a:rPr lang="en-GB" b="1" dirty="0"/>
              <a:t>Importance</a:t>
            </a:r>
          </a:p>
        </p:txBody>
      </p:sp>
      <p:sp>
        <p:nvSpPr>
          <p:cNvPr id="11" name="TextBox 10">
            <a:extLst>
              <a:ext uri="{FF2B5EF4-FFF2-40B4-BE49-F238E27FC236}">
                <a16:creationId xmlns:a16="http://schemas.microsoft.com/office/drawing/2014/main" id="{1297DEDD-2C27-58F7-E2B7-276904459C6F}"/>
              </a:ext>
            </a:extLst>
          </p:cNvPr>
          <p:cNvSpPr txBox="1"/>
          <p:nvPr/>
        </p:nvSpPr>
        <p:spPr>
          <a:xfrm>
            <a:off x="2226780" y="2041291"/>
            <a:ext cx="1002775" cy="369332"/>
          </a:xfrm>
          <a:prstGeom prst="rect">
            <a:avLst/>
          </a:prstGeom>
          <a:noFill/>
        </p:spPr>
        <p:txBody>
          <a:bodyPr wrap="square" rtlCol="0">
            <a:spAutoFit/>
          </a:bodyPr>
          <a:lstStyle/>
          <a:p>
            <a:r>
              <a:rPr lang="en-GB" b="1" dirty="0"/>
              <a:t>Strength</a:t>
            </a:r>
          </a:p>
        </p:txBody>
      </p:sp>
      <p:sp>
        <p:nvSpPr>
          <p:cNvPr id="12" name="Oval 11">
            <a:extLst>
              <a:ext uri="{FF2B5EF4-FFF2-40B4-BE49-F238E27FC236}">
                <a16:creationId xmlns:a16="http://schemas.microsoft.com/office/drawing/2014/main" id="{73E64CFA-5E9A-77CE-4542-D2CE291CB1E2}"/>
              </a:ext>
            </a:extLst>
          </p:cNvPr>
          <p:cNvSpPr/>
          <p:nvPr/>
        </p:nvSpPr>
        <p:spPr>
          <a:xfrm>
            <a:off x="5682639" y="103941"/>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13" name="Straight Connector 12">
            <a:extLst>
              <a:ext uri="{FF2B5EF4-FFF2-40B4-BE49-F238E27FC236}">
                <a16:creationId xmlns:a16="http://schemas.microsoft.com/office/drawing/2014/main" id="{1ADB7194-87D2-BFE9-0D8F-BCB077B5AC68}"/>
              </a:ext>
            </a:extLst>
          </p:cNvPr>
          <p:cNvCxnSpPr>
            <a:cxnSpLocks/>
            <a:stCxn id="12" idx="5"/>
            <a:endCxn id="8" idx="0"/>
          </p:cNvCxnSpPr>
          <p:nvPr/>
        </p:nvCxnSpPr>
        <p:spPr>
          <a:xfrm>
            <a:off x="6973355" y="1210269"/>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9E122CF8-84E5-844D-DFCB-5D3C4F9F99F9}"/>
              </a:ext>
            </a:extLst>
          </p:cNvPr>
          <p:cNvSpPr txBox="1"/>
          <p:nvPr/>
        </p:nvSpPr>
        <p:spPr>
          <a:xfrm rot="2770169">
            <a:off x="7087841" y="1170766"/>
            <a:ext cx="600736" cy="369332"/>
          </a:xfrm>
          <a:prstGeom prst="rect">
            <a:avLst/>
          </a:prstGeom>
          <a:noFill/>
        </p:spPr>
        <p:txBody>
          <a:bodyPr wrap="square" rtlCol="0">
            <a:spAutoFit/>
          </a:bodyPr>
          <a:lstStyle/>
          <a:p>
            <a:r>
              <a:rPr lang="en-GB" b="1" dirty="0"/>
              <a:t>Task</a:t>
            </a:r>
          </a:p>
        </p:txBody>
      </p:sp>
      <p:cxnSp>
        <p:nvCxnSpPr>
          <p:cNvPr id="17" name="Straight Connector 16">
            <a:extLst>
              <a:ext uri="{FF2B5EF4-FFF2-40B4-BE49-F238E27FC236}">
                <a16:creationId xmlns:a16="http://schemas.microsoft.com/office/drawing/2014/main" id="{765C585D-00C5-DCEF-5855-6E525A0A9FF8}"/>
              </a:ext>
            </a:extLst>
          </p:cNvPr>
          <p:cNvCxnSpPr>
            <a:cxnSpLocks/>
            <a:stCxn id="6" idx="7"/>
            <a:endCxn id="12" idx="3"/>
          </p:cNvCxnSpPr>
          <p:nvPr/>
        </p:nvCxnSpPr>
        <p:spPr>
          <a:xfrm flipV="1">
            <a:off x="4990011" y="1210269"/>
            <a:ext cx="914080" cy="77807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9BBDC23D-ECA1-9A57-F399-9BA55B537EB7}"/>
              </a:ext>
            </a:extLst>
          </p:cNvPr>
          <p:cNvSpPr txBox="1"/>
          <p:nvPr/>
        </p:nvSpPr>
        <p:spPr>
          <a:xfrm rot="19102820">
            <a:off x="4798986" y="1209083"/>
            <a:ext cx="972203" cy="369332"/>
          </a:xfrm>
          <a:prstGeom prst="rect">
            <a:avLst/>
          </a:prstGeom>
          <a:noFill/>
        </p:spPr>
        <p:txBody>
          <a:bodyPr wrap="square" rtlCol="0">
            <a:spAutoFit/>
          </a:bodyPr>
          <a:lstStyle/>
          <a:p>
            <a:r>
              <a:rPr lang="en-GB" b="1" dirty="0">
                <a:solidFill>
                  <a:srgbClr val="0000CC"/>
                </a:solidFill>
              </a:rPr>
              <a:t>Buy-In</a:t>
            </a:r>
          </a:p>
        </p:txBody>
      </p:sp>
      <p:sp>
        <p:nvSpPr>
          <p:cNvPr id="21" name="TextBox 20">
            <a:extLst>
              <a:ext uri="{FF2B5EF4-FFF2-40B4-BE49-F238E27FC236}">
                <a16:creationId xmlns:a16="http://schemas.microsoft.com/office/drawing/2014/main" id="{6E71A420-B775-E36F-05AF-84A19EE71FB2}"/>
              </a:ext>
            </a:extLst>
          </p:cNvPr>
          <p:cNvSpPr txBox="1"/>
          <p:nvPr/>
        </p:nvSpPr>
        <p:spPr>
          <a:xfrm>
            <a:off x="387610" y="1063500"/>
            <a:ext cx="4649671" cy="369332"/>
          </a:xfrm>
          <a:prstGeom prst="rect">
            <a:avLst/>
          </a:prstGeom>
          <a:noFill/>
        </p:spPr>
        <p:txBody>
          <a:bodyPr wrap="none" rtlCol="0">
            <a:spAutoFit/>
          </a:bodyPr>
          <a:lstStyle/>
          <a:p>
            <a:r>
              <a:rPr lang="en-GB" dirty="0">
                <a:solidFill>
                  <a:srgbClr val="0000CC"/>
                </a:solidFill>
              </a:rPr>
              <a:t>The ‘link’ between the 2</a:t>
            </a:r>
            <a:r>
              <a:rPr lang="en-GB" baseline="30000" dirty="0">
                <a:solidFill>
                  <a:srgbClr val="0000CC"/>
                </a:solidFill>
              </a:rPr>
              <a:t>nd</a:t>
            </a:r>
            <a:r>
              <a:rPr lang="en-GB" dirty="0">
                <a:solidFill>
                  <a:srgbClr val="0000CC"/>
                </a:solidFill>
              </a:rPr>
              <a:t> and 5</a:t>
            </a:r>
            <a:r>
              <a:rPr lang="en-GB" baseline="30000" dirty="0">
                <a:solidFill>
                  <a:srgbClr val="0000CC"/>
                </a:solidFill>
              </a:rPr>
              <a:t>th</a:t>
            </a:r>
            <a:r>
              <a:rPr lang="en-GB" dirty="0">
                <a:solidFill>
                  <a:srgbClr val="0000CC"/>
                </a:solidFill>
              </a:rPr>
              <a:t> key principles</a:t>
            </a:r>
          </a:p>
        </p:txBody>
      </p:sp>
    </p:spTree>
    <p:extLst>
      <p:ext uri="{BB962C8B-B14F-4D97-AF65-F5344CB8AC3E}">
        <p14:creationId xmlns:p14="http://schemas.microsoft.com/office/powerpoint/2010/main" val="212601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D181A-D7DC-D14F-FCAB-FFBC3B9BA6B6}"/>
              </a:ext>
            </a:extLst>
          </p:cNvPr>
          <p:cNvSpPr>
            <a:spLocks noGrp="1"/>
          </p:cNvSpPr>
          <p:nvPr>
            <p:ph type="title"/>
          </p:nvPr>
        </p:nvSpPr>
        <p:spPr>
          <a:xfrm>
            <a:off x="52641" y="381113"/>
            <a:ext cx="2278502" cy="615602"/>
          </a:xfrm>
        </p:spPr>
        <p:txBody>
          <a:bodyPr>
            <a:normAutofit fontScale="90000"/>
          </a:bodyPr>
          <a:lstStyle/>
          <a:p>
            <a:pPr algn="ctr"/>
            <a:r>
              <a:rPr lang="en-GB" dirty="0"/>
              <a:t>The Achievability Line</a:t>
            </a:r>
          </a:p>
        </p:txBody>
      </p:sp>
      <p:sp>
        <p:nvSpPr>
          <p:cNvPr id="3" name="Content Placeholder 2">
            <a:extLst>
              <a:ext uri="{FF2B5EF4-FFF2-40B4-BE49-F238E27FC236}">
                <a16:creationId xmlns:a16="http://schemas.microsoft.com/office/drawing/2014/main" id="{D3191E82-4E82-CCB4-B3AF-68F83EDEAC78}"/>
              </a:ext>
            </a:extLst>
          </p:cNvPr>
          <p:cNvSpPr>
            <a:spLocks noGrp="1"/>
          </p:cNvSpPr>
          <p:nvPr>
            <p:ph idx="1"/>
          </p:nvPr>
        </p:nvSpPr>
        <p:spPr>
          <a:xfrm>
            <a:off x="1" y="3213376"/>
            <a:ext cx="9144000" cy="2447868"/>
          </a:xfrm>
        </p:spPr>
        <p:txBody>
          <a:bodyPr>
            <a:normAutofit fontScale="92500" lnSpcReduction="10000"/>
          </a:bodyPr>
          <a:lstStyle/>
          <a:p>
            <a:r>
              <a:rPr lang="en-GB" dirty="0">
                <a:solidFill>
                  <a:srgbClr val="0000CC"/>
                </a:solidFill>
              </a:rPr>
              <a:t>The link between the 2nd and 4th key principle is known as the </a:t>
            </a:r>
            <a:r>
              <a:rPr lang="en-GB" b="1" i="1" dirty="0">
                <a:solidFill>
                  <a:srgbClr val="0000CC"/>
                </a:solidFill>
              </a:rPr>
              <a:t>'Achievability Line</a:t>
            </a:r>
            <a:r>
              <a:rPr lang="en-GB" dirty="0">
                <a:solidFill>
                  <a:srgbClr val="0000CC"/>
                </a:solidFill>
              </a:rPr>
              <a:t>'. This is an assessment of how achievable </a:t>
            </a:r>
            <a:r>
              <a:rPr lang="en-GB" b="1" i="1" dirty="0">
                <a:solidFill>
                  <a:srgbClr val="0000CC"/>
                </a:solidFill>
              </a:rPr>
              <a:t>YOU</a:t>
            </a:r>
            <a:r>
              <a:rPr lang="en-GB" dirty="0">
                <a:solidFill>
                  <a:srgbClr val="0000CC"/>
                </a:solidFill>
              </a:rPr>
              <a:t> believe your goal to be. You are, in fact, reviewing to what extent </a:t>
            </a:r>
            <a:r>
              <a:rPr lang="en-GB" b="1" i="1" dirty="0">
                <a:solidFill>
                  <a:srgbClr val="0000CC"/>
                </a:solidFill>
              </a:rPr>
              <a:t>you believe you have what it takes </a:t>
            </a:r>
            <a:r>
              <a:rPr lang="en-GB" dirty="0">
                <a:solidFill>
                  <a:srgbClr val="0000CC"/>
                </a:solidFill>
              </a:rPr>
              <a:t>to </a:t>
            </a:r>
            <a:r>
              <a:rPr lang="en-GB" b="1" dirty="0">
                <a:solidFill>
                  <a:srgbClr val="0000CC"/>
                </a:solidFill>
              </a:rPr>
              <a:t>M</a:t>
            </a:r>
            <a:r>
              <a:rPr lang="en-GB" dirty="0">
                <a:solidFill>
                  <a:srgbClr val="0000CC"/>
                </a:solidFill>
              </a:rPr>
              <a:t>ake </a:t>
            </a:r>
            <a:r>
              <a:rPr lang="en-GB" b="1" dirty="0">
                <a:solidFill>
                  <a:srgbClr val="0000CC"/>
                </a:solidFill>
              </a:rPr>
              <a:t>A</a:t>
            </a:r>
            <a:r>
              <a:rPr lang="en-GB" dirty="0">
                <a:solidFill>
                  <a:srgbClr val="0000CC"/>
                </a:solidFill>
              </a:rPr>
              <a:t> </a:t>
            </a:r>
            <a:r>
              <a:rPr lang="en-GB" b="1" dirty="0">
                <a:solidFill>
                  <a:srgbClr val="0000CC"/>
                </a:solidFill>
              </a:rPr>
              <a:t>D</a:t>
            </a:r>
            <a:r>
              <a:rPr lang="en-GB" dirty="0">
                <a:solidFill>
                  <a:srgbClr val="0000CC"/>
                </a:solidFill>
              </a:rPr>
              <a:t>ifference.</a:t>
            </a:r>
          </a:p>
          <a:p>
            <a:r>
              <a:rPr lang="en-GB" dirty="0">
                <a:solidFill>
                  <a:srgbClr val="0000CC"/>
                </a:solidFill>
              </a:rPr>
              <a:t>In order to answer this, you need to consider the timescale of the goal/s and the level of achievement that has been defined (SMART), together with your own assessment of your level of </a:t>
            </a:r>
            <a:r>
              <a:rPr lang="en-GB" b="1" dirty="0">
                <a:solidFill>
                  <a:srgbClr val="0000CC"/>
                </a:solidFill>
              </a:rPr>
              <a:t>skill, knowledge</a:t>
            </a:r>
            <a:r>
              <a:rPr lang="en-GB" dirty="0">
                <a:solidFill>
                  <a:srgbClr val="0000CC"/>
                </a:solidFill>
              </a:rPr>
              <a:t>, available </a:t>
            </a:r>
            <a:r>
              <a:rPr lang="en-GB" b="1" dirty="0">
                <a:solidFill>
                  <a:srgbClr val="0000CC"/>
                </a:solidFill>
              </a:rPr>
              <a:t>resources</a:t>
            </a:r>
            <a:r>
              <a:rPr lang="en-GB" dirty="0">
                <a:solidFill>
                  <a:srgbClr val="0000CC"/>
                </a:solidFill>
              </a:rPr>
              <a:t>, and </a:t>
            </a:r>
            <a:r>
              <a:rPr lang="en-GB" b="1" i="1" dirty="0">
                <a:solidFill>
                  <a:srgbClr val="0000CC"/>
                </a:solidFill>
              </a:rPr>
              <a:t>confidence</a:t>
            </a:r>
            <a:r>
              <a:rPr lang="en-GB" dirty="0">
                <a:solidFill>
                  <a:srgbClr val="0000CC"/>
                </a:solidFill>
              </a:rPr>
              <a:t>.</a:t>
            </a:r>
          </a:p>
          <a:p>
            <a:r>
              <a:rPr lang="en-GB" dirty="0">
                <a:solidFill>
                  <a:srgbClr val="0000CC"/>
                </a:solidFill>
              </a:rPr>
              <a:t>It is common for an individual level of </a:t>
            </a:r>
            <a:r>
              <a:rPr lang="en-GB" b="1" dirty="0">
                <a:solidFill>
                  <a:srgbClr val="0000CC"/>
                </a:solidFill>
              </a:rPr>
              <a:t>self-belief</a:t>
            </a:r>
            <a:r>
              <a:rPr lang="en-GB" dirty="0">
                <a:solidFill>
                  <a:srgbClr val="0000CC"/>
                </a:solidFill>
              </a:rPr>
              <a:t> to </a:t>
            </a:r>
            <a:r>
              <a:rPr lang="en-GB" b="1" i="1" dirty="0">
                <a:solidFill>
                  <a:srgbClr val="0000CC"/>
                </a:solidFill>
              </a:rPr>
              <a:t>change</a:t>
            </a:r>
            <a:r>
              <a:rPr lang="en-GB" dirty="0">
                <a:solidFill>
                  <a:srgbClr val="0000CC"/>
                </a:solidFill>
              </a:rPr>
              <a:t> or </a:t>
            </a:r>
            <a:r>
              <a:rPr lang="en-GB" b="1" i="1" dirty="0">
                <a:solidFill>
                  <a:srgbClr val="0000CC"/>
                </a:solidFill>
              </a:rPr>
              <a:t>fluctuate</a:t>
            </a:r>
            <a:r>
              <a:rPr lang="en-GB" dirty="0">
                <a:solidFill>
                  <a:srgbClr val="0000CC"/>
                </a:solidFill>
              </a:rPr>
              <a:t>. Similarly, the </a:t>
            </a:r>
            <a:r>
              <a:rPr lang="en-GB" b="1" dirty="0">
                <a:solidFill>
                  <a:srgbClr val="0000CC"/>
                </a:solidFill>
              </a:rPr>
              <a:t>strength</a:t>
            </a:r>
            <a:r>
              <a:rPr lang="en-GB" dirty="0">
                <a:solidFill>
                  <a:srgbClr val="0000CC"/>
                </a:solidFill>
              </a:rPr>
              <a:t> of the 'reason why' can alter. It might fall if the prioritised plan, for example, is likely to involve 'too much effort'.</a:t>
            </a:r>
          </a:p>
          <a:p>
            <a:endParaRPr lang="en-GB" dirty="0">
              <a:solidFill>
                <a:srgbClr val="0000CC"/>
              </a:solidFill>
            </a:endParaRPr>
          </a:p>
        </p:txBody>
      </p:sp>
      <p:sp>
        <p:nvSpPr>
          <p:cNvPr id="4" name="Oval 3">
            <a:extLst>
              <a:ext uri="{FF2B5EF4-FFF2-40B4-BE49-F238E27FC236}">
                <a16:creationId xmlns:a16="http://schemas.microsoft.com/office/drawing/2014/main" id="{DB3B9238-BF17-D908-BB81-573541CB5F88}"/>
              </a:ext>
            </a:extLst>
          </p:cNvPr>
          <p:cNvSpPr/>
          <p:nvPr/>
        </p:nvSpPr>
        <p:spPr>
          <a:xfrm>
            <a:off x="1371419"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5" name="Oval 4">
            <a:extLst>
              <a:ext uri="{FF2B5EF4-FFF2-40B4-BE49-F238E27FC236}">
                <a16:creationId xmlns:a16="http://schemas.microsoft.com/office/drawing/2014/main" id="{CBDB47A3-1802-5D5A-99C5-D3396BACF274}"/>
              </a:ext>
            </a:extLst>
          </p:cNvPr>
          <p:cNvSpPr/>
          <p:nvPr/>
        </p:nvSpPr>
        <p:spPr>
          <a:xfrm>
            <a:off x="4476372"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6" name="Straight Connector 5">
            <a:extLst>
              <a:ext uri="{FF2B5EF4-FFF2-40B4-BE49-F238E27FC236}">
                <a16:creationId xmlns:a16="http://schemas.microsoft.com/office/drawing/2014/main" id="{27081117-C516-791A-CDD4-259B74143662}"/>
              </a:ext>
            </a:extLst>
          </p:cNvPr>
          <p:cNvCxnSpPr>
            <a:stCxn id="4" idx="6"/>
            <a:endCxn id="5" idx="2"/>
          </p:cNvCxnSpPr>
          <p:nvPr/>
        </p:nvCxnSpPr>
        <p:spPr>
          <a:xfrm>
            <a:off x="2883587"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DC449117-0C95-DD0B-9BD9-1A72D1063D44}"/>
              </a:ext>
            </a:extLst>
          </p:cNvPr>
          <p:cNvSpPr/>
          <p:nvPr/>
        </p:nvSpPr>
        <p:spPr>
          <a:xfrm>
            <a:off x="7581325"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8" name="Straight Connector 7">
            <a:extLst>
              <a:ext uri="{FF2B5EF4-FFF2-40B4-BE49-F238E27FC236}">
                <a16:creationId xmlns:a16="http://schemas.microsoft.com/office/drawing/2014/main" id="{43D57EB5-B655-DBBF-48F2-C2561F0C9CFB}"/>
              </a:ext>
            </a:extLst>
          </p:cNvPr>
          <p:cNvCxnSpPr>
            <a:cxnSpLocks/>
          </p:cNvCxnSpPr>
          <p:nvPr/>
        </p:nvCxnSpPr>
        <p:spPr>
          <a:xfrm>
            <a:off x="5988540"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95FC7C2E-BF51-809F-C761-A57EAAF63FBA}"/>
              </a:ext>
            </a:extLst>
          </p:cNvPr>
          <p:cNvSpPr txBox="1"/>
          <p:nvPr/>
        </p:nvSpPr>
        <p:spPr>
          <a:xfrm>
            <a:off x="6172561" y="2110327"/>
            <a:ext cx="1288494" cy="369332"/>
          </a:xfrm>
          <a:prstGeom prst="rect">
            <a:avLst/>
          </a:prstGeom>
          <a:noFill/>
        </p:spPr>
        <p:txBody>
          <a:bodyPr wrap="square" rtlCol="0">
            <a:spAutoFit/>
          </a:bodyPr>
          <a:lstStyle/>
          <a:p>
            <a:r>
              <a:rPr lang="en-GB" b="1" dirty="0"/>
              <a:t>Importance</a:t>
            </a:r>
          </a:p>
        </p:txBody>
      </p:sp>
      <p:sp>
        <p:nvSpPr>
          <p:cNvPr id="10" name="TextBox 9">
            <a:extLst>
              <a:ext uri="{FF2B5EF4-FFF2-40B4-BE49-F238E27FC236}">
                <a16:creationId xmlns:a16="http://schemas.microsoft.com/office/drawing/2014/main" id="{2F06A549-C130-6173-7DC1-FF6A0BD2A30C}"/>
              </a:ext>
            </a:extLst>
          </p:cNvPr>
          <p:cNvSpPr txBox="1"/>
          <p:nvPr/>
        </p:nvSpPr>
        <p:spPr>
          <a:xfrm>
            <a:off x="3003857" y="2107047"/>
            <a:ext cx="1002775" cy="369332"/>
          </a:xfrm>
          <a:prstGeom prst="rect">
            <a:avLst/>
          </a:prstGeom>
          <a:noFill/>
        </p:spPr>
        <p:txBody>
          <a:bodyPr wrap="square" rtlCol="0">
            <a:spAutoFit/>
          </a:bodyPr>
          <a:lstStyle/>
          <a:p>
            <a:r>
              <a:rPr lang="en-GB" b="1" dirty="0"/>
              <a:t>Strength</a:t>
            </a:r>
          </a:p>
        </p:txBody>
      </p:sp>
      <p:sp>
        <p:nvSpPr>
          <p:cNvPr id="11" name="Oval 10">
            <a:extLst>
              <a:ext uri="{FF2B5EF4-FFF2-40B4-BE49-F238E27FC236}">
                <a16:creationId xmlns:a16="http://schemas.microsoft.com/office/drawing/2014/main" id="{59A562B8-3469-28A1-2110-54064A53D2D2}"/>
              </a:ext>
            </a:extLst>
          </p:cNvPr>
          <p:cNvSpPr/>
          <p:nvPr/>
        </p:nvSpPr>
        <p:spPr>
          <a:xfrm>
            <a:off x="6459716" y="16969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12" name="Straight Connector 11">
            <a:extLst>
              <a:ext uri="{FF2B5EF4-FFF2-40B4-BE49-F238E27FC236}">
                <a16:creationId xmlns:a16="http://schemas.microsoft.com/office/drawing/2014/main" id="{A9EC68E3-2D60-1434-D4C5-72B6C6963298}"/>
              </a:ext>
            </a:extLst>
          </p:cNvPr>
          <p:cNvCxnSpPr>
            <a:cxnSpLocks/>
            <a:stCxn id="11" idx="5"/>
            <a:endCxn id="7" idx="0"/>
          </p:cNvCxnSpPr>
          <p:nvPr/>
        </p:nvCxnSpPr>
        <p:spPr>
          <a:xfrm>
            <a:off x="7750432" y="1276025"/>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9941B1B-3C2F-4D2D-9BF8-C711CAB5B65C}"/>
              </a:ext>
            </a:extLst>
          </p:cNvPr>
          <p:cNvSpPr txBox="1"/>
          <p:nvPr/>
        </p:nvSpPr>
        <p:spPr>
          <a:xfrm rot="2770169">
            <a:off x="7864918" y="1236522"/>
            <a:ext cx="600736" cy="369332"/>
          </a:xfrm>
          <a:prstGeom prst="rect">
            <a:avLst/>
          </a:prstGeom>
          <a:noFill/>
        </p:spPr>
        <p:txBody>
          <a:bodyPr wrap="square" rtlCol="0">
            <a:spAutoFit/>
          </a:bodyPr>
          <a:lstStyle/>
          <a:p>
            <a:r>
              <a:rPr lang="en-GB" b="1" dirty="0"/>
              <a:t>Task</a:t>
            </a:r>
          </a:p>
        </p:txBody>
      </p:sp>
      <p:sp>
        <p:nvSpPr>
          <p:cNvPr id="15" name="Oval 14">
            <a:extLst>
              <a:ext uri="{FF2B5EF4-FFF2-40B4-BE49-F238E27FC236}">
                <a16:creationId xmlns:a16="http://schemas.microsoft.com/office/drawing/2014/main" id="{7C08AB2E-EEB9-DF7A-4816-B2F395CEE399}"/>
              </a:ext>
            </a:extLst>
          </p:cNvPr>
          <p:cNvSpPr/>
          <p:nvPr/>
        </p:nvSpPr>
        <p:spPr>
          <a:xfrm>
            <a:off x="2493028" y="13366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Self-Belief</a:t>
            </a:r>
          </a:p>
        </p:txBody>
      </p:sp>
      <p:cxnSp>
        <p:nvCxnSpPr>
          <p:cNvPr id="18" name="Straight Connector 17">
            <a:extLst>
              <a:ext uri="{FF2B5EF4-FFF2-40B4-BE49-F238E27FC236}">
                <a16:creationId xmlns:a16="http://schemas.microsoft.com/office/drawing/2014/main" id="{C77A7356-5153-7F22-069E-5B83B1D2A9AC}"/>
              </a:ext>
            </a:extLst>
          </p:cNvPr>
          <p:cNvCxnSpPr>
            <a:cxnSpLocks/>
            <a:stCxn id="5" idx="7"/>
            <a:endCxn id="11" idx="3"/>
          </p:cNvCxnSpPr>
          <p:nvPr/>
        </p:nvCxnSpPr>
        <p:spPr>
          <a:xfrm flipV="1">
            <a:off x="5767088" y="1276025"/>
            <a:ext cx="914080" cy="77807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B1182D7-AF08-3ACD-6139-C30590211295}"/>
              </a:ext>
            </a:extLst>
          </p:cNvPr>
          <p:cNvCxnSpPr>
            <a:cxnSpLocks/>
            <a:stCxn id="15" idx="5"/>
            <a:endCxn id="5" idx="1"/>
          </p:cNvCxnSpPr>
          <p:nvPr/>
        </p:nvCxnSpPr>
        <p:spPr>
          <a:xfrm>
            <a:off x="3783744" y="1239995"/>
            <a:ext cx="914080" cy="81410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1063A29B-5F58-C8CB-01E8-CA66551AEA13}"/>
              </a:ext>
            </a:extLst>
          </p:cNvPr>
          <p:cNvSpPr txBox="1"/>
          <p:nvPr/>
        </p:nvSpPr>
        <p:spPr>
          <a:xfrm rot="2484866">
            <a:off x="3731342" y="1337440"/>
            <a:ext cx="1452854" cy="369332"/>
          </a:xfrm>
          <a:prstGeom prst="rect">
            <a:avLst/>
          </a:prstGeom>
          <a:noFill/>
        </p:spPr>
        <p:txBody>
          <a:bodyPr wrap="square" rtlCol="0">
            <a:spAutoFit/>
          </a:bodyPr>
          <a:lstStyle/>
          <a:p>
            <a:r>
              <a:rPr lang="en-GB" b="1" dirty="0"/>
              <a:t>Achievability</a:t>
            </a:r>
          </a:p>
        </p:txBody>
      </p:sp>
      <p:sp>
        <p:nvSpPr>
          <p:cNvPr id="27" name="TextBox 26">
            <a:extLst>
              <a:ext uri="{FF2B5EF4-FFF2-40B4-BE49-F238E27FC236}">
                <a16:creationId xmlns:a16="http://schemas.microsoft.com/office/drawing/2014/main" id="{CFF44356-C635-C9EC-CB33-3340A8D18BA4}"/>
              </a:ext>
            </a:extLst>
          </p:cNvPr>
          <p:cNvSpPr txBox="1"/>
          <p:nvPr/>
        </p:nvSpPr>
        <p:spPr>
          <a:xfrm rot="19200063">
            <a:off x="5490940" y="1284899"/>
            <a:ext cx="1002775" cy="369332"/>
          </a:xfrm>
          <a:prstGeom prst="rect">
            <a:avLst/>
          </a:prstGeom>
          <a:noFill/>
        </p:spPr>
        <p:txBody>
          <a:bodyPr wrap="square" rtlCol="0">
            <a:spAutoFit/>
          </a:bodyPr>
          <a:lstStyle/>
          <a:p>
            <a:r>
              <a:rPr lang="en-GB" b="1" dirty="0"/>
              <a:t>Buy-in</a:t>
            </a:r>
          </a:p>
        </p:txBody>
      </p:sp>
    </p:spTree>
    <p:extLst>
      <p:ext uri="{BB962C8B-B14F-4D97-AF65-F5344CB8AC3E}">
        <p14:creationId xmlns:p14="http://schemas.microsoft.com/office/powerpoint/2010/main" val="4130823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9D3ACF44-E602-4316-4704-125E18258713}"/>
              </a:ext>
            </a:extLst>
          </p:cNvPr>
          <p:cNvSpPr/>
          <p:nvPr/>
        </p:nvSpPr>
        <p:spPr>
          <a:xfrm>
            <a:off x="1371419"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3" name="Oval 2">
            <a:extLst>
              <a:ext uri="{FF2B5EF4-FFF2-40B4-BE49-F238E27FC236}">
                <a16:creationId xmlns:a16="http://schemas.microsoft.com/office/drawing/2014/main" id="{3ADF3B96-1548-A69C-0DCD-9426F77601E7}"/>
              </a:ext>
            </a:extLst>
          </p:cNvPr>
          <p:cNvSpPr/>
          <p:nvPr/>
        </p:nvSpPr>
        <p:spPr>
          <a:xfrm>
            <a:off x="4476372"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4" name="Straight Connector 3">
            <a:extLst>
              <a:ext uri="{FF2B5EF4-FFF2-40B4-BE49-F238E27FC236}">
                <a16:creationId xmlns:a16="http://schemas.microsoft.com/office/drawing/2014/main" id="{B4ADCC65-8A4A-23AB-CF3A-4613A4686898}"/>
              </a:ext>
            </a:extLst>
          </p:cNvPr>
          <p:cNvCxnSpPr>
            <a:stCxn id="2" idx="6"/>
            <a:endCxn id="3" idx="2"/>
          </p:cNvCxnSpPr>
          <p:nvPr/>
        </p:nvCxnSpPr>
        <p:spPr>
          <a:xfrm>
            <a:off x="2883587"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Oval 4">
            <a:extLst>
              <a:ext uri="{FF2B5EF4-FFF2-40B4-BE49-F238E27FC236}">
                <a16:creationId xmlns:a16="http://schemas.microsoft.com/office/drawing/2014/main" id="{7C64C1C9-5382-053F-A723-939F8228F02A}"/>
              </a:ext>
            </a:extLst>
          </p:cNvPr>
          <p:cNvSpPr/>
          <p:nvPr/>
        </p:nvSpPr>
        <p:spPr>
          <a:xfrm>
            <a:off x="7581325"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6" name="Straight Connector 5">
            <a:extLst>
              <a:ext uri="{FF2B5EF4-FFF2-40B4-BE49-F238E27FC236}">
                <a16:creationId xmlns:a16="http://schemas.microsoft.com/office/drawing/2014/main" id="{48E0A06E-04E3-F97A-D55C-FC1E098079FE}"/>
              </a:ext>
            </a:extLst>
          </p:cNvPr>
          <p:cNvCxnSpPr>
            <a:cxnSpLocks/>
          </p:cNvCxnSpPr>
          <p:nvPr/>
        </p:nvCxnSpPr>
        <p:spPr>
          <a:xfrm>
            <a:off x="5988540"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1DDC79FB-46FB-9137-96DB-669613B69156}"/>
              </a:ext>
            </a:extLst>
          </p:cNvPr>
          <p:cNvSpPr txBox="1"/>
          <p:nvPr/>
        </p:nvSpPr>
        <p:spPr>
          <a:xfrm>
            <a:off x="6172561" y="2110327"/>
            <a:ext cx="1288494" cy="369332"/>
          </a:xfrm>
          <a:prstGeom prst="rect">
            <a:avLst/>
          </a:prstGeom>
          <a:noFill/>
        </p:spPr>
        <p:txBody>
          <a:bodyPr wrap="square" rtlCol="0">
            <a:spAutoFit/>
          </a:bodyPr>
          <a:lstStyle/>
          <a:p>
            <a:r>
              <a:rPr lang="en-GB" b="1" dirty="0"/>
              <a:t>Importance</a:t>
            </a:r>
          </a:p>
        </p:txBody>
      </p:sp>
      <p:sp>
        <p:nvSpPr>
          <p:cNvPr id="8" name="TextBox 7">
            <a:extLst>
              <a:ext uri="{FF2B5EF4-FFF2-40B4-BE49-F238E27FC236}">
                <a16:creationId xmlns:a16="http://schemas.microsoft.com/office/drawing/2014/main" id="{E1C8F138-79B4-8393-3C66-7C6189CEBA78}"/>
              </a:ext>
            </a:extLst>
          </p:cNvPr>
          <p:cNvSpPr txBox="1"/>
          <p:nvPr/>
        </p:nvSpPr>
        <p:spPr>
          <a:xfrm>
            <a:off x="3003857" y="2107047"/>
            <a:ext cx="1002775" cy="369332"/>
          </a:xfrm>
          <a:prstGeom prst="rect">
            <a:avLst/>
          </a:prstGeom>
          <a:noFill/>
        </p:spPr>
        <p:txBody>
          <a:bodyPr wrap="square" rtlCol="0">
            <a:spAutoFit/>
          </a:bodyPr>
          <a:lstStyle/>
          <a:p>
            <a:r>
              <a:rPr lang="en-GB" b="1" dirty="0"/>
              <a:t>Strength</a:t>
            </a:r>
          </a:p>
        </p:txBody>
      </p:sp>
      <p:sp>
        <p:nvSpPr>
          <p:cNvPr id="9" name="Oval 8">
            <a:extLst>
              <a:ext uri="{FF2B5EF4-FFF2-40B4-BE49-F238E27FC236}">
                <a16:creationId xmlns:a16="http://schemas.microsoft.com/office/drawing/2014/main" id="{96F35E2E-2A3E-C2AB-83E8-2B03D9F71BF0}"/>
              </a:ext>
            </a:extLst>
          </p:cNvPr>
          <p:cNvSpPr/>
          <p:nvPr/>
        </p:nvSpPr>
        <p:spPr>
          <a:xfrm>
            <a:off x="6459716" y="16969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10" name="Straight Connector 9">
            <a:extLst>
              <a:ext uri="{FF2B5EF4-FFF2-40B4-BE49-F238E27FC236}">
                <a16:creationId xmlns:a16="http://schemas.microsoft.com/office/drawing/2014/main" id="{88035BDD-DD88-0F5E-38A7-B4186E531DC0}"/>
              </a:ext>
            </a:extLst>
          </p:cNvPr>
          <p:cNvCxnSpPr>
            <a:cxnSpLocks/>
            <a:stCxn id="9" idx="5"/>
            <a:endCxn id="5" idx="0"/>
          </p:cNvCxnSpPr>
          <p:nvPr/>
        </p:nvCxnSpPr>
        <p:spPr>
          <a:xfrm>
            <a:off x="7750432" y="1276025"/>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C67DBFC-4336-CBB8-28B5-FB635685E00D}"/>
              </a:ext>
            </a:extLst>
          </p:cNvPr>
          <p:cNvSpPr txBox="1"/>
          <p:nvPr/>
        </p:nvSpPr>
        <p:spPr>
          <a:xfrm rot="2770169">
            <a:off x="7864918" y="1236522"/>
            <a:ext cx="600736" cy="369332"/>
          </a:xfrm>
          <a:prstGeom prst="rect">
            <a:avLst/>
          </a:prstGeom>
          <a:noFill/>
        </p:spPr>
        <p:txBody>
          <a:bodyPr wrap="square" rtlCol="0">
            <a:spAutoFit/>
          </a:bodyPr>
          <a:lstStyle/>
          <a:p>
            <a:r>
              <a:rPr lang="en-GB" b="1" dirty="0"/>
              <a:t>Task</a:t>
            </a:r>
          </a:p>
        </p:txBody>
      </p:sp>
      <p:sp>
        <p:nvSpPr>
          <p:cNvPr id="12" name="Oval 11">
            <a:extLst>
              <a:ext uri="{FF2B5EF4-FFF2-40B4-BE49-F238E27FC236}">
                <a16:creationId xmlns:a16="http://schemas.microsoft.com/office/drawing/2014/main" id="{0907D73F-2BE8-1463-C8C0-845D19C5AFAD}"/>
              </a:ext>
            </a:extLst>
          </p:cNvPr>
          <p:cNvSpPr/>
          <p:nvPr/>
        </p:nvSpPr>
        <p:spPr>
          <a:xfrm>
            <a:off x="2493028" y="13366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Self-Belief</a:t>
            </a:r>
          </a:p>
        </p:txBody>
      </p:sp>
      <p:cxnSp>
        <p:nvCxnSpPr>
          <p:cNvPr id="13" name="Straight Connector 12">
            <a:extLst>
              <a:ext uri="{FF2B5EF4-FFF2-40B4-BE49-F238E27FC236}">
                <a16:creationId xmlns:a16="http://schemas.microsoft.com/office/drawing/2014/main" id="{FD9D735B-A467-ED06-3660-523BD1090CC0}"/>
              </a:ext>
            </a:extLst>
          </p:cNvPr>
          <p:cNvCxnSpPr>
            <a:cxnSpLocks/>
            <a:stCxn id="3" idx="7"/>
            <a:endCxn id="9" idx="3"/>
          </p:cNvCxnSpPr>
          <p:nvPr/>
        </p:nvCxnSpPr>
        <p:spPr>
          <a:xfrm flipV="1">
            <a:off x="5767088" y="1276025"/>
            <a:ext cx="914080" cy="77807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FAE852D-0143-E425-947C-886A4A412A53}"/>
              </a:ext>
            </a:extLst>
          </p:cNvPr>
          <p:cNvCxnSpPr>
            <a:cxnSpLocks/>
            <a:stCxn id="12" idx="5"/>
            <a:endCxn id="3" idx="1"/>
          </p:cNvCxnSpPr>
          <p:nvPr/>
        </p:nvCxnSpPr>
        <p:spPr>
          <a:xfrm>
            <a:off x="3783744" y="1239995"/>
            <a:ext cx="914080" cy="81410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6941964-EDA1-D563-62E0-432ECF9B43E2}"/>
              </a:ext>
            </a:extLst>
          </p:cNvPr>
          <p:cNvSpPr txBox="1"/>
          <p:nvPr/>
        </p:nvSpPr>
        <p:spPr>
          <a:xfrm rot="2484866">
            <a:off x="3731342" y="1337440"/>
            <a:ext cx="1452854" cy="369332"/>
          </a:xfrm>
          <a:prstGeom prst="rect">
            <a:avLst/>
          </a:prstGeom>
          <a:noFill/>
        </p:spPr>
        <p:txBody>
          <a:bodyPr wrap="square" rtlCol="0">
            <a:spAutoFit/>
          </a:bodyPr>
          <a:lstStyle/>
          <a:p>
            <a:r>
              <a:rPr lang="en-GB" b="1" dirty="0"/>
              <a:t>Achievability</a:t>
            </a:r>
          </a:p>
        </p:txBody>
      </p:sp>
      <p:sp>
        <p:nvSpPr>
          <p:cNvPr id="16" name="TextBox 15">
            <a:extLst>
              <a:ext uri="{FF2B5EF4-FFF2-40B4-BE49-F238E27FC236}">
                <a16:creationId xmlns:a16="http://schemas.microsoft.com/office/drawing/2014/main" id="{0BEA927C-33BF-709E-86D2-0A11BA5EF0D5}"/>
              </a:ext>
            </a:extLst>
          </p:cNvPr>
          <p:cNvSpPr txBox="1"/>
          <p:nvPr/>
        </p:nvSpPr>
        <p:spPr>
          <a:xfrm rot="19200063">
            <a:off x="5490940" y="1284899"/>
            <a:ext cx="1002775" cy="369332"/>
          </a:xfrm>
          <a:prstGeom prst="rect">
            <a:avLst/>
          </a:prstGeom>
          <a:noFill/>
        </p:spPr>
        <p:txBody>
          <a:bodyPr wrap="square" rtlCol="0">
            <a:spAutoFit/>
          </a:bodyPr>
          <a:lstStyle/>
          <a:p>
            <a:r>
              <a:rPr lang="en-GB" b="1" dirty="0"/>
              <a:t>Buy-in</a:t>
            </a:r>
          </a:p>
        </p:txBody>
      </p:sp>
      <p:sp>
        <p:nvSpPr>
          <p:cNvPr id="17" name="Title 1">
            <a:extLst>
              <a:ext uri="{FF2B5EF4-FFF2-40B4-BE49-F238E27FC236}">
                <a16:creationId xmlns:a16="http://schemas.microsoft.com/office/drawing/2014/main" id="{1649AD5E-6EE0-8120-F0C1-2E73E46C8E7C}"/>
              </a:ext>
            </a:extLst>
          </p:cNvPr>
          <p:cNvSpPr txBox="1">
            <a:spLocks/>
          </p:cNvSpPr>
          <p:nvPr/>
        </p:nvSpPr>
        <p:spPr>
          <a:xfrm>
            <a:off x="20170" y="1022336"/>
            <a:ext cx="2278502" cy="624709"/>
          </a:xfrm>
          <a:prstGeom prst="rect">
            <a:avLst/>
          </a:prstGeom>
        </p:spPr>
        <p:txBody>
          <a:bodyP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dirty="0"/>
              <a:t>Self-Belief</a:t>
            </a:r>
          </a:p>
        </p:txBody>
      </p:sp>
      <p:sp>
        <p:nvSpPr>
          <p:cNvPr id="19" name="TextBox 18">
            <a:extLst>
              <a:ext uri="{FF2B5EF4-FFF2-40B4-BE49-F238E27FC236}">
                <a16:creationId xmlns:a16="http://schemas.microsoft.com/office/drawing/2014/main" id="{BB9F8B31-A51F-5271-A2DE-72AD80B243EB}"/>
              </a:ext>
            </a:extLst>
          </p:cNvPr>
          <p:cNvSpPr txBox="1"/>
          <p:nvPr/>
        </p:nvSpPr>
        <p:spPr>
          <a:xfrm>
            <a:off x="161531" y="3309681"/>
            <a:ext cx="9042986" cy="2446824"/>
          </a:xfrm>
          <a:prstGeom prst="rect">
            <a:avLst/>
          </a:prstGeom>
          <a:noFill/>
        </p:spPr>
        <p:txBody>
          <a:bodyPr wrap="square">
            <a:spAutoFit/>
          </a:bodyPr>
          <a:lstStyle/>
          <a:p>
            <a:pPr marL="285750" indent="-285750">
              <a:buFont typeface="Arial" panose="020B0604020202020204" pitchFamily="34" charset="0"/>
              <a:buChar char="•"/>
            </a:pPr>
            <a:r>
              <a:rPr lang="en-GB" sz="1700" dirty="0">
                <a:solidFill>
                  <a:srgbClr val="0000CC"/>
                </a:solidFill>
              </a:rPr>
              <a:t>In order to Make A Difference, you need to maintain a high level of </a:t>
            </a:r>
            <a:r>
              <a:rPr lang="en-GB" sz="1700" b="1" i="1" dirty="0">
                <a:solidFill>
                  <a:srgbClr val="0000CC"/>
                </a:solidFill>
              </a:rPr>
              <a:t>self-belief </a:t>
            </a:r>
            <a:r>
              <a:rPr lang="en-GB" sz="1700" dirty="0">
                <a:solidFill>
                  <a:srgbClr val="0000CC"/>
                </a:solidFill>
              </a:rPr>
              <a:t>and a very strong </a:t>
            </a:r>
            <a:r>
              <a:rPr lang="en-GB" sz="1700" b="1" dirty="0">
                <a:solidFill>
                  <a:srgbClr val="0000CC"/>
                </a:solidFill>
              </a:rPr>
              <a:t>'Reason Why</a:t>
            </a:r>
            <a:r>
              <a:rPr lang="en-GB" sz="1700" dirty="0">
                <a:solidFill>
                  <a:srgbClr val="0000CC"/>
                </a:solidFill>
              </a:rPr>
              <a:t>'. One without the other will not be enough for success!  So, you need to be checking these regularly and taking appropriate action.</a:t>
            </a:r>
          </a:p>
          <a:p>
            <a:pPr marL="285750" indent="-285750">
              <a:buFont typeface="Arial" panose="020B0604020202020204" pitchFamily="34" charset="0"/>
              <a:buChar char="•"/>
            </a:pPr>
            <a:r>
              <a:rPr lang="en-GB" sz="1700" dirty="0">
                <a:solidFill>
                  <a:srgbClr val="0000CC"/>
                </a:solidFill>
              </a:rPr>
              <a:t>“</a:t>
            </a:r>
            <a:r>
              <a:rPr lang="en-GB" sz="1700" b="1" dirty="0">
                <a:solidFill>
                  <a:srgbClr val="0000CC"/>
                </a:solidFill>
              </a:rPr>
              <a:t>Self Belief</a:t>
            </a:r>
            <a:r>
              <a:rPr lang="en-GB" sz="1700" dirty="0">
                <a:solidFill>
                  <a:srgbClr val="0000CC"/>
                </a:solidFill>
              </a:rPr>
              <a:t>” is therefore important, but </a:t>
            </a:r>
            <a:r>
              <a:rPr lang="en-GB" sz="1700" b="1" dirty="0">
                <a:solidFill>
                  <a:srgbClr val="0000CC"/>
                </a:solidFill>
              </a:rPr>
              <a:t>how strong is </a:t>
            </a:r>
            <a:r>
              <a:rPr lang="en-GB" sz="1700" b="1" i="1" dirty="0">
                <a:solidFill>
                  <a:srgbClr val="0000CC"/>
                </a:solidFill>
              </a:rPr>
              <a:t>your</a:t>
            </a:r>
            <a:r>
              <a:rPr lang="en-GB" sz="1700" b="1" dirty="0">
                <a:solidFill>
                  <a:srgbClr val="0000CC"/>
                </a:solidFill>
              </a:rPr>
              <a:t> self-belief</a:t>
            </a:r>
            <a:r>
              <a:rPr lang="en-GB" sz="1700" dirty="0">
                <a:solidFill>
                  <a:srgbClr val="0000CC"/>
                </a:solidFill>
              </a:rPr>
              <a:t>?</a:t>
            </a:r>
          </a:p>
          <a:p>
            <a:pPr marL="285750" indent="-285750">
              <a:buFont typeface="Arial" panose="020B0604020202020204" pitchFamily="34" charset="0"/>
              <a:buChar char="•"/>
            </a:pPr>
            <a:r>
              <a:rPr lang="en-GB" sz="1700" dirty="0">
                <a:solidFill>
                  <a:srgbClr val="0000CC"/>
                </a:solidFill>
              </a:rPr>
              <a:t>Considering everything you know about yourself on a </a:t>
            </a:r>
            <a:r>
              <a:rPr lang="en-GB" sz="1700" b="1" dirty="0">
                <a:solidFill>
                  <a:srgbClr val="0000CC"/>
                </a:solidFill>
              </a:rPr>
              <a:t>scale of 1 to 10</a:t>
            </a:r>
            <a:r>
              <a:rPr lang="en-GB" sz="1700" dirty="0">
                <a:solidFill>
                  <a:srgbClr val="0000CC"/>
                </a:solidFill>
              </a:rPr>
              <a:t>, write in the circle </a:t>
            </a:r>
            <a:r>
              <a:rPr lang="en-GB" sz="1700" b="1" i="1" dirty="0">
                <a:solidFill>
                  <a:srgbClr val="0000CC"/>
                </a:solidFill>
              </a:rPr>
              <a:t>the strength </a:t>
            </a:r>
            <a:r>
              <a:rPr lang="en-GB" sz="1700" dirty="0">
                <a:solidFill>
                  <a:srgbClr val="0000CC"/>
                </a:solidFill>
              </a:rPr>
              <a:t>of your </a:t>
            </a:r>
            <a:r>
              <a:rPr lang="en-GB" sz="1700" b="1" i="1" dirty="0">
                <a:solidFill>
                  <a:srgbClr val="0000CC"/>
                </a:solidFill>
              </a:rPr>
              <a:t>self belief </a:t>
            </a:r>
            <a:r>
              <a:rPr lang="en-GB" sz="1700" dirty="0">
                <a:solidFill>
                  <a:srgbClr val="0000CC"/>
                </a:solidFill>
              </a:rPr>
              <a:t>that you can achieve your goal.</a:t>
            </a:r>
          </a:p>
          <a:p>
            <a:pPr>
              <a:buNone/>
            </a:pPr>
            <a:endParaRPr lang="en-GB" sz="1700" dirty="0">
              <a:solidFill>
                <a:srgbClr val="0000CC"/>
              </a:solidFill>
            </a:endParaRPr>
          </a:p>
          <a:p>
            <a:pPr>
              <a:buNone/>
            </a:pPr>
            <a:r>
              <a:rPr lang="en-GB" sz="1700" dirty="0">
                <a:solidFill>
                  <a:srgbClr val="0000CC"/>
                </a:solidFill>
              </a:rPr>
              <a:t>As Mahatma Gandhi is quoted as saying </a:t>
            </a:r>
            <a:r>
              <a:rPr lang="en-GB" sz="1700" b="1" i="1" dirty="0">
                <a:solidFill>
                  <a:srgbClr val="0000CC"/>
                </a:solidFill>
              </a:rPr>
              <a:t>"If I have the belief that I can do it, I will surely acquire the capacity to do it even if I may not have it at the beginning."</a:t>
            </a:r>
            <a:endParaRPr lang="en-GB" sz="1700" dirty="0">
              <a:solidFill>
                <a:srgbClr val="0000CC"/>
              </a:solidFill>
            </a:endParaRPr>
          </a:p>
        </p:txBody>
      </p:sp>
    </p:spTree>
    <p:extLst>
      <p:ext uri="{BB962C8B-B14F-4D97-AF65-F5344CB8AC3E}">
        <p14:creationId xmlns:p14="http://schemas.microsoft.com/office/powerpoint/2010/main" val="633049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animEffect transition="in" filter="fade">
                                      <p:cBhvr>
                                        <p:cTn id="7" dur="500"/>
                                        <p:tgtEl>
                                          <p:spTgt spid="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xEl>
                                              <p:pRg st="1" end="1"/>
                                            </p:txEl>
                                          </p:spTgt>
                                        </p:tgtEl>
                                        <p:attrNameLst>
                                          <p:attrName>style.visibility</p:attrName>
                                        </p:attrNameLst>
                                      </p:cBhvr>
                                      <p:to>
                                        <p:strVal val="visible"/>
                                      </p:to>
                                    </p:set>
                                    <p:animEffect transition="in" filter="fade">
                                      <p:cBhvr>
                                        <p:cTn id="12" dur="500"/>
                                        <p:tgtEl>
                                          <p:spTgt spid="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
                                            <p:txEl>
                                              <p:pRg st="2" end="2"/>
                                            </p:txEl>
                                          </p:spTgt>
                                        </p:tgtEl>
                                        <p:attrNameLst>
                                          <p:attrName>style.visibility</p:attrName>
                                        </p:attrNameLst>
                                      </p:cBhvr>
                                      <p:to>
                                        <p:strVal val="visible"/>
                                      </p:to>
                                    </p:set>
                                    <p:animEffect transition="in" filter="fade">
                                      <p:cBhvr>
                                        <p:cTn id="17" dur="500"/>
                                        <p:tgtEl>
                                          <p:spTgt spid="1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xEl>
                                              <p:pRg st="4" end="4"/>
                                            </p:txEl>
                                          </p:spTgt>
                                        </p:tgtEl>
                                        <p:attrNameLst>
                                          <p:attrName>style.visibility</p:attrName>
                                        </p:attrNameLst>
                                      </p:cBhvr>
                                      <p:to>
                                        <p:strVal val="visible"/>
                                      </p:to>
                                    </p:set>
                                    <p:animEffect transition="in" filter="fade">
                                      <p:cBhvr>
                                        <p:cTn id="22" dur="500"/>
                                        <p:tgtEl>
                                          <p:spTgt spid="1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30CDA85D-37B8-83C0-BAD0-4E86CC193355}"/>
              </a:ext>
            </a:extLst>
          </p:cNvPr>
          <p:cNvSpPr/>
          <p:nvPr/>
        </p:nvSpPr>
        <p:spPr>
          <a:xfrm>
            <a:off x="1371419"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3" name="Oval 2">
            <a:extLst>
              <a:ext uri="{FF2B5EF4-FFF2-40B4-BE49-F238E27FC236}">
                <a16:creationId xmlns:a16="http://schemas.microsoft.com/office/drawing/2014/main" id="{B1643276-1EB3-D0E5-BAC5-F60050B73509}"/>
              </a:ext>
            </a:extLst>
          </p:cNvPr>
          <p:cNvSpPr/>
          <p:nvPr/>
        </p:nvSpPr>
        <p:spPr>
          <a:xfrm>
            <a:off x="4476372"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4" name="Straight Connector 3">
            <a:extLst>
              <a:ext uri="{FF2B5EF4-FFF2-40B4-BE49-F238E27FC236}">
                <a16:creationId xmlns:a16="http://schemas.microsoft.com/office/drawing/2014/main" id="{D9398018-32EA-801C-D74C-5E148FAD009D}"/>
              </a:ext>
            </a:extLst>
          </p:cNvPr>
          <p:cNvCxnSpPr>
            <a:stCxn id="2" idx="6"/>
            <a:endCxn id="3" idx="2"/>
          </p:cNvCxnSpPr>
          <p:nvPr/>
        </p:nvCxnSpPr>
        <p:spPr>
          <a:xfrm>
            <a:off x="2883587"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5" name="Oval 4">
            <a:extLst>
              <a:ext uri="{FF2B5EF4-FFF2-40B4-BE49-F238E27FC236}">
                <a16:creationId xmlns:a16="http://schemas.microsoft.com/office/drawing/2014/main" id="{8CF170D1-6626-296E-5A55-3D6E7D0A6000}"/>
              </a:ext>
            </a:extLst>
          </p:cNvPr>
          <p:cNvSpPr/>
          <p:nvPr/>
        </p:nvSpPr>
        <p:spPr>
          <a:xfrm>
            <a:off x="7581325"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6" name="Straight Connector 5">
            <a:extLst>
              <a:ext uri="{FF2B5EF4-FFF2-40B4-BE49-F238E27FC236}">
                <a16:creationId xmlns:a16="http://schemas.microsoft.com/office/drawing/2014/main" id="{3A0C3E86-F9AE-8C9A-AB1D-6934D451D47C}"/>
              </a:ext>
            </a:extLst>
          </p:cNvPr>
          <p:cNvCxnSpPr>
            <a:cxnSpLocks/>
          </p:cNvCxnSpPr>
          <p:nvPr/>
        </p:nvCxnSpPr>
        <p:spPr>
          <a:xfrm>
            <a:off x="5988540"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7ACDE6A-D6E4-E3AE-B6B9-B38F77C7045D}"/>
              </a:ext>
            </a:extLst>
          </p:cNvPr>
          <p:cNvSpPr txBox="1"/>
          <p:nvPr/>
        </p:nvSpPr>
        <p:spPr>
          <a:xfrm>
            <a:off x="6172561" y="2110327"/>
            <a:ext cx="1288494" cy="369332"/>
          </a:xfrm>
          <a:prstGeom prst="rect">
            <a:avLst/>
          </a:prstGeom>
          <a:noFill/>
        </p:spPr>
        <p:txBody>
          <a:bodyPr wrap="square" rtlCol="0">
            <a:spAutoFit/>
          </a:bodyPr>
          <a:lstStyle/>
          <a:p>
            <a:r>
              <a:rPr lang="en-GB" b="1" dirty="0"/>
              <a:t>Importance</a:t>
            </a:r>
          </a:p>
        </p:txBody>
      </p:sp>
      <p:sp>
        <p:nvSpPr>
          <p:cNvPr id="8" name="TextBox 7">
            <a:extLst>
              <a:ext uri="{FF2B5EF4-FFF2-40B4-BE49-F238E27FC236}">
                <a16:creationId xmlns:a16="http://schemas.microsoft.com/office/drawing/2014/main" id="{059857DB-5AE2-7575-15C9-57D327BC9330}"/>
              </a:ext>
            </a:extLst>
          </p:cNvPr>
          <p:cNvSpPr txBox="1"/>
          <p:nvPr/>
        </p:nvSpPr>
        <p:spPr>
          <a:xfrm>
            <a:off x="3003857" y="2107047"/>
            <a:ext cx="1002775" cy="369332"/>
          </a:xfrm>
          <a:prstGeom prst="rect">
            <a:avLst/>
          </a:prstGeom>
          <a:noFill/>
        </p:spPr>
        <p:txBody>
          <a:bodyPr wrap="square" rtlCol="0">
            <a:spAutoFit/>
          </a:bodyPr>
          <a:lstStyle/>
          <a:p>
            <a:r>
              <a:rPr lang="en-GB" b="1" dirty="0"/>
              <a:t>Strength</a:t>
            </a:r>
          </a:p>
        </p:txBody>
      </p:sp>
      <p:sp>
        <p:nvSpPr>
          <p:cNvPr id="9" name="Oval 8">
            <a:extLst>
              <a:ext uri="{FF2B5EF4-FFF2-40B4-BE49-F238E27FC236}">
                <a16:creationId xmlns:a16="http://schemas.microsoft.com/office/drawing/2014/main" id="{0BCB6B4D-AA07-855F-6706-5F6FBFB0D5A2}"/>
              </a:ext>
            </a:extLst>
          </p:cNvPr>
          <p:cNvSpPr/>
          <p:nvPr/>
        </p:nvSpPr>
        <p:spPr>
          <a:xfrm>
            <a:off x="6459716" y="16969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10" name="Straight Connector 9">
            <a:extLst>
              <a:ext uri="{FF2B5EF4-FFF2-40B4-BE49-F238E27FC236}">
                <a16:creationId xmlns:a16="http://schemas.microsoft.com/office/drawing/2014/main" id="{27135C17-FBFD-C5CE-788A-2D90C8893DFC}"/>
              </a:ext>
            </a:extLst>
          </p:cNvPr>
          <p:cNvCxnSpPr>
            <a:cxnSpLocks/>
            <a:stCxn id="9" idx="5"/>
            <a:endCxn id="5" idx="0"/>
          </p:cNvCxnSpPr>
          <p:nvPr/>
        </p:nvCxnSpPr>
        <p:spPr>
          <a:xfrm>
            <a:off x="7750432" y="1276025"/>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362C012-7F03-2F07-846B-EB68B3F954F8}"/>
              </a:ext>
            </a:extLst>
          </p:cNvPr>
          <p:cNvSpPr txBox="1"/>
          <p:nvPr/>
        </p:nvSpPr>
        <p:spPr>
          <a:xfrm rot="2770169">
            <a:off x="7864918" y="1236522"/>
            <a:ext cx="600736" cy="369332"/>
          </a:xfrm>
          <a:prstGeom prst="rect">
            <a:avLst/>
          </a:prstGeom>
          <a:noFill/>
        </p:spPr>
        <p:txBody>
          <a:bodyPr wrap="square" rtlCol="0">
            <a:spAutoFit/>
          </a:bodyPr>
          <a:lstStyle/>
          <a:p>
            <a:r>
              <a:rPr lang="en-GB" b="1" dirty="0"/>
              <a:t>Task</a:t>
            </a:r>
          </a:p>
        </p:txBody>
      </p:sp>
      <p:sp>
        <p:nvSpPr>
          <p:cNvPr id="12" name="Oval 11">
            <a:extLst>
              <a:ext uri="{FF2B5EF4-FFF2-40B4-BE49-F238E27FC236}">
                <a16:creationId xmlns:a16="http://schemas.microsoft.com/office/drawing/2014/main" id="{8DC77949-3CBA-0E5F-0C4F-A71FCA1BDD91}"/>
              </a:ext>
            </a:extLst>
          </p:cNvPr>
          <p:cNvSpPr/>
          <p:nvPr/>
        </p:nvSpPr>
        <p:spPr>
          <a:xfrm>
            <a:off x="2493028" y="13366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Self-Belief</a:t>
            </a:r>
          </a:p>
        </p:txBody>
      </p:sp>
      <p:cxnSp>
        <p:nvCxnSpPr>
          <p:cNvPr id="13" name="Straight Connector 12">
            <a:extLst>
              <a:ext uri="{FF2B5EF4-FFF2-40B4-BE49-F238E27FC236}">
                <a16:creationId xmlns:a16="http://schemas.microsoft.com/office/drawing/2014/main" id="{FC63A697-2813-EEAB-4F91-E37C8396BCDA}"/>
              </a:ext>
            </a:extLst>
          </p:cNvPr>
          <p:cNvCxnSpPr>
            <a:cxnSpLocks/>
            <a:stCxn id="3" idx="7"/>
            <a:endCxn id="9" idx="3"/>
          </p:cNvCxnSpPr>
          <p:nvPr/>
        </p:nvCxnSpPr>
        <p:spPr>
          <a:xfrm flipV="1">
            <a:off x="5767088" y="1276025"/>
            <a:ext cx="914080" cy="77807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A906B78-13DB-04E0-650F-EA2936F393BC}"/>
              </a:ext>
            </a:extLst>
          </p:cNvPr>
          <p:cNvCxnSpPr>
            <a:cxnSpLocks/>
            <a:stCxn id="12" idx="5"/>
            <a:endCxn id="3" idx="1"/>
          </p:cNvCxnSpPr>
          <p:nvPr/>
        </p:nvCxnSpPr>
        <p:spPr>
          <a:xfrm>
            <a:off x="3783744" y="1239995"/>
            <a:ext cx="914080" cy="81410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3D49FC8-6C73-0F36-5767-172C1B672D01}"/>
              </a:ext>
            </a:extLst>
          </p:cNvPr>
          <p:cNvSpPr txBox="1"/>
          <p:nvPr/>
        </p:nvSpPr>
        <p:spPr>
          <a:xfrm rot="2484866">
            <a:off x="3731342" y="1337440"/>
            <a:ext cx="1452854" cy="369332"/>
          </a:xfrm>
          <a:prstGeom prst="rect">
            <a:avLst/>
          </a:prstGeom>
          <a:noFill/>
        </p:spPr>
        <p:txBody>
          <a:bodyPr wrap="square" rtlCol="0">
            <a:spAutoFit/>
          </a:bodyPr>
          <a:lstStyle/>
          <a:p>
            <a:r>
              <a:rPr lang="en-GB" b="1" dirty="0"/>
              <a:t>Achievability</a:t>
            </a:r>
          </a:p>
        </p:txBody>
      </p:sp>
      <p:sp>
        <p:nvSpPr>
          <p:cNvPr id="16" name="TextBox 15">
            <a:extLst>
              <a:ext uri="{FF2B5EF4-FFF2-40B4-BE49-F238E27FC236}">
                <a16:creationId xmlns:a16="http://schemas.microsoft.com/office/drawing/2014/main" id="{C280D4ED-582F-3D1A-1BB0-96B5D87961CD}"/>
              </a:ext>
            </a:extLst>
          </p:cNvPr>
          <p:cNvSpPr txBox="1"/>
          <p:nvPr/>
        </p:nvSpPr>
        <p:spPr>
          <a:xfrm rot="19162423">
            <a:off x="5490940" y="1284899"/>
            <a:ext cx="1002775" cy="369332"/>
          </a:xfrm>
          <a:prstGeom prst="rect">
            <a:avLst/>
          </a:prstGeom>
          <a:noFill/>
        </p:spPr>
        <p:txBody>
          <a:bodyPr wrap="square" rtlCol="0">
            <a:spAutoFit/>
          </a:bodyPr>
          <a:lstStyle/>
          <a:p>
            <a:r>
              <a:rPr lang="en-GB" b="1" dirty="0"/>
              <a:t>Buy-in</a:t>
            </a:r>
          </a:p>
        </p:txBody>
      </p:sp>
      <p:sp>
        <p:nvSpPr>
          <p:cNvPr id="17" name="Title 1">
            <a:extLst>
              <a:ext uri="{FF2B5EF4-FFF2-40B4-BE49-F238E27FC236}">
                <a16:creationId xmlns:a16="http://schemas.microsoft.com/office/drawing/2014/main" id="{B19F22CD-F210-60E9-8D52-B49127791181}"/>
              </a:ext>
            </a:extLst>
          </p:cNvPr>
          <p:cNvSpPr txBox="1">
            <a:spLocks/>
          </p:cNvSpPr>
          <p:nvPr/>
        </p:nvSpPr>
        <p:spPr>
          <a:xfrm>
            <a:off x="19677" y="483829"/>
            <a:ext cx="2278502" cy="1296143"/>
          </a:xfrm>
          <a:prstGeom prst="rect">
            <a:avLst/>
          </a:prstGeom>
        </p:spPr>
        <p:txBody>
          <a:bodyPr>
            <a:normAutofit fontScale="975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a:r>
              <a:rPr lang="en-GB" dirty="0"/>
              <a:t>The Check Line</a:t>
            </a:r>
          </a:p>
        </p:txBody>
      </p:sp>
      <p:cxnSp>
        <p:nvCxnSpPr>
          <p:cNvPr id="18" name="Straight Connector 17">
            <a:extLst>
              <a:ext uri="{FF2B5EF4-FFF2-40B4-BE49-F238E27FC236}">
                <a16:creationId xmlns:a16="http://schemas.microsoft.com/office/drawing/2014/main" id="{89CF5EA6-1806-4963-FDC4-CED4E48B9348}"/>
              </a:ext>
            </a:extLst>
          </p:cNvPr>
          <p:cNvCxnSpPr>
            <a:cxnSpLocks/>
            <a:stCxn id="2" idx="0"/>
            <a:endCxn id="12" idx="3"/>
          </p:cNvCxnSpPr>
          <p:nvPr/>
        </p:nvCxnSpPr>
        <p:spPr>
          <a:xfrm flipV="1">
            <a:off x="2127503" y="1239995"/>
            <a:ext cx="586977" cy="62428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DA5B2BBD-6F75-BF31-460F-AF2C1A8271EA}"/>
              </a:ext>
            </a:extLst>
          </p:cNvPr>
          <p:cNvSpPr txBox="1"/>
          <p:nvPr/>
        </p:nvSpPr>
        <p:spPr>
          <a:xfrm rot="18847446">
            <a:off x="1803879" y="1201611"/>
            <a:ext cx="1002775" cy="369332"/>
          </a:xfrm>
          <a:prstGeom prst="rect">
            <a:avLst/>
          </a:prstGeom>
          <a:noFill/>
        </p:spPr>
        <p:txBody>
          <a:bodyPr wrap="square" rtlCol="0">
            <a:spAutoFit/>
          </a:bodyPr>
          <a:lstStyle/>
          <a:p>
            <a:r>
              <a:rPr lang="en-GB" b="1" dirty="0"/>
              <a:t>Check</a:t>
            </a:r>
          </a:p>
        </p:txBody>
      </p:sp>
      <p:sp>
        <p:nvSpPr>
          <p:cNvPr id="23" name="TextBox 22">
            <a:extLst>
              <a:ext uri="{FF2B5EF4-FFF2-40B4-BE49-F238E27FC236}">
                <a16:creationId xmlns:a16="http://schemas.microsoft.com/office/drawing/2014/main" id="{E7E0FEBB-8301-ED15-CB78-A483070942F5}"/>
              </a:ext>
            </a:extLst>
          </p:cNvPr>
          <p:cNvSpPr txBox="1"/>
          <p:nvPr/>
        </p:nvSpPr>
        <p:spPr>
          <a:xfrm>
            <a:off x="187017" y="3279213"/>
            <a:ext cx="8769965" cy="2308324"/>
          </a:xfrm>
          <a:prstGeom prst="rect">
            <a:avLst/>
          </a:prstGeom>
          <a:noFill/>
        </p:spPr>
        <p:txBody>
          <a:bodyPr wrap="square">
            <a:spAutoFit/>
          </a:bodyPr>
          <a:lstStyle/>
          <a:p>
            <a:pPr algn="l" fontAlgn="base">
              <a:buNone/>
            </a:pPr>
            <a:r>
              <a:rPr lang="en-GB" b="1" i="1" dirty="0">
                <a:solidFill>
                  <a:srgbClr val="0000CC"/>
                </a:solidFill>
                <a:effectLst/>
                <a:latin typeface="inherit"/>
              </a:rPr>
              <a:t>"Doubt is the vestibule through which all must pass before they can enter into the temple of wisdom."</a:t>
            </a:r>
            <a:r>
              <a:rPr lang="en-GB" b="0" i="0" dirty="0">
                <a:solidFill>
                  <a:srgbClr val="0000CC"/>
                </a:solidFill>
                <a:effectLst/>
                <a:latin typeface="Inter var"/>
              </a:rPr>
              <a:t> Charles Calib Colton</a:t>
            </a:r>
          </a:p>
          <a:p>
            <a:pPr algn="l" fontAlgn="base">
              <a:buNone/>
            </a:pPr>
            <a:br>
              <a:rPr lang="en-GB" b="0" i="0" dirty="0">
                <a:solidFill>
                  <a:srgbClr val="0000CC"/>
                </a:solidFill>
                <a:effectLst/>
                <a:latin typeface="Inter var"/>
              </a:rPr>
            </a:br>
            <a:endParaRPr lang="en-GB" b="0" i="0" dirty="0">
              <a:solidFill>
                <a:srgbClr val="0000CC"/>
              </a:solidFill>
              <a:effectLst/>
              <a:latin typeface="Inter var"/>
            </a:endParaRPr>
          </a:p>
          <a:p>
            <a:pPr algn="l" fontAlgn="base">
              <a:buNone/>
            </a:pPr>
            <a:r>
              <a:rPr lang="en-GB" b="0" i="0" dirty="0">
                <a:solidFill>
                  <a:srgbClr val="0000CC"/>
                </a:solidFill>
                <a:effectLst/>
                <a:latin typeface="Inter var"/>
              </a:rPr>
              <a:t>As identified in the previous passages, this is where we 'evaluate' the strength of our reasons </a:t>
            </a:r>
            <a:r>
              <a:rPr lang="en-GB" b="1" i="1" dirty="0">
                <a:solidFill>
                  <a:srgbClr val="0000CC"/>
                </a:solidFill>
                <a:effectLst/>
                <a:latin typeface="Inter var"/>
              </a:rPr>
              <a:t>Why</a:t>
            </a:r>
            <a:r>
              <a:rPr lang="en-GB" b="0" i="0" dirty="0">
                <a:solidFill>
                  <a:srgbClr val="0000CC"/>
                </a:solidFill>
                <a:effectLst/>
                <a:latin typeface="Inter var"/>
              </a:rPr>
              <a:t> and our level of </a:t>
            </a:r>
            <a:r>
              <a:rPr lang="en-GB" b="1" i="1" dirty="0">
                <a:solidFill>
                  <a:srgbClr val="0000CC"/>
                </a:solidFill>
                <a:effectLst/>
                <a:latin typeface="Inter var"/>
              </a:rPr>
              <a:t>Self Belief</a:t>
            </a:r>
            <a:r>
              <a:rPr lang="en-GB" b="0" i="0" dirty="0">
                <a:solidFill>
                  <a:srgbClr val="0000CC"/>
                </a:solidFill>
                <a:effectLst/>
                <a:latin typeface="Inter var"/>
              </a:rPr>
              <a:t>'. If these are not solid, then this side of our pyramid will collapse. As a result, it is essential that we ensure we are continually </a:t>
            </a:r>
            <a:r>
              <a:rPr lang="en-GB" b="1" dirty="0">
                <a:solidFill>
                  <a:srgbClr val="0000CC"/>
                </a:solidFill>
                <a:effectLst/>
                <a:latin typeface="inherit"/>
              </a:rPr>
              <a:t>checking these</a:t>
            </a:r>
            <a:r>
              <a:rPr lang="en-GB" b="1" dirty="0">
                <a:solidFill>
                  <a:srgbClr val="0000CC"/>
                </a:solidFill>
                <a:effectLst/>
                <a:latin typeface="Inter var"/>
              </a:rPr>
              <a:t> key principles </a:t>
            </a:r>
            <a:r>
              <a:rPr lang="en-GB" b="0" i="0" dirty="0">
                <a:solidFill>
                  <a:srgbClr val="0000CC"/>
                </a:solidFill>
                <a:effectLst/>
                <a:latin typeface="Inter var"/>
              </a:rPr>
              <a:t>regularly to ensure we take remedial action, when levels drop.</a:t>
            </a:r>
          </a:p>
        </p:txBody>
      </p:sp>
    </p:spTree>
    <p:extLst>
      <p:ext uri="{BB962C8B-B14F-4D97-AF65-F5344CB8AC3E}">
        <p14:creationId xmlns:p14="http://schemas.microsoft.com/office/powerpoint/2010/main" val="3822785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500"/>
                                        <p:tgtEl>
                                          <p:spTgt spid="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xEl>
                                              <p:pRg st="2" end="2"/>
                                            </p:txEl>
                                          </p:spTgt>
                                        </p:tgtEl>
                                        <p:attrNameLst>
                                          <p:attrName>style.visibility</p:attrName>
                                        </p:attrNameLst>
                                      </p:cBhvr>
                                      <p:to>
                                        <p:strVal val="visible"/>
                                      </p:to>
                                    </p:set>
                                    <p:animEffect transition="in" filter="fade">
                                      <p:cBhvr>
                                        <p:cTn id="12" dur="500"/>
                                        <p:tgtEl>
                                          <p:spTgt spid="2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A801C-807D-B56F-0D57-8AB212375BEA}"/>
              </a:ext>
            </a:extLst>
          </p:cNvPr>
          <p:cNvSpPr>
            <a:spLocks noGrp="1"/>
          </p:cNvSpPr>
          <p:nvPr>
            <p:ph type="title"/>
          </p:nvPr>
        </p:nvSpPr>
        <p:spPr>
          <a:xfrm>
            <a:off x="16098" y="34747"/>
            <a:ext cx="2359119" cy="759618"/>
          </a:xfrm>
        </p:spPr>
        <p:txBody>
          <a:bodyPr>
            <a:normAutofit/>
          </a:bodyPr>
          <a:lstStyle/>
          <a:p>
            <a:r>
              <a:rPr lang="en-GB" sz="3200" dirty="0"/>
              <a:t>Choice Lines</a:t>
            </a:r>
          </a:p>
        </p:txBody>
      </p:sp>
      <p:sp>
        <p:nvSpPr>
          <p:cNvPr id="3" name="Content Placeholder 2">
            <a:extLst>
              <a:ext uri="{FF2B5EF4-FFF2-40B4-BE49-F238E27FC236}">
                <a16:creationId xmlns:a16="http://schemas.microsoft.com/office/drawing/2014/main" id="{E5A1BAE2-1AFD-D9C2-1BD4-B61B118F8E2F}"/>
              </a:ext>
            </a:extLst>
          </p:cNvPr>
          <p:cNvSpPr>
            <a:spLocks noGrp="1"/>
          </p:cNvSpPr>
          <p:nvPr>
            <p:ph idx="1"/>
          </p:nvPr>
        </p:nvSpPr>
        <p:spPr>
          <a:xfrm>
            <a:off x="268665" y="3221955"/>
            <a:ext cx="8611385" cy="2396050"/>
          </a:xfrm>
        </p:spPr>
        <p:txBody>
          <a:bodyPr>
            <a:normAutofit fontScale="77500" lnSpcReduction="20000"/>
          </a:bodyPr>
          <a:lstStyle/>
          <a:p>
            <a:r>
              <a:rPr lang="en-GB" b="1" i="1" dirty="0">
                <a:solidFill>
                  <a:srgbClr val="0000CC"/>
                </a:solidFill>
              </a:rPr>
              <a:t>You</a:t>
            </a:r>
            <a:r>
              <a:rPr lang="en-GB" dirty="0">
                <a:solidFill>
                  <a:srgbClr val="0000CC"/>
                </a:solidFill>
              </a:rPr>
              <a:t> have to take </a:t>
            </a:r>
            <a:r>
              <a:rPr lang="en-GB" i="1" dirty="0">
                <a:solidFill>
                  <a:srgbClr val="0000CC"/>
                </a:solidFill>
              </a:rPr>
              <a:t>personal responsibility</a:t>
            </a:r>
            <a:r>
              <a:rPr lang="en-GB" dirty="0">
                <a:solidFill>
                  <a:srgbClr val="0000CC"/>
                </a:solidFill>
              </a:rPr>
              <a:t> for choosing whether or not to think about </a:t>
            </a:r>
            <a:r>
              <a:rPr lang="en-GB" i="1" dirty="0">
                <a:solidFill>
                  <a:srgbClr val="0000CC"/>
                </a:solidFill>
              </a:rPr>
              <a:t>your</a:t>
            </a:r>
            <a:r>
              <a:rPr lang="en-GB" dirty="0">
                <a:solidFill>
                  <a:srgbClr val="0000CC"/>
                </a:solidFill>
              </a:rPr>
              <a:t> level of motivation and reasons for wanting to </a:t>
            </a:r>
            <a:r>
              <a:rPr lang="en-GB" b="1" dirty="0">
                <a:solidFill>
                  <a:srgbClr val="0000CC"/>
                </a:solidFill>
              </a:rPr>
              <a:t>Make A Difference</a:t>
            </a:r>
            <a:r>
              <a:rPr lang="en-GB" dirty="0">
                <a:solidFill>
                  <a:srgbClr val="0000CC"/>
                </a:solidFill>
              </a:rPr>
              <a:t>.  Can you be bothered?  If so, how strongly?</a:t>
            </a:r>
          </a:p>
          <a:p>
            <a:r>
              <a:rPr lang="en-GB" b="1" i="1" dirty="0">
                <a:solidFill>
                  <a:srgbClr val="0000CC"/>
                </a:solidFill>
              </a:rPr>
              <a:t>You</a:t>
            </a:r>
            <a:r>
              <a:rPr lang="en-GB" dirty="0">
                <a:solidFill>
                  <a:srgbClr val="0000CC"/>
                </a:solidFill>
              </a:rPr>
              <a:t> choose how </a:t>
            </a:r>
            <a:r>
              <a:rPr lang="en-GB" i="1" dirty="0">
                <a:solidFill>
                  <a:srgbClr val="0000CC"/>
                </a:solidFill>
              </a:rPr>
              <a:t>well defined </a:t>
            </a:r>
            <a:r>
              <a:rPr lang="en-GB" dirty="0">
                <a:solidFill>
                  <a:srgbClr val="0000CC"/>
                </a:solidFill>
              </a:rPr>
              <a:t>your goal is. Will you take personal responsibility for turning a vague aim into a specific, measurable, time-dated goal?  It is </a:t>
            </a:r>
            <a:r>
              <a:rPr lang="en-GB" i="1" dirty="0">
                <a:solidFill>
                  <a:srgbClr val="0000CC"/>
                </a:solidFill>
              </a:rPr>
              <a:t>your</a:t>
            </a:r>
            <a:r>
              <a:rPr lang="en-GB" dirty="0">
                <a:solidFill>
                  <a:srgbClr val="0000CC"/>
                </a:solidFill>
              </a:rPr>
              <a:t> choice.</a:t>
            </a:r>
          </a:p>
          <a:p>
            <a:r>
              <a:rPr lang="en-GB" b="1" i="1" dirty="0">
                <a:solidFill>
                  <a:srgbClr val="0000CC"/>
                </a:solidFill>
              </a:rPr>
              <a:t>You</a:t>
            </a:r>
            <a:r>
              <a:rPr lang="en-GB" dirty="0">
                <a:solidFill>
                  <a:srgbClr val="0000CC"/>
                </a:solidFill>
              </a:rPr>
              <a:t> also have to take responsibility for generating possibilities and </a:t>
            </a:r>
            <a:r>
              <a:rPr lang="en-GB" b="1" i="1" dirty="0">
                <a:solidFill>
                  <a:srgbClr val="0000CC"/>
                </a:solidFill>
              </a:rPr>
              <a:t>deciding how much time </a:t>
            </a:r>
            <a:r>
              <a:rPr lang="en-GB" dirty="0">
                <a:solidFill>
                  <a:srgbClr val="0000CC"/>
                </a:solidFill>
              </a:rPr>
              <a:t>to spend on each priority.  How much time have you chosen to set aside in your diary...do you know what is </a:t>
            </a:r>
            <a:r>
              <a:rPr lang="en-GB" b="1" i="1" dirty="0">
                <a:solidFill>
                  <a:srgbClr val="0000CC"/>
                </a:solidFill>
              </a:rPr>
              <a:t>important</a:t>
            </a:r>
            <a:r>
              <a:rPr lang="en-GB" dirty="0">
                <a:solidFill>
                  <a:srgbClr val="0000CC"/>
                </a:solidFill>
              </a:rPr>
              <a:t> and what is </a:t>
            </a:r>
            <a:r>
              <a:rPr lang="en-GB" b="1" i="1" dirty="0">
                <a:solidFill>
                  <a:srgbClr val="0000CC"/>
                </a:solidFill>
              </a:rPr>
              <a:t>urgent</a:t>
            </a:r>
            <a:r>
              <a:rPr lang="en-GB" dirty="0">
                <a:solidFill>
                  <a:srgbClr val="0000CC"/>
                </a:solidFill>
              </a:rPr>
              <a:t>?</a:t>
            </a:r>
          </a:p>
          <a:p>
            <a:r>
              <a:rPr lang="en-GB" b="1" i="1" dirty="0">
                <a:solidFill>
                  <a:srgbClr val="0000CC"/>
                </a:solidFill>
              </a:rPr>
              <a:t>You</a:t>
            </a:r>
            <a:r>
              <a:rPr lang="en-GB" dirty="0">
                <a:solidFill>
                  <a:srgbClr val="0000CC"/>
                </a:solidFill>
              </a:rPr>
              <a:t> need to </a:t>
            </a:r>
            <a:r>
              <a:rPr lang="en-GB" b="1" i="1" dirty="0">
                <a:solidFill>
                  <a:srgbClr val="0000CC"/>
                </a:solidFill>
              </a:rPr>
              <a:t>own</a:t>
            </a:r>
            <a:r>
              <a:rPr lang="en-GB" b="1" dirty="0">
                <a:solidFill>
                  <a:srgbClr val="0000CC"/>
                </a:solidFill>
              </a:rPr>
              <a:t> </a:t>
            </a:r>
            <a:r>
              <a:rPr lang="en-GB" dirty="0">
                <a:solidFill>
                  <a:srgbClr val="0000CC"/>
                </a:solidFill>
              </a:rPr>
              <a:t>who you choose to involve, and where and when they will be involved...</a:t>
            </a:r>
            <a:r>
              <a:rPr lang="en-GB" b="1" i="1" dirty="0">
                <a:solidFill>
                  <a:srgbClr val="0000CC"/>
                </a:solidFill>
              </a:rPr>
              <a:t>and get their commitment</a:t>
            </a:r>
            <a:r>
              <a:rPr lang="en-GB" dirty="0">
                <a:solidFill>
                  <a:srgbClr val="0000CC"/>
                </a:solidFill>
              </a:rPr>
              <a:t> to it.  In short, there are many choices to be </a:t>
            </a:r>
            <a:r>
              <a:rPr lang="en-GB" dirty="0" err="1">
                <a:solidFill>
                  <a:srgbClr val="0000CC"/>
                </a:solidFill>
              </a:rPr>
              <a:t>MADe</a:t>
            </a:r>
            <a:r>
              <a:rPr lang="en-GB" dirty="0">
                <a:solidFill>
                  <a:srgbClr val="0000CC"/>
                </a:solidFill>
              </a:rPr>
              <a:t> if you are </a:t>
            </a:r>
            <a:r>
              <a:rPr lang="en-GB" b="1" i="1" dirty="0">
                <a:solidFill>
                  <a:srgbClr val="0000CC"/>
                </a:solidFill>
              </a:rPr>
              <a:t>committed</a:t>
            </a:r>
            <a:r>
              <a:rPr lang="en-GB" dirty="0">
                <a:solidFill>
                  <a:srgbClr val="0000CC"/>
                </a:solidFill>
              </a:rPr>
              <a:t> to really </a:t>
            </a:r>
            <a:r>
              <a:rPr lang="en-GB" i="1" dirty="0">
                <a:solidFill>
                  <a:srgbClr val="0000CC"/>
                </a:solidFill>
              </a:rPr>
              <a:t>Making A Difference.</a:t>
            </a:r>
            <a:endParaRPr lang="en-GB" dirty="0">
              <a:solidFill>
                <a:srgbClr val="0000CC"/>
              </a:solidFill>
            </a:endParaRPr>
          </a:p>
          <a:p>
            <a:endParaRPr lang="en-GB" dirty="0">
              <a:solidFill>
                <a:srgbClr val="0000CC"/>
              </a:solidFill>
            </a:endParaRPr>
          </a:p>
        </p:txBody>
      </p:sp>
      <p:sp>
        <p:nvSpPr>
          <p:cNvPr id="4" name="Oval 3">
            <a:extLst>
              <a:ext uri="{FF2B5EF4-FFF2-40B4-BE49-F238E27FC236}">
                <a16:creationId xmlns:a16="http://schemas.microsoft.com/office/drawing/2014/main" id="{BBF41D74-37A6-1D95-AEE2-2B3B78CFAC55}"/>
              </a:ext>
            </a:extLst>
          </p:cNvPr>
          <p:cNvSpPr/>
          <p:nvPr/>
        </p:nvSpPr>
        <p:spPr>
          <a:xfrm>
            <a:off x="1371419"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5" name="Oval 4">
            <a:extLst>
              <a:ext uri="{FF2B5EF4-FFF2-40B4-BE49-F238E27FC236}">
                <a16:creationId xmlns:a16="http://schemas.microsoft.com/office/drawing/2014/main" id="{1B097519-0666-58C6-9FFF-4CCACB46C14B}"/>
              </a:ext>
            </a:extLst>
          </p:cNvPr>
          <p:cNvSpPr/>
          <p:nvPr/>
        </p:nvSpPr>
        <p:spPr>
          <a:xfrm>
            <a:off x="4476372"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6" name="Straight Connector 5">
            <a:extLst>
              <a:ext uri="{FF2B5EF4-FFF2-40B4-BE49-F238E27FC236}">
                <a16:creationId xmlns:a16="http://schemas.microsoft.com/office/drawing/2014/main" id="{5E451F74-EC97-BF63-45A8-CBA8AF94396A}"/>
              </a:ext>
            </a:extLst>
          </p:cNvPr>
          <p:cNvCxnSpPr>
            <a:stCxn id="4" idx="6"/>
            <a:endCxn id="5" idx="2"/>
          </p:cNvCxnSpPr>
          <p:nvPr/>
        </p:nvCxnSpPr>
        <p:spPr>
          <a:xfrm>
            <a:off x="2883587"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1E00BC1A-910C-25BA-198E-9309553F1884}"/>
              </a:ext>
            </a:extLst>
          </p:cNvPr>
          <p:cNvSpPr/>
          <p:nvPr/>
        </p:nvSpPr>
        <p:spPr>
          <a:xfrm>
            <a:off x="7581325" y="1864279"/>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8" name="Straight Connector 7">
            <a:extLst>
              <a:ext uri="{FF2B5EF4-FFF2-40B4-BE49-F238E27FC236}">
                <a16:creationId xmlns:a16="http://schemas.microsoft.com/office/drawing/2014/main" id="{CB01DD09-7AAF-9F50-72CA-7827E30946B2}"/>
              </a:ext>
            </a:extLst>
          </p:cNvPr>
          <p:cNvCxnSpPr>
            <a:cxnSpLocks/>
          </p:cNvCxnSpPr>
          <p:nvPr/>
        </p:nvCxnSpPr>
        <p:spPr>
          <a:xfrm>
            <a:off x="5988540" y="2512351"/>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839EC460-2646-817F-C8E3-B2FA385C1453}"/>
              </a:ext>
            </a:extLst>
          </p:cNvPr>
          <p:cNvSpPr txBox="1"/>
          <p:nvPr/>
        </p:nvSpPr>
        <p:spPr>
          <a:xfrm>
            <a:off x="6172561" y="2110327"/>
            <a:ext cx="1288494" cy="369332"/>
          </a:xfrm>
          <a:prstGeom prst="rect">
            <a:avLst/>
          </a:prstGeom>
          <a:noFill/>
        </p:spPr>
        <p:txBody>
          <a:bodyPr wrap="square" rtlCol="0">
            <a:spAutoFit/>
          </a:bodyPr>
          <a:lstStyle/>
          <a:p>
            <a:pPr algn="ctr"/>
            <a:r>
              <a:rPr lang="en-GB" b="1" dirty="0"/>
              <a:t>I</a:t>
            </a:r>
          </a:p>
        </p:txBody>
      </p:sp>
      <p:sp>
        <p:nvSpPr>
          <p:cNvPr id="10" name="TextBox 9">
            <a:extLst>
              <a:ext uri="{FF2B5EF4-FFF2-40B4-BE49-F238E27FC236}">
                <a16:creationId xmlns:a16="http://schemas.microsoft.com/office/drawing/2014/main" id="{F94B7D8C-A073-A386-2AAE-0A34FFC16A39}"/>
              </a:ext>
            </a:extLst>
          </p:cNvPr>
          <p:cNvSpPr txBox="1"/>
          <p:nvPr/>
        </p:nvSpPr>
        <p:spPr>
          <a:xfrm>
            <a:off x="3003857" y="2107047"/>
            <a:ext cx="1002775" cy="369332"/>
          </a:xfrm>
          <a:prstGeom prst="rect">
            <a:avLst/>
          </a:prstGeom>
          <a:noFill/>
        </p:spPr>
        <p:txBody>
          <a:bodyPr wrap="square" rtlCol="0">
            <a:spAutoFit/>
          </a:bodyPr>
          <a:lstStyle/>
          <a:p>
            <a:pPr algn="ctr"/>
            <a:r>
              <a:rPr lang="en-GB" b="1" dirty="0"/>
              <a:t>S</a:t>
            </a:r>
          </a:p>
        </p:txBody>
      </p:sp>
      <p:sp>
        <p:nvSpPr>
          <p:cNvPr id="11" name="Oval 10">
            <a:extLst>
              <a:ext uri="{FF2B5EF4-FFF2-40B4-BE49-F238E27FC236}">
                <a16:creationId xmlns:a16="http://schemas.microsoft.com/office/drawing/2014/main" id="{73D21BE5-12F0-037A-C0AF-8057B9FC377F}"/>
              </a:ext>
            </a:extLst>
          </p:cNvPr>
          <p:cNvSpPr/>
          <p:nvPr/>
        </p:nvSpPr>
        <p:spPr>
          <a:xfrm>
            <a:off x="6459716" y="16969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12" name="Straight Connector 11">
            <a:extLst>
              <a:ext uri="{FF2B5EF4-FFF2-40B4-BE49-F238E27FC236}">
                <a16:creationId xmlns:a16="http://schemas.microsoft.com/office/drawing/2014/main" id="{01C9EF7B-EA2C-1335-A35C-20C982440747}"/>
              </a:ext>
            </a:extLst>
          </p:cNvPr>
          <p:cNvCxnSpPr>
            <a:cxnSpLocks/>
            <a:stCxn id="11" idx="5"/>
            <a:endCxn id="7" idx="0"/>
          </p:cNvCxnSpPr>
          <p:nvPr/>
        </p:nvCxnSpPr>
        <p:spPr>
          <a:xfrm>
            <a:off x="7750432" y="1276025"/>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D3B39DDE-A85E-4C2D-72D8-1AF9A3605A11}"/>
              </a:ext>
            </a:extLst>
          </p:cNvPr>
          <p:cNvSpPr txBox="1"/>
          <p:nvPr/>
        </p:nvSpPr>
        <p:spPr>
          <a:xfrm rot="2770169">
            <a:off x="7864918" y="1236522"/>
            <a:ext cx="600736" cy="369332"/>
          </a:xfrm>
          <a:prstGeom prst="rect">
            <a:avLst/>
          </a:prstGeom>
          <a:noFill/>
        </p:spPr>
        <p:txBody>
          <a:bodyPr wrap="square" rtlCol="0">
            <a:spAutoFit/>
          </a:bodyPr>
          <a:lstStyle/>
          <a:p>
            <a:pPr algn="ctr"/>
            <a:r>
              <a:rPr lang="en-GB" b="1" dirty="0"/>
              <a:t>T</a:t>
            </a:r>
          </a:p>
        </p:txBody>
      </p:sp>
      <p:sp>
        <p:nvSpPr>
          <p:cNvPr id="14" name="Oval 13">
            <a:extLst>
              <a:ext uri="{FF2B5EF4-FFF2-40B4-BE49-F238E27FC236}">
                <a16:creationId xmlns:a16="http://schemas.microsoft.com/office/drawing/2014/main" id="{AFFED3DD-D984-F1FD-B9A6-989BA5289B9A}"/>
              </a:ext>
            </a:extLst>
          </p:cNvPr>
          <p:cNvSpPr/>
          <p:nvPr/>
        </p:nvSpPr>
        <p:spPr>
          <a:xfrm>
            <a:off x="2493028" y="133667"/>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Self-Belief</a:t>
            </a:r>
          </a:p>
        </p:txBody>
      </p:sp>
      <p:cxnSp>
        <p:nvCxnSpPr>
          <p:cNvPr id="15" name="Straight Connector 14">
            <a:extLst>
              <a:ext uri="{FF2B5EF4-FFF2-40B4-BE49-F238E27FC236}">
                <a16:creationId xmlns:a16="http://schemas.microsoft.com/office/drawing/2014/main" id="{CD290C4A-8447-A815-2FF1-6C946F8C51F2}"/>
              </a:ext>
            </a:extLst>
          </p:cNvPr>
          <p:cNvCxnSpPr>
            <a:cxnSpLocks/>
            <a:stCxn id="5" idx="7"/>
            <a:endCxn id="11" idx="3"/>
          </p:cNvCxnSpPr>
          <p:nvPr/>
        </p:nvCxnSpPr>
        <p:spPr>
          <a:xfrm flipV="1">
            <a:off x="5767088" y="1276025"/>
            <a:ext cx="914080" cy="77807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F3ADA75-108C-314C-F68F-06FFEA221DDD}"/>
              </a:ext>
            </a:extLst>
          </p:cNvPr>
          <p:cNvCxnSpPr>
            <a:cxnSpLocks/>
            <a:stCxn id="14" idx="5"/>
            <a:endCxn id="5" idx="1"/>
          </p:cNvCxnSpPr>
          <p:nvPr/>
        </p:nvCxnSpPr>
        <p:spPr>
          <a:xfrm>
            <a:off x="3783744" y="1239995"/>
            <a:ext cx="914080" cy="81410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03B7BA22-5D26-B529-5E19-CD0B946518E6}"/>
              </a:ext>
            </a:extLst>
          </p:cNvPr>
          <p:cNvSpPr txBox="1"/>
          <p:nvPr/>
        </p:nvSpPr>
        <p:spPr>
          <a:xfrm rot="2484866">
            <a:off x="4049629" y="1312137"/>
            <a:ext cx="758908" cy="369332"/>
          </a:xfrm>
          <a:prstGeom prst="rect">
            <a:avLst/>
          </a:prstGeom>
          <a:noFill/>
        </p:spPr>
        <p:txBody>
          <a:bodyPr wrap="square" rtlCol="0">
            <a:spAutoFit/>
          </a:bodyPr>
          <a:lstStyle/>
          <a:p>
            <a:pPr algn="ctr"/>
            <a:r>
              <a:rPr lang="en-GB" b="1" dirty="0"/>
              <a:t>A</a:t>
            </a:r>
          </a:p>
        </p:txBody>
      </p:sp>
      <p:sp>
        <p:nvSpPr>
          <p:cNvPr id="18" name="TextBox 17">
            <a:extLst>
              <a:ext uri="{FF2B5EF4-FFF2-40B4-BE49-F238E27FC236}">
                <a16:creationId xmlns:a16="http://schemas.microsoft.com/office/drawing/2014/main" id="{03196BA6-C816-A653-4801-17D5717767F0}"/>
              </a:ext>
            </a:extLst>
          </p:cNvPr>
          <p:cNvSpPr txBox="1"/>
          <p:nvPr/>
        </p:nvSpPr>
        <p:spPr>
          <a:xfrm rot="19162423">
            <a:off x="5490940" y="1284899"/>
            <a:ext cx="1002775" cy="369332"/>
          </a:xfrm>
          <a:prstGeom prst="rect">
            <a:avLst/>
          </a:prstGeom>
          <a:noFill/>
        </p:spPr>
        <p:txBody>
          <a:bodyPr wrap="square" rtlCol="0">
            <a:spAutoFit/>
          </a:bodyPr>
          <a:lstStyle/>
          <a:p>
            <a:pPr algn="ctr"/>
            <a:r>
              <a:rPr lang="en-GB" b="1" dirty="0"/>
              <a:t>B</a:t>
            </a:r>
          </a:p>
        </p:txBody>
      </p:sp>
      <p:cxnSp>
        <p:nvCxnSpPr>
          <p:cNvPr id="19" name="Straight Connector 18">
            <a:extLst>
              <a:ext uri="{FF2B5EF4-FFF2-40B4-BE49-F238E27FC236}">
                <a16:creationId xmlns:a16="http://schemas.microsoft.com/office/drawing/2014/main" id="{5B1D8075-1FA8-6EF3-8894-0193D8B7BCB3}"/>
              </a:ext>
            </a:extLst>
          </p:cNvPr>
          <p:cNvCxnSpPr>
            <a:cxnSpLocks/>
            <a:stCxn id="4" idx="0"/>
            <a:endCxn id="14" idx="3"/>
          </p:cNvCxnSpPr>
          <p:nvPr/>
        </p:nvCxnSpPr>
        <p:spPr>
          <a:xfrm flipV="1">
            <a:off x="2127503" y="1239995"/>
            <a:ext cx="586977" cy="62428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CAA8EF77-4ACE-A5D7-4D9D-EE162C7ADE2A}"/>
              </a:ext>
            </a:extLst>
          </p:cNvPr>
          <p:cNvSpPr txBox="1"/>
          <p:nvPr/>
        </p:nvSpPr>
        <p:spPr>
          <a:xfrm rot="18847446">
            <a:off x="1803879" y="1201611"/>
            <a:ext cx="1002775" cy="369332"/>
          </a:xfrm>
          <a:prstGeom prst="rect">
            <a:avLst/>
          </a:prstGeom>
          <a:noFill/>
        </p:spPr>
        <p:txBody>
          <a:bodyPr wrap="square" rtlCol="0">
            <a:spAutoFit/>
          </a:bodyPr>
          <a:lstStyle/>
          <a:p>
            <a:pPr algn="ctr"/>
            <a:r>
              <a:rPr lang="en-GB" b="1" dirty="0"/>
              <a:t>C</a:t>
            </a:r>
          </a:p>
        </p:txBody>
      </p:sp>
      <p:sp>
        <p:nvSpPr>
          <p:cNvPr id="21" name="Oval 20">
            <a:extLst>
              <a:ext uri="{FF2B5EF4-FFF2-40B4-BE49-F238E27FC236}">
                <a16:creationId xmlns:a16="http://schemas.microsoft.com/office/drawing/2014/main" id="{2743D017-C1C2-8FD2-4C54-0DD03523533F}"/>
              </a:ext>
            </a:extLst>
          </p:cNvPr>
          <p:cNvSpPr/>
          <p:nvPr/>
        </p:nvSpPr>
        <p:spPr>
          <a:xfrm>
            <a:off x="4463464" y="146293"/>
            <a:ext cx="1525076"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Personal Responsibility</a:t>
            </a:r>
          </a:p>
        </p:txBody>
      </p:sp>
      <p:cxnSp>
        <p:nvCxnSpPr>
          <p:cNvPr id="23" name="Straight Connector 22">
            <a:extLst>
              <a:ext uri="{FF2B5EF4-FFF2-40B4-BE49-F238E27FC236}">
                <a16:creationId xmlns:a16="http://schemas.microsoft.com/office/drawing/2014/main" id="{CDB0A12F-5A9A-8CCB-26ED-37B03B55C7D1}"/>
              </a:ext>
            </a:extLst>
          </p:cNvPr>
          <p:cNvCxnSpPr>
            <a:stCxn id="14" idx="6"/>
            <a:endCxn id="21" idx="2"/>
          </p:cNvCxnSpPr>
          <p:nvPr/>
        </p:nvCxnSpPr>
        <p:spPr>
          <a:xfrm>
            <a:off x="4005196" y="781739"/>
            <a:ext cx="458268" cy="12626"/>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AE6512E-7A2A-E016-38D2-2D47B22AE702}"/>
              </a:ext>
            </a:extLst>
          </p:cNvPr>
          <p:cNvCxnSpPr/>
          <p:nvPr/>
        </p:nvCxnSpPr>
        <p:spPr>
          <a:xfrm>
            <a:off x="6034840" y="788052"/>
            <a:ext cx="458268" cy="12626"/>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93CE1DA-D976-4F94-36CE-25543163AFEC}"/>
              </a:ext>
            </a:extLst>
          </p:cNvPr>
          <p:cNvCxnSpPr>
            <a:cxnSpLocks/>
            <a:stCxn id="21" idx="5"/>
            <a:endCxn id="7" idx="1"/>
          </p:cNvCxnSpPr>
          <p:nvPr/>
        </p:nvCxnSpPr>
        <p:spPr>
          <a:xfrm>
            <a:off x="5765198" y="1252621"/>
            <a:ext cx="2037579" cy="801474"/>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5204595-2460-FB1D-079A-CB8495C03888}"/>
              </a:ext>
            </a:extLst>
          </p:cNvPr>
          <p:cNvCxnSpPr>
            <a:cxnSpLocks/>
            <a:stCxn id="4" idx="7"/>
            <a:endCxn id="21" idx="3"/>
          </p:cNvCxnSpPr>
          <p:nvPr/>
        </p:nvCxnSpPr>
        <p:spPr>
          <a:xfrm flipV="1">
            <a:off x="2662135" y="1252621"/>
            <a:ext cx="2024671" cy="801474"/>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92B34E2-040C-510B-1F7A-FE886E0D7871}"/>
              </a:ext>
            </a:extLst>
          </p:cNvPr>
          <p:cNvCxnSpPr>
            <a:cxnSpLocks/>
            <a:stCxn id="5" idx="0"/>
            <a:endCxn id="21" idx="4"/>
          </p:cNvCxnSpPr>
          <p:nvPr/>
        </p:nvCxnSpPr>
        <p:spPr>
          <a:xfrm flipH="1" flipV="1">
            <a:off x="5226002" y="1442437"/>
            <a:ext cx="6454" cy="421842"/>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1CC49883-8F27-C25F-6163-E19105207B0B}"/>
              </a:ext>
            </a:extLst>
          </p:cNvPr>
          <p:cNvSpPr txBox="1"/>
          <p:nvPr/>
        </p:nvSpPr>
        <p:spPr>
          <a:xfrm>
            <a:off x="3842100" y="126520"/>
            <a:ext cx="817853" cy="369332"/>
          </a:xfrm>
          <a:prstGeom prst="rect">
            <a:avLst/>
          </a:prstGeom>
          <a:noFill/>
        </p:spPr>
        <p:txBody>
          <a:bodyPr wrap="none" rtlCol="0">
            <a:spAutoFit/>
          </a:bodyPr>
          <a:lstStyle/>
          <a:p>
            <a:r>
              <a:rPr lang="en-GB" dirty="0"/>
              <a:t>Choice</a:t>
            </a:r>
          </a:p>
        </p:txBody>
      </p:sp>
      <p:sp>
        <p:nvSpPr>
          <p:cNvPr id="36" name="TextBox 35">
            <a:extLst>
              <a:ext uri="{FF2B5EF4-FFF2-40B4-BE49-F238E27FC236}">
                <a16:creationId xmlns:a16="http://schemas.microsoft.com/office/drawing/2014/main" id="{2D419259-BDC3-EDE1-9210-235C15C15B32}"/>
              </a:ext>
            </a:extLst>
          </p:cNvPr>
          <p:cNvSpPr txBox="1"/>
          <p:nvPr/>
        </p:nvSpPr>
        <p:spPr>
          <a:xfrm>
            <a:off x="5804457" y="131015"/>
            <a:ext cx="817853" cy="369332"/>
          </a:xfrm>
          <a:prstGeom prst="rect">
            <a:avLst/>
          </a:prstGeom>
          <a:noFill/>
        </p:spPr>
        <p:txBody>
          <a:bodyPr wrap="none" rtlCol="0">
            <a:spAutoFit/>
          </a:bodyPr>
          <a:lstStyle/>
          <a:p>
            <a:r>
              <a:rPr lang="en-GB" dirty="0"/>
              <a:t>Choice</a:t>
            </a:r>
          </a:p>
        </p:txBody>
      </p:sp>
      <p:sp>
        <p:nvSpPr>
          <p:cNvPr id="37" name="TextBox 36">
            <a:extLst>
              <a:ext uri="{FF2B5EF4-FFF2-40B4-BE49-F238E27FC236}">
                <a16:creationId xmlns:a16="http://schemas.microsoft.com/office/drawing/2014/main" id="{35819324-1496-16F2-1F5C-CF2DEB4B1FC0}"/>
              </a:ext>
            </a:extLst>
          </p:cNvPr>
          <p:cNvSpPr txBox="1"/>
          <p:nvPr/>
        </p:nvSpPr>
        <p:spPr>
          <a:xfrm rot="5400000">
            <a:off x="5158137" y="1506202"/>
            <a:ext cx="612668" cy="276999"/>
          </a:xfrm>
          <a:prstGeom prst="rect">
            <a:avLst/>
          </a:prstGeom>
          <a:noFill/>
        </p:spPr>
        <p:txBody>
          <a:bodyPr wrap="none" rtlCol="0">
            <a:spAutoFit/>
          </a:bodyPr>
          <a:lstStyle/>
          <a:p>
            <a:r>
              <a:rPr lang="en-GB" sz="1200" b="1" dirty="0"/>
              <a:t>Choice</a:t>
            </a:r>
          </a:p>
        </p:txBody>
      </p:sp>
      <p:sp>
        <p:nvSpPr>
          <p:cNvPr id="38" name="TextBox 37">
            <a:extLst>
              <a:ext uri="{FF2B5EF4-FFF2-40B4-BE49-F238E27FC236}">
                <a16:creationId xmlns:a16="http://schemas.microsoft.com/office/drawing/2014/main" id="{16FDF79C-B911-C6BD-12A7-3DA79F52238F}"/>
              </a:ext>
            </a:extLst>
          </p:cNvPr>
          <p:cNvSpPr txBox="1"/>
          <p:nvPr/>
        </p:nvSpPr>
        <p:spPr>
          <a:xfrm rot="1376618">
            <a:off x="6827693" y="1504871"/>
            <a:ext cx="817853" cy="369332"/>
          </a:xfrm>
          <a:prstGeom prst="rect">
            <a:avLst/>
          </a:prstGeom>
          <a:noFill/>
        </p:spPr>
        <p:txBody>
          <a:bodyPr wrap="none" rtlCol="0">
            <a:spAutoFit/>
          </a:bodyPr>
          <a:lstStyle/>
          <a:p>
            <a:r>
              <a:rPr lang="en-GB" dirty="0"/>
              <a:t>Choice</a:t>
            </a:r>
          </a:p>
        </p:txBody>
      </p:sp>
      <p:sp>
        <p:nvSpPr>
          <p:cNvPr id="39" name="TextBox 38">
            <a:extLst>
              <a:ext uri="{FF2B5EF4-FFF2-40B4-BE49-F238E27FC236}">
                <a16:creationId xmlns:a16="http://schemas.microsoft.com/office/drawing/2014/main" id="{09FB2C9D-A9E5-6151-2AEF-8559464D2090}"/>
              </a:ext>
            </a:extLst>
          </p:cNvPr>
          <p:cNvSpPr txBox="1"/>
          <p:nvPr/>
        </p:nvSpPr>
        <p:spPr>
          <a:xfrm rot="20325560">
            <a:off x="3034202" y="1420875"/>
            <a:ext cx="817853" cy="369332"/>
          </a:xfrm>
          <a:prstGeom prst="rect">
            <a:avLst/>
          </a:prstGeom>
          <a:noFill/>
        </p:spPr>
        <p:txBody>
          <a:bodyPr wrap="none" rtlCol="0">
            <a:spAutoFit/>
          </a:bodyPr>
          <a:lstStyle/>
          <a:p>
            <a:r>
              <a:rPr lang="en-GB" dirty="0"/>
              <a:t>Choice</a:t>
            </a:r>
          </a:p>
        </p:txBody>
      </p:sp>
      <p:sp>
        <p:nvSpPr>
          <p:cNvPr id="41" name="TextBox 40">
            <a:extLst>
              <a:ext uri="{FF2B5EF4-FFF2-40B4-BE49-F238E27FC236}">
                <a16:creationId xmlns:a16="http://schemas.microsoft.com/office/drawing/2014/main" id="{201289E1-EEE4-6A47-16FE-DEE44119D83B}"/>
              </a:ext>
            </a:extLst>
          </p:cNvPr>
          <p:cNvSpPr txBox="1"/>
          <p:nvPr/>
        </p:nvSpPr>
        <p:spPr>
          <a:xfrm>
            <a:off x="-18478" y="723715"/>
            <a:ext cx="2190452" cy="1384995"/>
          </a:xfrm>
          <a:prstGeom prst="rect">
            <a:avLst/>
          </a:prstGeom>
          <a:noFill/>
        </p:spPr>
        <p:txBody>
          <a:bodyPr wrap="square">
            <a:spAutoFit/>
          </a:bodyPr>
          <a:lstStyle/>
          <a:p>
            <a:r>
              <a:rPr lang="en-GB" sz="1400" dirty="0">
                <a:solidFill>
                  <a:srgbClr val="0000CC"/>
                </a:solidFill>
              </a:rPr>
              <a:t>The 6th key principle is linked to the first five principles by a dotted line labelled </a:t>
            </a:r>
            <a:r>
              <a:rPr lang="en-GB" sz="1400" b="1" i="1" dirty="0">
                <a:solidFill>
                  <a:srgbClr val="0000CC"/>
                </a:solidFill>
              </a:rPr>
              <a:t>'Choice'</a:t>
            </a:r>
            <a:r>
              <a:rPr lang="en-GB" sz="1400" dirty="0">
                <a:solidFill>
                  <a:srgbClr val="0000CC"/>
                </a:solidFill>
              </a:rPr>
              <a:t> - because </a:t>
            </a:r>
            <a:r>
              <a:rPr lang="en-GB" sz="1400" b="1" dirty="0">
                <a:solidFill>
                  <a:srgbClr val="0000CC"/>
                </a:solidFill>
              </a:rPr>
              <a:t>you do have a 'choice' </a:t>
            </a:r>
            <a:r>
              <a:rPr lang="en-GB" sz="1400" dirty="0">
                <a:solidFill>
                  <a:srgbClr val="0000CC"/>
                </a:solidFill>
              </a:rPr>
              <a:t>to make.</a:t>
            </a:r>
          </a:p>
        </p:txBody>
      </p:sp>
    </p:spTree>
    <p:extLst>
      <p:ext uri="{BB962C8B-B14F-4D97-AF65-F5344CB8AC3E}">
        <p14:creationId xmlns:p14="http://schemas.microsoft.com/office/powerpoint/2010/main" val="3930967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DA2AC-69B9-42B6-8462-5BDF4DEE630C}"/>
              </a:ext>
            </a:extLst>
          </p:cNvPr>
          <p:cNvSpPr>
            <a:spLocks noGrp="1"/>
          </p:cNvSpPr>
          <p:nvPr>
            <p:ph type="title"/>
          </p:nvPr>
        </p:nvSpPr>
        <p:spPr>
          <a:xfrm>
            <a:off x="827584" y="260648"/>
            <a:ext cx="8034064" cy="792088"/>
          </a:xfrm>
        </p:spPr>
        <p:txBody>
          <a:bodyPr rtlCol="0">
            <a:noAutofit/>
          </a:bodyPr>
          <a:lstStyle/>
          <a:p>
            <a:pPr eaLnBrk="1" fontAlgn="auto" hangingPunct="1">
              <a:spcAft>
                <a:spcPts val="0"/>
              </a:spcAft>
              <a:defRPr/>
            </a:pPr>
            <a:r>
              <a:rPr lang="en-GB" sz="3600" dirty="0">
                <a:solidFill>
                  <a:schemeClr val="accent1">
                    <a:satMod val="150000"/>
                  </a:schemeClr>
                </a:solidFill>
              </a:rPr>
              <a:t>Take Action, Measure Results &amp; Celebrate</a:t>
            </a:r>
          </a:p>
        </p:txBody>
      </p:sp>
      <p:sp>
        <p:nvSpPr>
          <p:cNvPr id="3" name="Content Placeholder 2">
            <a:extLst>
              <a:ext uri="{FF2B5EF4-FFF2-40B4-BE49-F238E27FC236}">
                <a16:creationId xmlns:a16="http://schemas.microsoft.com/office/drawing/2014/main" id="{87EE2068-D789-4735-8DE3-FC393B75C0EB}"/>
              </a:ext>
            </a:extLst>
          </p:cNvPr>
          <p:cNvSpPr>
            <a:spLocks noGrp="1"/>
          </p:cNvSpPr>
          <p:nvPr>
            <p:ph idx="1"/>
          </p:nvPr>
        </p:nvSpPr>
        <p:spPr>
          <a:xfrm>
            <a:off x="179512" y="1124744"/>
            <a:ext cx="8964488" cy="2160240"/>
          </a:xfrm>
        </p:spPr>
        <p:txBody>
          <a:bodyPr/>
          <a:lstStyle/>
          <a:p>
            <a:pPr eaLnBrk="1" hangingPunct="1"/>
            <a:r>
              <a:rPr lang="en-GB" altLang="en-US" dirty="0">
                <a:solidFill>
                  <a:srgbClr val="0000CC"/>
                </a:solidFill>
              </a:rPr>
              <a:t>Write the heading above in the top circle</a:t>
            </a:r>
          </a:p>
          <a:p>
            <a:pPr eaLnBrk="1" hangingPunct="1"/>
            <a:r>
              <a:rPr lang="en-GB" altLang="en-US" dirty="0">
                <a:solidFill>
                  <a:srgbClr val="0000CC"/>
                </a:solidFill>
              </a:rPr>
              <a:t>When are you going to start?</a:t>
            </a:r>
          </a:p>
          <a:p>
            <a:pPr eaLnBrk="1" hangingPunct="1"/>
            <a:r>
              <a:rPr lang="en-GB" altLang="en-US" dirty="0">
                <a:solidFill>
                  <a:srgbClr val="0000CC"/>
                </a:solidFill>
              </a:rPr>
              <a:t>How will you measure your progress?</a:t>
            </a:r>
          </a:p>
          <a:p>
            <a:pPr eaLnBrk="1" hangingPunct="1"/>
            <a:r>
              <a:rPr lang="en-GB" altLang="en-US" dirty="0">
                <a:solidFill>
                  <a:srgbClr val="0000CC"/>
                </a:solidFill>
              </a:rPr>
              <a:t>How will you celebrate your success for achieving your goal?</a:t>
            </a:r>
          </a:p>
        </p:txBody>
      </p:sp>
      <p:pic>
        <p:nvPicPr>
          <p:cNvPr id="5" name="Picture 4" descr="Logo&#10;&#10;Description automatically generated">
            <a:extLst>
              <a:ext uri="{FF2B5EF4-FFF2-40B4-BE49-F238E27FC236}">
                <a16:creationId xmlns:a16="http://schemas.microsoft.com/office/drawing/2014/main" id="{20F68224-529B-49F1-838F-5DD4E11AA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678967"/>
            <a:ext cx="4514094" cy="2020242"/>
          </a:xfrm>
          <a:prstGeom prst="rect">
            <a:avLst/>
          </a:prstGeom>
        </p:spPr>
      </p:pic>
      <p:sp>
        <p:nvSpPr>
          <p:cNvPr id="7" name="TextBox 6">
            <a:extLst>
              <a:ext uri="{FF2B5EF4-FFF2-40B4-BE49-F238E27FC236}">
                <a16:creationId xmlns:a16="http://schemas.microsoft.com/office/drawing/2014/main" id="{16C60718-2966-44C4-B5F5-7902C049D900}"/>
              </a:ext>
            </a:extLst>
          </p:cNvPr>
          <p:cNvSpPr txBox="1"/>
          <p:nvPr/>
        </p:nvSpPr>
        <p:spPr>
          <a:xfrm>
            <a:off x="4844616" y="3678967"/>
            <a:ext cx="4119872" cy="1815882"/>
          </a:xfrm>
          <a:prstGeom prst="rect">
            <a:avLst/>
          </a:prstGeom>
          <a:noFill/>
        </p:spPr>
        <p:txBody>
          <a:bodyPr wrap="square" rtlCol="0">
            <a:spAutoFit/>
          </a:bodyPr>
          <a:lstStyle/>
          <a:p>
            <a:pPr marL="457200" indent="-457200" eaLnBrk="1" hangingPunct="1">
              <a:buFont typeface="Arial" panose="020B0604020202020204" pitchFamily="34" charset="0"/>
              <a:buChar char="•"/>
            </a:pPr>
            <a:r>
              <a:rPr lang="en-GB" altLang="en-US" sz="2800" dirty="0">
                <a:solidFill>
                  <a:srgbClr val="0000CC"/>
                </a:solidFill>
              </a:rPr>
              <a:t>Ensure that the reward or celebration is high enough to motivate you in the tough times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5" name="Rectangle 37">
            <a:extLst>
              <a:ext uri="{FF2B5EF4-FFF2-40B4-BE49-F238E27FC236}">
                <a16:creationId xmlns:a16="http://schemas.microsoft.com/office/drawing/2014/main" id="{923A9E5A-D28F-41B3-B81E-0289E09547DF}"/>
              </a:ext>
            </a:extLst>
          </p:cNvPr>
          <p:cNvSpPr>
            <a:spLocks noChangeArrowheads="1"/>
          </p:cNvSpPr>
          <p:nvPr/>
        </p:nvSpPr>
        <p:spPr bwMode="auto">
          <a:xfrm>
            <a:off x="5657370" y="75974"/>
            <a:ext cx="3410657" cy="90059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500">
                <a:solidFill>
                  <a:schemeClr val="tx1"/>
                </a:solidFill>
                <a:latin typeface="Arial" panose="020B0604020202020204" pitchFamily="34" charset="0"/>
                <a:cs typeface="Arial" panose="020B0604020202020204" pitchFamily="34" charset="0"/>
              </a:defRPr>
            </a:lvl1pPr>
            <a:lvl2pPr marL="742950" indent="-285750" eaLnBrk="0" hangingPunct="0">
              <a:defRPr sz="2500">
                <a:solidFill>
                  <a:schemeClr val="tx1"/>
                </a:solidFill>
                <a:latin typeface="Arial" panose="020B0604020202020204" pitchFamily="34" charset="0"/>
                <a:cs typeface="Arial" panose="020B0604020202020204" pitchFamily="34" charset="0"/>
              </a:defRPr>
            </a:lvl2pPr>
            <a:lvl3pPr marL="1143000" indent="-228600" eaLnBrk="0" hangingPunct="0">
              <a:defRPr sz="2500">
                <a:solidFill>
                  <a:schemeClr val="tx1"/>
                </a:solidFill>
                <a:latin typeface="Arial" panose="020B0604020202020204" pitchFamily="34" charset="0"/>
                <a:cs typeface="Arial" panose="020B0604020202020204" pitchFamily="34" charset="0"/>
              </a:defRPr>
            </a:lvl3pPr>
            <a:lvl4pPr marL="1600200" indent="-228600" eaLnBrk="0" hangingPunct="0">
              <a:defRPr sz="2500">
                <a:solidFill>
                  <a:schemeClr val="tx1"/>
                </a:solidFill>
                <a:latin typeface="Arial" panose="020B0604020202020204" pitchFamily="34" charset="0"/>
                <a:cs typeface="Arial" panose="020B0604020202020204" pitchFamily="34" charset="0"/>
              </a:defRPr>
            </a:lvl4pPr>
            <a:lvl5pPr marL="2057400" indent="-228600" eaLnBrk="0" hangingPunct="0">
              <a:defRPr sz="25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endParaRPr lang="en-US" altLang="en-US" sz="1786"/>
          </a:p>
        </p:txBody>
      </p:sp>
      <p:sp>
        <p:nvSpPr>
          <p:cNvPr id="3083" name="Text Box 38">
            <a:extLst>
              <a:ext uri="{FF2B5EF4-FFF2-40B4-BE49-F238E27FC236}">
                <a16:creationId xmlns:a16="http://schemas.microsoft.com/office/drawing/2014/main" id="{EA80D0C5-8617-4E27-A58E-A3D07411E00A}"/>
              </a:ext>
            </a:extLst>
          </p:cNvPr>
          <p:cNvSpPr txBox="1">
            <a:spLocks noChangeArrowheads="1"/>
          </p:cNvSpPr>
          <p:nvPr/>
        </p:nvSpPr>
        <p:spPr bwMode="auto">
          <a:xfrm>
            <a:off x="5648764" y="188233"/>
            <a:ext cx="3495236" cy="738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defTabSz="1279525" eaLnBrk="0" hangingPunct="0">
              <a:defRPr sz="2500">
                <a:solidFill>
                  <a:schemeClr val="tx1"/>
                </a:solidFill>
                <a:latin typeface="Arial" panose="020B0604020202020204" pitchFamily="34" charset="0"/>
                <a:cs typeface="Arial" panose="020B0604020202020204" pitchFamily="34" charset="0"/>
              </a:defRPr>
            </a:lvl1pPr>
            <a:lvl2pPr marL="742950" indent="-285750" defTabSz="1279525" eaLnBrk="0" hangingPunct="0">
              <a:defRPr sz="2500">
                <a:solidFill>
                  <a:schemeClr val="tx1"/>
                </a:solidFill>
                <a:latin typeface="Arial" panose="020B0604020202020204" pitchFamily="34" charset="0"/>
                <a:cs typeface="Arial" panose="020B0604020202020204" pitchFamily="34" charset="0"/>
              </a:defRPr>
            </a:lvl2pPr>
            <a:lvl3pPr marL="1143000" indent="-228600" defTabSz="1279525" eaLnBrk="0" hangingPunct="0">
              <a:defRPr sz="2500">
                <a:solidFill>
                  <a:schemeClr val="tx1"/>
                </a:solidFill>
                <a:latin typeface="Arial" panose="020B0604020202020204" pitchFamily="34" charset="0"/>
                <a:cs typeface="Arial" panose="020B0604020202020204" pitchFamily="34" charset="0"/>
              </a:defRPr>
            </a:lvl3pPr>
            <a:lvl4pPr marL="1600200" indent="-228600" defTabSz="1279525" eaLnBrk="0" hangingPunct="0">
              <a:defRPr sz="2500">
                <a:solidFill>
                  <a:schemeClr val="tx1"/>
                </a:solidFill>
                <a:latin typeface="Arial" panose="020B0604020202020204" pitchFamily="34" charset="0"/>
                <a:cs typeface="Arial" panose="020B0604020202020204" pitchFamily="34" charset="0"/>
              </a:defRPr>
            </a:lvl4pPr>
            <a:lvl5pPr marL="2057400" indent="-228600" defTabSz="1279525" eaLnBrk="0" hangingPunct="0">
              <a:defRPr sz="2500">
                <a:solidFill>
                  <a:schemeClr val="tx1"/>
                </a:solidFill>
                <a:latin typeface="Arial" panose="020B0604020202020204" pitchFamily="34" charset="0"/>
                <a:cs typeface="Arial" panose="020B0604020202020204" pitchFamily="34" charset="0"/>
              </a:defRPr>
            </a:lvl5pPr>
            <a:lvl6pPr marL="25146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6pPr>
            <a:lvl7pPr marL="29718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7pPr>
            <a:lvl8pPr marL="34290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8pPr>
            <a:lvl9pPr marL="3886200" indent="-228600" defTabSz="1279525" eaLnBrk="0" fontAlgn="base" hangingPunct="0">
              <a:spcBef>
                <a:spcPct val="0"/>
              </a:spcBef>
              <a:spcAft>
                <a:spcPct val="0"/>
              </a:spcAft>
              <a:defRPr sz="2500">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sz="1200" dirty="0">
                <a:solidFill>
                  <a:srgbClr val="FF0000"/>
                </a:solidFill>
              </a:rPr>
              <a:t>The difference I want to make to make to my …………is</a:t>
            </a:r>
            <a:r>
              <a:rPr lang="en-GB" altLang="en-US" sz="1200" dirty="0"/>
              <a:t>……………………</a:t>
            </a:r>
          </a:p>
          <a:p>
            <a:pPr eaLnBrk="1" hangingPunct="1">
              <a:spcBef>
                <a:spcPct val="50000"/>
              </a:spcBef>
            </a:pPr>
            <a:endParaRPr lang="en-GB" altLang="en-US" sz="1200" dirty="0"/>
          </a:p>
        </p:txBody>
      </p:sp>
      <p:sp>
        <p:nvSpPr>
          <p:cNvPr id="8" name="Oval 7">
            <a:extLst>
              <a:ext uri="{FF2B5EF4-FFF2-40B4-BE49-F238E27FC236}">
                <a16:creationId xmlns:a16="http://schemas.microsoft.com/office/drawing/2014/main" id="{1D4C8321-F68E-A5BF-1461-8DEC31436B98}"/>
              </a:ext>
            </a:extLst>
          </p:cNvPr>
          <p:cNvSpPr/>
          <p:nvPr/>
        </p:nvSpPr>
        <p:spPr>
          <a:xfrm>
            <a:off x="251520" y="414908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Reason ‘Why’</a:t>
            </a:r>
          </a:p>
        </p:txBody>
      </p:sp>
      <p:sp>
        <p:nvSpPr>
          <p:cNvPr id="9" name="Oval 8">
            <a:extLst>
              <a:ext uri="{FF2B5EF4-FFF2-40B4-BE49-F238E27FC236}">
                <a16:creationId xmlns:a16="http://schemas.microsoft.com/office/drawing/2014/main" id="{78D0CC75-AE0F-39A1-4B08-6ECFFD9DB7A2}"/>
              </a:ext>
            </a:extLst>
          </p:cNvPr>
          <p:cNvSpPr/>
          <p:nvPr/>
        </p:nvSpPr>
        <p:spPr>
          <a:xfrm>
            <a:off x="3356473" y="414908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Define Goal</a:t>
            </a:r>
          </a:p>
        </p:txBody>
      </p:sp>
      <p:cxnSp>
        <p:nvCxnSpPr>
          <p:cNvPr id="10" name="Straight Connector 9">
            <a:extLst>
              <a:ext uri="{FF2B5EF4-FFF2-40B4-BE49-F238E27FC236}">
                <a16:creationId xmlns:a16="http://schemas.microsoft.com/office/drawing/2014/main" id="{C732B6E1-C1B3-3940-C996-940C331A6154}"/>
              </a:ext>
            </a:extLst>
          </p:cNvPr>
          <p:cNvCxnSpPr>
            <a:stCxn id="8" idx="6"/>
            <a:endCxn id="9" idx="2"/>
          </p:cNvCxnSpPr>
          <p:nvPr/>
        </p:nvCxnSpPr>
        <p:spPr>
          <a:xfrm>
            <a:off x="1763688" y="4797152"/>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1" name="Oval 10">
            <a:extLst>
              <a:ext uri="{FF2B5EF4-FFF2-40B4-BE49-F238E27FC236}">
                <a16:creationId xmlns:a16="http://schemas.microsoft.com/office/drawing/2014/main" id="{032D4B85-0EDB-735C-5CAC-9DB2C72E64D9}"/>
              </a:ext>
            </a:extLst>
          </p:cNvPr>
          <p:cNvSpPr/>
          <p:nvPr/>
        </p:nvSpPr>
        <p:spPr>
          <a:xfrm>
            <a:off x="6461426" y="4149080"/>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Plan Priorities</a:t>
            </a:r>
          </a:p>
        </p:txBody>
      </p:sp>
      <p:cxnSp>
        <p:nvCxnSpPr>
          <p:cNvPr id="12" name="Straight Connector 11">
            <a:extLst>
              <a:ext uri="{FF2B5EF4-FFF2-40B4-BE49-F238E27FC236}">
                <a16:creationId xmlns:a16="http://schemas.microsoft.com/office/drawing/2014/main" id="{6FC7A6EC-11A6-E75B-247E-633155C66B8A}"/>
              </a:ext>
            </a:extLst>
          </p:cNvPr>
          <p:cNvCxnSpPr>
            <a:cxnSpLocks/>
          </p:cNvCxnSpPr>
          <p:nvPr/>
        </p:nvCxnSpPr>
        <p:spPr>
          <a:xfrm>
            <a:off x="4868641" y="4797152"/>
            <a:ext cx="1592785" cy="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DE3C304F-ABB9-B277-493B-1980AB60D1BE}"/>
              </a:ext>
            </a:extLst>
          </p:cNvPr>
          <p:cNvSpPr txBox="1"/>
          <p:nvPr/>
        </p:nvSpPr>
        <p:spPr>
          <a:xfrm>
            <a:off x="5052662" y="4395128"/>
            <a:ext cx="1288494" cy="369332"/>
          </a:xfrm>
          <a:prstGeom prst="rect">
            <a:avLst/>
          </a:prstGeom>
          <a:noFill/>
        </p:spPr>
        <p:txBody>
          <a:bodyPr wrap="square" rtlCol="0">
            <a:spAutoFit/>
          </a:bodyPr>
          <a:lstStyle/>
          <a:p>
            <a:pPr algn="ctr"/>
            <a:r>
              <a:rPr lang="en-GB" b="1" dirty="0"/>
              <a:t>I</a:t>
            </a:r>
          </a:p>
        </p:txBody>
      </p:sp>
      <p:sp>
        <p:nvSpPr>
          <p:cNvPr id="14" name="TextBox 13">
            <a:extLst>
              <a:ext uri="{FF2B5EF4-FFF2-40B4-BE49-F238E27FC236}">
                <a16:creationId xmlns:a16="http://schemas.microsoft.com/office/drawing/2014/main" id="{608DE220-B629-2787-BCDD-8BB574D51A9B}"/>
              </a:ext>
            </a:extLst>
          </p:cNvPr>
          <p:cNvSpPr txBox="1"/>
          <p:nvPr/>
        </p:nvSpPr>
        <p:spPr>
          <a:xfrm>
            <a:off x="1883958" y="4391848"/>
            <a:ext cx="1002775" cy="369332"/>
          </a:xfrm>
          <a:prstGeom prst="rect">
            <a:avLst/>
          </a:prstGeom>
          <a:noFill/>
        </p:spPr>
        <p:txBody>
          <a:bodyPr wrap="square" rtlCol="0">
            <a:spAutoFit/>
          </a:bodyPr>
          <a:lstStyle/>
          <a:p>
            <a:pPr algn="ctr"/>
            <a:r>
              <a:rPr lang="en-GB" b="1" dirty="0"/>
              <a:t>S</a:t>
            </a:r>
          </a:p>
        </p:txBody>
      </p:sp>
      <p:sp>
        <p:nvSpPr>
          <p:cNvPr id="15" name="Oval 14">
            <a:extLst>
              <a:ext uri="{FF2B5EF4-FFF2-40B4-BE49-F238E27FC236}">
                <a16:creationId xmlns:a16="http://schemas.microsoft.com/office/drawing/2014/main" id="{07D34B2B-CCC2-1FD4-8A6D-B9B8285265CF}"/>
              </a:ext>
            </a:extLst>
          </p:cNvPr>
          <p:cNvSpPr/>
          <p:nvPr/>
        </p:nvSpPr>
        <p:spPr>
          <a:xfrm>
            <a:off x="5339817" y="2454498"/>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Involve Others</a:t>
            </a:r>
          </a:p>
        </p:txBody>
      </p:sp>
      <p:cxnSp>
        <p:nvCxnSpPr>
          <p:cNvPr id="16" name="Straight Connector 15">
            <a:extLst>
              <a:ext uri="{FF2B5EF4-FFF2-40B4-BE49-F238E27FC236}">
                <a16:creationId xmlns:a16="http://schemas.microsoft.com/office/drawing/2014/main" id="{FEA3890C-9518-C76E-D401-46B35D909921}"/>
              </a:ext>
            </a:extLst>
          </p:cNvPr>
          <p:cNvCxnSpPr>
            <a:cxnSpLocks/>
            <a:stCxn id="15" idx="5"/>
            <a:endCxn id="11" idx="0"/>
          </p:cNvCxnSpPr>
          <p:nvPr/>
        </p:nvCxnSpPr>
        <p:spPr>
          <a:xfrm>
            <a:off x="6630533" y="3560826"/>
            <a:ext cx="586977" cy="58825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0B0638F-9593-B063-40C0-35E10ACAC125}"/>
              </a:ext>
            </a:extLst>
          </p:cNvPr>
          <p:cNvSpPr txBox="1"/>
          <p:nvPr/>
        </p:nvSpPr>
        <p:spPr>
          <a:xfrm rot="2770169">
            <a:off x="6745019" y="3521323"/>
            <a:ext cx="600736" cy="369332"/>
          </a:xfrm>
          <a:prstGeom prst="rect">
            <a:avLst/>
          </a:prstGeom>
          <a:noFill/>
        </p:spPr>
        <p:txBody>
          <a:bodyPr wrap="square" rtlCol="0">
            <a:spAutoFit/>
          </a:bodyPr>
          <a:lstStyle/>
          <a:p>
            <a:pPr algn="ctr"/>
            <a:r>
              <a:rPr lang="en-GB" b="1" dirty="0"/>
              <a:t>T</a:t>
            </a:r>
          </a:p>
        </p:txBody>
      </p:sp>
      <p:sp>
        <p:nvSpPr>
          <p:cNvPr id="18" name="Oval 17">
            <a:extLst>
              <a:ext uri="{FF2B5EF4-FFF2-40B4-BE49-F238E27FC236}">
                <a16:creationId xmlns:a16="http://schemas.microsoft.com/office/drawing/2014/main" id="{9722ED56-DDC7-B154-B684-B7FBF0DA25D8}"/>
              </a:ext>
            </a:extLst>
          </p:cNvPr>
          <p:cNvSpPr/>
          <p:nvPr/>
        </p:nvSpPr>
        <p:spPr>
          <a:xfrm>
            <a:off x="1373129" y="2418468"/>
            <a:ext cx="1512168"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Self-Belief</a:t>
            </a:r>
          </a:p>
        </p:txBody>
      </p:sp>
      <p:cxnSp>
        <p:nvCxnSpPr>
          <p:cNvPr id="19" name="Straight Connector 18">
            <a:extLst>
              <a:ext uri="{FF2B5EF4-FFF2-40B4-BE49-F238E27FC236}">
                <a16:creationId xmlns:a16="http://schemas.microsoft.com/office/drawing/2014/main" id="{459255DE-9752-3BE5-7774-F5873E050611}"/>
              </a:ext>
            </a:extLst>
          </p:cNvPr>
          <p:cNvCxnSpPr>
            <a:cxnSpLocks/>
            <a:stCxn id="9" idx="7"/>
            <a:endCxn id="15" idx="3"/>
          </p:cNvCxnSpPr>
          <p:nvPr/>
        </p:nvCxnSpPr>
        <p:spPr>
          <a:xfrm flipV="1">
            <a:off x="4647189" y="3560826"/>
            <a:ext cx="914080" cy="77807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36D6661-B99D-5335-1580-78FB13279A7B}"/>
              </a:ext>
            </a:extLst>
          </p:cNvPr>
          <p:cNvCxnSpPr>
            <a:cxnSpLocks/>
            <a:stCxn id="18" idx="5"/>
            <a:endCxn id="9" idx="1"/>
          </p:cNvCxnSpPr>
          <p:nvPr/>
        </p:nvCxnSpPr>
        <p:spPr>
          <a:xfrm>
            <a:off x="2663845" y="3524796"/>
            <a:ext cx="914080" cy="814100"/>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91BBBB5B-64AF-EDA5-1986-9F72725C056A}"/>
              </a:ext>
            </a:extLst>
          </p:cNvPr>
          <p:cNvSpPr txBox="1"/>
          <p:nvPr/>
        </p:nvSpPr>
        <p:spPr>
          <a:xfrm rot="2484866">
            <a:off x="2929730" y="3596938"/>
            <a:ext cx="758908" cy="369332"/>
          </a:xfrm>
          <a:prstGeom prst="rect">
            <a:avLst/>
          </a:prstGeom>
          <a:noFill/>
        </p:spPr>
        <p:txBody>
          <a:bodyPr wrap="square" rtlCol="0">
            <a:spAutoFit/>
          </a:bodyPr>
          <a:lstStyle/>
          <a:p>
            <a:pPr algn="ctr"/>
            <a:r>
              <a:rPr lang="en-GB" b="1" dirty="0"/>
              <a:t>A</a:t>
            </a:r>
          </a:p>
        </p:txBody>
      </p:sp>
      <p:sp>
        <p:nvSpPr>
          <p:cNvPr id="22" name="TextBox 21">
            <a:extLst>
              <a:ext uri="{FF2B5EF4-FFF2-40B4-BE49-F238E27FC236}">
                <a16:creationId xmlns:a16="http://schemas.microsoft.com/office/drawing/2014/main" id="{1F716EF4-7665-721D-30E1-E14EDE16418F}"/>
              </a:ext>
            </a:extLst>
          </p:cNvPr>
          <p:cNvSpPr txBox="1"/>
          <p:nvPr/>
        </p:nvSpPr>
        <p:spPr>
          <a:xfrm rot="19162423">
            <a:off x="4371041" y="3569700"/>
            <a:ext cx="1002775" cy="369332"/>
          </a:xfrm>
          <a:prstGeom prst="rect">
            <a:avLst/>
          </a:prstGeom>
          <a:noFill/>
        </p:spPr>
        <p:txBody>
          <a:bodyPr wrap="square" rtlCol="0">
            <a:spAutoFit/>
          </a:bodyPr>
          <a:lstStyle/>
          <a:p>
            <a:pPr algn="ctr"/>
            <a:r>
              <a:rPr lang="en-GB" b="1" dirty="0"/>
              <a:t>B</a:t>
            </a:r>
          </a:p>
        </p:txBody>
      </p:sp>
      <p:cxnSp>
        <p:nvCxnSpPr>
          <p:cNvPr id="23" name="Straight Connector 22">
            <a:extLst>
              <a:ext uri="{FF2B5EF4-FFF2-40B4-BE49-F238E27FC236}">
                <a16:creationId xmlns:a16="http://schemas.microsoft.com/office/drawing/2014/main" id="{D77D86EB-13F1-08E1-30A1-C9D4CF44ACC7}"/>
              </a:ext>
            </a:extLst>
          </p:cNvPr>
          <p:cNvCxnSpPr>
            <a:cxnSpLocks/>
            <a:stCxn id="8" idx="0"/>
            <a:endCxn id="18" idx="3"/>
          </p:cNvCxnSpPr>
          <p:nvPr/>
        </p:nvCxnSpPr>
        <p:spPr>
          <a:xfrm flipV="1">
            <a:off x="1007604" y="3524796"/>
            <a:ext cx="586977" cy="624284"/>
          </a:xfrm>
          <a:prstGeom prst="line">
            <a:avLst/>
          </a:prstGeom>
          <a:ln w="57150">
            <a:solidFill>
              <a:srgbClr val="002060"/>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8740DF5B-4387-AE27-464E-45832CC877F3}"/>
              </a:ext>
            </a:extLst>
          </p:cNvPr>
          <p:cNvSpPr txBox="1"/>
          <p:nvPr/>
        </p:nvSpPr>
        <p:spPr>
          <a:xfrm rot="18847446">
            <a:off x="683980" y="3486412"/>
            <a:ext cx="1002775" cy="369332"/>
          </a:xfrm>
          <a:prstGeom prst="rect">
            <a:avLst/>
          </a:prstGeom>
          <a:noFill/>
        </p:spPr>
        <p:txBody>
          <a:bodyPr wrap="square" rtlCol="0">
            <a:spAutoFit/>
          </a:bodyPr>
          <a:lstStyle/>
          <a:p>
            <a:pPr algn="ctr"/>
            <a:r>
              <a:rPr lang="en-GB" b="1" dirty="0"/>
              <a:t>C</a:t>
            </a:r>
          </a:p>
        </p:txBody>
      </p:sp>
      <p:sp>
        <p:nvSpPr>
          <p:cNvPr id="25" name="Oval 24">
            <a:extLst>
              <a:ext uri="{FF2B5EF4-FFF2-40B4-BE49-F238E27FC236}">
                <a16:creationId xmlns:a16="http://schemas.microsoft.com/office/drawing/2014/main" id="{6CF076F8-1D08-CE0D-BAFB-14E506759A52}"/>
              </a:ext>
            </a:extLst>
          </p:cNvPr>
          <p:cNvSpPr/>
          <p:nvPr/>
        </p:nvSpPr>
        <p:spPr>
          <a:xfrm>
            <a:off x="3343565" y="2431094"/>
            <a:ext cx="1525076"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Personal Responsibility</a:t>
            </a:r>
          </a:p>
        </p:txBody>
      </p:sp>
      <p:cxnSp>
        <p:nvCxnSpPr>
          <p:cNvPr id="26" name="Straight Connector 25">
            <a:extLst>
              <a:ext uri="{FF2B5EF4-FFF2-40B4-BE49-F238E27FC236}">
                <a16:creationId xmlns:a16="http://schemas.microsoft.com/office/drawing/2014/main" id="{2E27A5E3-0E3D-FC3A-DC92-77BEDC653589}"/>
              </a:ext>
            </a:extLst>
          </p:cNvPr>
          <p:cNvCxnSpPr>
            <a:stCxn id="18" idx="6"/>
            <a:endCxn id="25" idx="2"/>
          </p:cNvCxnSpPr>
          <p:nvPr/>
        </p:nvCxnSpPr>
        <p:spPr>
          <a:xfrm>
            <a:off x="2885297" y="3066540"/>
            <a:ext cx="458268" cy="12626"/>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0E7950A6-A093-A3C7-408B-A41DEE6C77B8}"/>
              </a:ext>
            </a:extLst>
          </p:cNvPr>
          <p:cNvCxnSpPr/>
          <p:nvPr/>
        </p:nvCxnSpPr>
        <p:spPr>
          <a:xfrm>
            <a:off x="4914941" y="3072853"/>
            <a:ext cx="458268" cy="12626"/>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6939CFA-07B9-FB68-806A-CCE539CF2758}"/>
              </a:ext>
            </a:extLst>
          </p:cNvPr>
          <p:cNvCxnSpPr>
            <a:cxnSpLocks/>
            <a:stCxn id="25" idx="5"/>
            <a:endCxn id="11" idx="1"/>
          </p:cNvCxnSpPr>
          <p:nvPr/>
        </p:nvCxnSpPr>
        <p:spPr>
          <a:xfrm>
            <a:off x="4645299" y="3537422"/>
            <a:ext cx="2037579" cy="801474"/>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EC31FC4-D41E-5F73-0523-C71F06DC400F}"/>
              </a:ext>
            </a:extLst>
          </p:cNvPr>
          <p:cNvCxnSpPr>
            <a:cxnSpLocks/>
            <a:stCxn id="8" idx="7"/>
            <a:endCxn id="25" idx="3"/>
          </p:cNvCxnSpPr>
          <p:nvPr/>
        </p:nvCxnSpPr>
        <p:spPr>
          <a:xfrm flipV="1">
            <a:off x="1542236" y="3537422"/>
            <a:ext cx="2024671" cy="801474"/>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6DBF12E-4736-FB67-D73B-7138B21FE9A7}"/>
              </a:ext>
            </a:extLst>
          </p:cNvPr>
          <p:cNvCxnSpPr>
            <a:cxnSpLocks/>
            <a:stCxn id="9" idx="0"/>
            <a:endCxn id="25" idx="4"/>
          </p:cNvCxnSpPr>
          <p:nvPr/>
        </p:nvCxnSpPr>
        <p:spPr>
          <a:xfrm flipH="1" flipV="1">
            <a:off x="4106103" y="3727238"/>
            <a:ext cx="6454" cy="421842"/>
          </a:xfrm>
          <a:prstGeom prst="line">
            <a:avLst/>
          </a:prstGeom>
          <a:ln w="57150">
            <a:prstDash val="sysDot"/>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A513A2C1-24C8-66CE-B740-BBD5049D28F6}"/>
              </a:ext>
            </a:extLst>
          </p:cNvPr>
          <p:cNvSpPr txBox="1"/>
          <p:nvPr/>
        </p:nvSpPr>
        <p:spPr>
          <a:xfrm>
            <a:off x="2722201" y="2411321"/>
            <a:ext cx="817853" cy="369332"/>
          </a:xfrm>
          <a:prstGeom prst="rect">
            <a:avLst/>
          </a:prstGeom>
          <a:noFill/>
        </p:spPr>
        <p:txBody>
          <a:bodyPr wrap="none" rtlCol="0">
            <a:spAutoFit/>
          </a:bodyPr>
          <a:lstStyle/>
          <a:p>
            <a:r>
              <a:rPr lang="en-GB" dirty="0"/>
              <a:t>Choice</a:t>
            </a:r>
          </a:p>
        </p:txBody>
      </p:sp>
      <p:sp>
        <p:nvSpPr>
          <p:cNvPr id="32" name="TextBox 31">
            <a:extLst>
              <a:ext uri="{FF2B5EF4-FFF2-40B4-BE49-F238E27FC236}">
                <a16:creationId xmlns:a16="http://schemas.microsoft.com/office/drawing/2014/main" id="{EB77BB28-2AEC-DE41-0D0F-07F0E6868304}"/>
              </a:ext>
            </a:extLst>
          </p:cNvPr>
          <p:cNvSpPr txBox="1"/>
          <p:nvPr/>
        </p:nvSpPr>
        <p:spPr>
          <a:xfrm>
            <a:off x="4684558" y="2415816"/>
            <a:ext cx="817853" cy="369332"/>
          </a:xfrm>
          <a:prstGeom prst="rect">
            <a:avLst/>
          </a:prstGeom>
          <a:noFill/>
        </p:spPr>
        <p:txBody>
          <a:bodyPr wrap="none" rtlCol="0">
            <a:spAutoFit/>
          </a:bodyPr>
          <a:lstStyle/>
          <a:p>
            <a:r>
              <a:rPr lang="en-GB" dirty="0"/>
              <a:t>Choice</a:t>
            </a:r>
          </a:p>
        </p:txBody>
      </p:sp>
      <p:sp>
        <p:nvSpPr>
          <p:cNvPr id="33" name="TextBox 32">
            <a:extLst>
              <a:ext uri="{FF2B5EF4-FFF2-40B4-BE49-F238E27FC236}">
                <a16:creationId xmlns:a16="http://schemas.microsoft.com/office/drawing/2014/main" id="{A5427C89-C6C1-2D86-2D3D-4FBE22BB3939}"/>
              </a:ext>
            </a:extLst>
          </p:cNvPr>
          <p:cNvSpPr txBox="1"/>
          <p:nvPr/>
        </p:nvSpPr>
        <p:spPr>
          <a:xfrm rot="5400000">
            <a:off x="4038238" y="3791003"/>
            <a:ext cx="612668" cy="276999"/>
          </a:xfrm>
          <a:prstGeom prst="rect">
            <a:avLst/>
          </a:prstGeom>
          <a:noFill/>
        </p:spPr>
        <p:txBody>
          <a:bodyPr wrap="none" rtlCol="0">
            <a:spAutoFit/>
          </a:bodyPr>
          <a:lstStyle/>
          <a:p>
            <a:r>
              <a:rPr lang="en-GB" sz="1200" b="1" dirty="0"/>
              <a:t>Choice</a:t>
            </a:r>
          </a:p>
        </p:txBody>
      </p:sp>
      <p:sp>
        <p:nvSpPr>
          <p:cNvPr id="34" name="TextBox 33">
            <a:extLst>
              <a:ext uri="{FF2B5EF4-FFF2-40B4-BE49-F238E27FC236}">
                <a16:creationId xmlns:a16="http://schemas.microsoft.com/office/drawing/2014/main" id="{49183398-55D9-EAF4-4F38-759EE101170E}"/>
              </a:ext>
            </a:extLst>
          </p:cNvPr>
          <p:cNvSpPr txBox="1"/>
          <p:nvPr/>
        </p:nvSpPr>
        <p:spPr>
          <a:xfrm rot="1376618">
            <a:off x="5707794" y="3789672"/>
            <a:ext cx="817853" cy="369332"/>
          </a:xfrm>
          <a:prstGeom prst="rect">
            <a:avLst/>
          </a:prstGeom>
          <a:noFill/>
        </p:spPr>
        <p:txBody>
          <a:bodyPr wrap="none" rtlCol="0">
            <a:spAutoFit/>
          </a:bodyPr>
          <a:lstStyle/>
          <a:p>
            <a:r>
              <a:rPr lang="en-GB" dirty="0"/>
              <a:t>Choice</a:t>
            </a:r>
          </a:p>
        </p:txBody>
      </p:sp>
      <p:sp>
        <p:nvSpPr>
          <p:cNvPr id="35" name="TextBox 34">
            <a:extLst>
              <a:ext uri="{FF2B5EF4-FFF2-40B4-BE49-F238E27FC236}">
                <a16:creationId xmlns:a16="http://schemas.microsoft.com/office/drawing/2014/main" id="{C593F937-6C72-3ACF-4C31-DAB3FC275A47}"/>
              </a:ext>
            </a:extLst>
          </p:cNvPr>
          <p:cNvSpPr txBox="1"/>
          <p:nvPr/>
        </p:nvSpPr>
        <p:spPr>
          <a:xfrm rot="20325560">
            <a:off x="1914303" y="3705676"/>
            <a:ext cx="817853" cy="369332"/>
          </a:xfrm>
          <a:prstGeom prst="rect">
            <a:avLst/>
          </a:prstGeom>
          <a:noFill/>
        </p:spPr>
        <p:txBody>
          <a:bodyPr wrap="none" rtlCol="0">
            <a:spAutoFit/>
          </a:bodyPr>
          <a:lstStyle/>
          <a:p>
            <a:r>
              <a:rPr lang="en-GB" dirty="0"/>
              <a:t>Choice</a:t>
            </a:r>
          </a:p>
        </p:txBody>
      </p:sp>
      <p:sp>
        <p:nvSpPr>
          <p:cNvPr id="36" name="Oval 35">
            <a:extLst>
              <a:ext uri="{FF2B5EF4-FFF2-40B4-BE49-F238E27FC236}">
                <a16:creationId xmlns:a16="http://schemas.microsoft.com/office/drawing/2014/main" id="{1207AA88-6370-CDE1-E05C-AD6840328197}"/>
              </a:ext>
            </a:extLst>
          </p:cNvPr>
          <p:cNvSpPr/>
          <p:nvPr/>
        </p:nvSpPr>
        <p:spPr>
          <a:xfrm>
            <a:off x="3343565" y="385746"/>
            <a:ext cx="1525076" cy="129614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b="1" dirty="0"/>
              <a:t>Take Action and Measure Results</a:t>
            </a:r>
          </a:p>
        </p:txBody>
      </p:sp>
      <p:cxnSp>
        <p:nvCxnSpPr>
          <p:cNvPr id="38" name="Straight Connector 37">
            <a:extLst>
              <a:ext uri="{FF2B5EF4-FFF2-40B4-BE49-F238E27FC236}">
                <a16:creationId xmlns:a16="http://schemas.microsoft.com/office/drawing/2014/main" id="{014B12EB-1341-0FEE-31DE-1232654FFF24}"/>
              </a:ext>
            </a:extLst>
          </p:cNvPr>
          <p:cNvCxnSpPr>
            <a:cxnSpLocks/>
            <a:endCxn id="18" idx="7"/>
          </p:cNvCxnSpPr>
          <p:nvPr/>
        </p:nvCxnSpPr>
        <p:spPr>
          <a:xfrm flipH="1">
            <a:off x="2663845" y="1409311"/>
            <a:ext cx="873611" cy="1198973"/>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7CBF0F5-D303-2BFA-71FC-EF80FCFE792C}"/>
              </a:ext>
            </a:extLst>
          </p:cNvPr>
          <p:cNvCxnSpPr>
            <a:cxnSpLocks/>
            <a:stCxn id="36" idx="5"/>
            <a:endCxn id="15" idx="1"/>
          </p:cNvCxnSpPr>
          <p:nvPr/>
        </p:nvCxnSpPr>
        <p:spPr>
          <a:xfrm>
            <a:off x="4645299" y="1492074"/>
            <a:ext cx="915970" cy="115224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60989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B607B8-B874-4F9C-9D78-0189F069020E}"/>
              </a:ext>
            </a:extLst>
          </p:cNvPr>
          <p:cNvPicPr>
            <a:picLocks noChangeAspect="1"/>
          </p:cNvPicPr>
          <p:nvPr/>
        </p:nvPicPr>
        <p:blipFill>
          <a:blip r:embed="rId2"/>
          <a:stretch>
            <a:fillRect/>
          </a:stretch>
        </p:blipFill>
        <p:spPr>
          <a:xfrm>
            <a:off x="6298146" y="1628800"/>
            <a:ext cx="2706734" cy="4043496"/>
          </a:xfrm>
          <a:prstGeom prst="rect">
            <a:avLst/>
          </a:prstGeom>
        </p:spPr>
      </p:pic>
      <p:sp>
        <p:nvSpPr>
          <p:cNvPr id="2" name="Title 1">
            <a:extLst>
              <a:ext uri="{FF2B5EF4-FFF2-40B4-BE49-F238E27FC236}">
                <a16:creationId xmlns:a16="http://schemas.microsoft.com/office/drawing/2014/main" id="{1F550BC2-42D8-4B95-89C2-90E4B19F300F}"/>
              </a:ext>
            </a:extLst>
          </p:cNvPr>
          <p:cNvSpPr>
            <a:spLocks noGrp="1"/>
          </p:cNvSpPr>
          <p:nvPr>
            <p:ph type="title"/>
          </p:nvPr>
        </p:nvSpPr>
        <p:spPr>
          <a:xfrm>
            <a:off x="457200" y="24943"/>
            <a:ext cx="8229600" cy="811769"/>
          </a:xfrm>
        </p:spPr>
        <p:txBody>
          <a:bodyPr/>
          <a:lstStyle/>
          <a:p>
            <a:r>
              <a:rPr lang="en-GB" dirty="0"/>
              <a:t>Summary</a:t>
            </a:r>
          </a:p>
        </p:txBody>
      </p:sp>
      <p:sp>
        <p:nvSpPr>
          <p:cNvPr id="3" name="Content Placeholder 2">
            <a:extLst>
              <a:ext uri="{FF2B5EF4-FFF2-40B4-BE49-F238E27FC236}">
                <a16:creationId xmlns:a16="http://schemas.microsoft.com/office/drawing/2014/main" id="{F5FFA8BC-33F7-419B-A741-AA29ABFEF8C7}"/>
              </a:ext>
            </a:extLst>
          </p:cNvPr>
          <p:cNvSpPr>
            <a:spLocks noGrp="1"/>
          </p:cNvSpPr>
          <p:nvPr>
            <p:ph idx="1"/>
          </p:nvPr>
        </p:nvSpPr>
        <p:spPr>
          <a:xfrm>
            <a:off x="107505" y="1133060"/>
            <a:ext cx="5904656" cy="3908715"/>
          </a:xfrm>
        </p:spPr>
        <p:txBody>
          <a:bodyPr/>
          <a:lstStyle/>
          <a:p>
            <a:r>
              <a:rPr lang="en-GB" sz="3200" dirty="0">
                <a:solidFill>
                  <a:srgbClr val="0000CC"/>
                </a:solidFill>
              </a:rPr>
              <a:t>Coaching and mentoring are different interventions – but there are similarities</a:t>
            </a:r>
          </a:p>
          <a:p>
            <a:r>
              <a:rPr lang="en-GB" sz="3200" dirty="0">
                <a:solidFill>
                  <a:srgbClr val="0000CC"/>
                </a:solidFill>
              </a:rPr>
              <a:t>Central role for ‘Questioning’</a:t>
            </a:r>
          </a:p>
          <a:p>
            <a:r>
              <a:rPr lang="en-GB" sz="3200" dirty="0">
                <a:solidFill>
                  <a:srgbClr val="0000CC"/>
                </a:solidFill>
              </a:rPr>
              <a:t>Knowing your ‘starting point’ is vital</a:t>
            </a:r>
          </a:p>
          <a:p>
            <a:r>
              <a:rPr lang="en-GB" sz="3200" dirty="0">
                <a:solidFill>
                  <a:srgbClr val="0000CC"/>
                </a:solidFill>
              </a:rPr>
              <a:t>‘Go MAD’ is an example of a </a:t>
            </a:r>
            <a:r>
              <a:rPr lang="en-GB" sz="3200" i="1" dirty="0">
                <a:solidFill>
                  <a:srgbClr val="0000CC"/>
                </a:solidFill>
              </a:rPr>
              <a:t>coaching</a:t>
            </a:r>
            <a:r>
              <a:rPr lang="en-GB" sz="3200" dirty="0">
                <a:solidFill>
                  <a:srgbClr val="0000CC"/>
                </a:solidFill>
              </a:rPr>
              <a:t> approach</a:t>
            </a:r>
          </a:p>
          <a:p>
            <a:endParaRPr lang="en-GB" sz="3200" dirty="0">
              <a:solidFill>
                <a:srgbClr val="0000CC"/>
              </a:solidFill>
            </a:endParaRPr>
          </a:p>
        </p:txBody>
      </p:sp>
    </p:spTree>
    <p:extLst>
      <p:ext uri="{BB962C8B-B14F-4D97-AF65-F5344CB8AC3E}">
        <p14:creationId xmlns:p14="http://schemas.microsoft.com/office/powerpoint/2010/main" val="1835456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01FB5-E507-CFFC-0380-5A60059181AA}"/>
              </a:ext>
            </a:extLst>
          </p:cNvPr>
          <p:cNvSpPr>
            <a:spLocks noGrp="1"/>
          </p:cNvSpPr>
          <p:nvPr>
            <p:ph type="title"/>
          </p:nvPr>
        </p:nvSpPr>
        <p:spPr>
          <a:xfrm>
            <a:off x="266307" y="116632"/>
            <a:ext cx="7200701" cy="831626"/>
          </a:xfrm>
        </p:spPr>
        <p:txBody>
          <a:bodyPr/>
          <a:lstStyle/>
          <a:p>
            <a:pPr algn="ctr"/>
            <a:r>
              <a:rPr lang="en-GB" dirty="0"/>
              <a:t>Development Areas to Support </a:t>
            </a:r>
            <a:r>
              <a:rPr lang="en-GB" i="1" dirty="0"/>
              <a:t>GO MAD</a:t>
            </a:r>
          </a:p>
        </p:txBody>
      </p:sp>
      <p:sp>
        <p:nvSpPr>
          <p:cNvPr id="3" name="Content Placeholder 2">
            <a:extLst>
              <a:ext uri="{FF2B5EF4-FFF2-40B4-BE49-F238E27FC236}">
                <a16:creationId xmlns:a16="http://schemas.microsoft.com/office/drawing/2014/main" id="{835DA4E5-6426-38E3-19B9-57FE84D20E88}"/>
              </a:ext>
            </a:extLst>
          </p:cNvPr>
          <p:cNvSpPr>
            <a:spLocks noGrp="1"/>
          </p:cNvSpPr>
          <p:nvPr>
            <p:ph idx="1"/>
          </p:nvPr>
        </p:nvSpPr>
        <p:spPr>
          <a:xfrm>
            <a:off x="183338" y="1268760"/>
            <a:ext cx="7416824" cy="4392488"/>
          </a:xfrm>
        </p:spPr>
        <p:txBody>
          <a:bodyPr>
            <a:normAutofit/>
          </a:bodyPr>
          <a:lstStyle/>
          <a:p>
            <a:r>
              <a:rPr lang="en-GB" dirty="0">
                <a:solidFill>
                  <a:srgbClr val="0000CC"/>
                </a:solidFill>
              </a:rPr>
              <a:t>The previous diagram illustrates the relationship of development areas within the Go MAD Framework. It is important for you to recognise that an individual being coached might need </a:t>
            </a:r>
            <a:r>
              <a:rPr lang="en-GB" i="1" dirty="0">
                <a:solidFill>
                  <a:srgbClr val="0000CC"/>
                </a:solidFill>
              </a:rPr>
              <a:t>help or development in one or more </a:t>
            </a:r>
            <a:r>
              <a:rPr lang="en-GB" dirty="0">
                <a:solidFill>
                  <a:srgbClr val="0000CC"/>
                </a:solidFill>
              </a:rPr>
              <a:t>of these areas, in order to achieve their goal.</a:t>
            </a:r>
          </a:p>
          <a:p>
            <a:r>
              <a:rPr lang="en-GB" dirty="0">
                <a:solidFill>
                  <a:srgbClr val="0000CC"/>
                </a:solidFill>
              </a:rPr>
              <a:t>It is worth reviewing these </a:t>
            </a:r>
            <a:r>
              <a:rPr lang="en-GB" i="1" dirty="0">
                <a:solidFill>
                  <a:srgbClr val="0000CC"/>
                </a:solidFill>
              </a:rPr>
              <a:t>'development areas</a:t>
            </a:r>
            <a:r>
              <a:rPr lang="en-GB" dirty="0">
                <a:solidFill>
                  <a:srgbClr val="0000CC"/>
                </a:solidFill>
              </a:rPr>
              <a:t>' from </a:t>
            </a:r>
            <a:r>
              <a:rPr lang="en-GB" i="1" dirty="0">
                <a:solidFill>
                  <a:srgbClr val="0000CC"/>
                </a:solidFill>
              </a:rPr>
              <a:t>your own perspective </a:t>
            </a:r>
            <a:r>
              <a:rPr lang="en-GB" dirty="0">
                <a:solidFill>
                  <a:srgbClr val="0000CC"/>
                </a:solidFill>
              </a:rPr>
              <a:t>to make an </a:t>
            </a:r>
            <a:r>
              <a:rPr lang="en-GB" i="1" dirty="0">
                <a:solidFill>
                  <a:srgbClr val="0000CC"/>
                </a:solidFill>
              </a:rPr>
              <a:t>honest personal inventory </a:t>
            </a:r>
            <a:r>
              <a:rPr lang="en-GB" dirty="0">
                <a:solidFill>
                  <a:srgbClr val="0000CC"/>
                </a:solidFill>
              </a:rPr>
              <a:t>of your own capabilities. This is something you can then encourage when coaching others with the Go MAD Framework model.</a:t>
            </a:r>
          </a:p>
          <a:p>
            <a:r>
              <a:rPr lang="en-GB" dirty="0">
                <a:solidFill>
                  <a:srgbClr val="0000CC"/>
                </a:solidFill>
              </a:rPr>
              <a:t>Go MAD is not a silver bullet; it is a structured approach to </a:t>
            </a:r>
            <a:r>
              <a:rPr lang="en-GB" i="1" dirty="0">
                <a:solidFill>
                  <a:srgbClr val="0000CC"/>
                </a:solidFill>
              </a:rPr>
              <a:t>Making A Difference</a:t>
            </a:r>
            <a:r>
              <a:rPr lang="en-GB" dirty="0">
                <a:solidFill>
                  <a:srgbClr val="0000CC"/>
                </a:solidFill>
              </a:rPr>
              <a:t> that will also help highlight additional areas for the Personal Development Process to address.</a:t>
            </a:r>
          </a:p>
          <a:p>
            <a:endParaRPr lang="en-GB" dirty="0">
              <a:solidFill>
                <a:srgbClr val="0000CC"/>
              </a:solidFill>
            </a:endParaRPr>
          </a:p>
        </p:txBody>
      </p:sp>
      <p:pic>
        <p:nvPicPr>
          <p:cNvPr id="5" name="Picture 4">
            <a:extLst>
              <a:ext uri="{FF2B5EF4-FFF2-40B4-BE49-F238E27FC236}">
                <a16:creationId xmlns:a16="http://schemas.microsoft.com/office/drawing/2014/main" id="{175C1553-006B-3D71-F7E6-830F0C93770B}"/>
              </a:ext>
            </a:extLst>
          </p:cNvPr>
          <p:cNvPicPr>
            <a:picLocks noChangeAspect="1"/>
          </p:cNvPicPr>
          <p:nvPr/>
        </p:nvPicPr>
        <p:blipFill>
          <a:blip r:embed="rId2"/>
          <a:stretch>
            <a:fillRect/>
          </a:stretch>
        </p:blipFill>
        <p:spPr>
          <a:xfrm>
            <a:off x="7733316" y="0"/>
            <a:ext cx="1410684" cy="1665705"/>
          </a:xfrm>
          <a:prstGeom prst="rect">
            <a:avLst/>
          </a:prstGeom>
        </p:spPr>
      </p:pic>
    </p:spTree>
    <p:extLst>
      <p:ext uri="{BB962C8B-B14F-4D97-AF65-F5344CB8AC3E}">
        <p14:creationId xmlns:p14="http://schemas.microsoft.com/office/powerpoint/2010/main" val="786409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47930-96D7-F9D1-B56A-6F75DB148902}"/>
              </a:ext>
            </a:extLst>
          </p:cNvPr>
          <p:cNvSpPr>
            <a:spLocks noGrp="1"/>
          </p:cNvSpPr>
          <p:nvPr>
            <p:ph type="title"/>
          </p:nvPr>
        </p:nvSpPr>
        <p:spPr>
          <a:xfrm>
            <a:off x="266307" y="126331"/>
            <a:ext cx="8611385" cy="854397"/>
          </a:xfrm>
        </p:spPr>
        <p:txBody>
          <a:bodyPr/>
          <a:lstStyle/>
          <a:p>
            <a:pPr algn="ctr"/>
            <a:r>
              <a:rPr lang="en-GB" dirty="0"/>
              <a:t>Working the Triangles</a:t>
            </a:r>
          </a:p>
        </p:txBody>
      </p:sp>
      <p:pic>
        <p:nvPicPr>
          <p:cNvPr id="14" name="Content Placeholder 13">
            <a:extLst>
              <a:ext uri="{FF2B5EF4-FFF2-40B4-BE49-F238E27FC236}">
                <a16:creationId xmlns:a16="http://schemas.microsoft.com/office/drawing/2014/main" id="{47448088-AF38-2A2B-21B7-FCB78CC2041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980728"/>
            <a:ext cx="2362416" cy="1552324"/>
          </a:xfrm>
        </p:spPr>
      </p:pic>
      <p:sp>
        <p:nvSpPr>
          <p:cNvPr id="15" name="TextBox 14">
            <a:extLst>
              <a:ext uri="{FF2B5EF4-FFF2-40B4-BE49-F238E27FC236}">
                <a16:creationId xmlns:a16="http://schemas.microsoft.com/office/drawing/2014/main" id="{68E345B1-AE53-378F-C760-9527CD450118}"/>
              </a:ext>
            </a:extLst>
          </p:cNvPr>
          <p:cNvSpPr txBox="1"/>
          <p:nvPr/>
        </p:nvSpPr>
        <p:spPr>
          <a:xfrm>
            <a:off x="2987824" y="980728"/>
            <a:ext cx="6019097" cy="4524315"/>
          </a:xfrm>
          <a:prstGeom prst="rect">
            <a:avLst/>
          </a:prstGeom>
          <a:noFill/>
        </p:spPr>
        <p:txBody>
          <a:bodyPr wrap="square" rtlCol="0">
            <a:spAutoFit/>
          </a:bodyPr>
          <a:lstStyle/>
          <a:p>
            <a:r>
              <a:rPr lang="en-GB" dirty="0">
                <a:solidFill>
                  <a:srgbClr val="0000CC"/>
                </a:solidFill>
              </a:rPr>
              <a:t>When using the Go MAD Framework, it is often worth 'working the triangles’.</a:t>
            </a:r>
          </a:p>
          <a:p>
            <a:endParaRPr lang="en-GB" dirty="0">
              <a:solidFill>
                <a:srgbClr val="0000CC"/>
              </a:solidFill>
            </a:endParaRPr>
          </a:p>
          <a:p>
            <a:r>
              <a:rPr lang="en-GB" b="1" dirty="0">
                <a:solidFill>
                  <a:srgbClr val="0000CC"/>
                </a:solidFill>
              </a:rPr>
              <a:t>The Internal Triangle</a:t>
            </a:r>
            <a:r>
              <a:rPr lang="en-GB" dirty="0">
                <a:solidFill>
                  <a:srgbClr val="0000CC"/>
                </a:solidFill>
              </a:rPr>
              <a:t> (</a:t>
            </a:r>
            <a:r>
              <a:rPr lang="en-GB" i="1" dirty="0">
                <a:solidFill>
                  <a:srgbClr val="0000CC"/>
                </a:solidFill>
              </a:rPr>
              <a:t>Softer Issues</a:t>
            </a:r>
            <a:r>
              <a:rPr lang="en-GB" dirty="0">
                <a:solidFill>
                  <a:srgbClr val="0000CC"/>
                </a:solidFill>
              </a:rPr>
              <a:t>)</a:t>
            </a:r>
          </a:p>
          <a:p>
            <a:r>
              <a:rPr lang="en-GB" dirty="0">
                <a:solidFill>
                  <a:srgbClr val="0000CC"/>
                </a:solidFill>
              </a:rPr>
              <a:t>The softer internal issues encompasses motivation, confidence, values, feelings, aspirations, vision, and self-awareness. In other words, the stuff that is normally hidden from others and kept to ourselves.</a:t>
            </a:r>
          </a:p>
          <a:p>
            <a:endParaRPr lang="en-GB" dirty="0">
              <a:solidFill>
                <a:srgbClr val="0000CC"/>
              </a:solidFill>
            </a:endParaRPr>
          </a:p>
          <a:p>
            <a:r>
              <a:rPr lang="en-GB" dirty="0">
                <a:solidFill>
                  <a:srgbClr val="0000CC"/>
                </a:solidFill>
              </a:rPr>
              <a:t>This first triangle, which focuses upon the </a:t>
            </a:r>
            <a:r>
              <a:rPr lang="en-GB" i="1" dirty="0">
                <a:solidFill>
                  <a:srgbClr val="0000CC"/>
                </a:solidFill>
              </a:rPr>
              <a:t>development of self, </a:t>
            </a:r>
            <a:r>
              <a:rPr lang="en-GB" dirty="0">
                <a:solidFill>
                  <a:srgbClr val="0000CC"/>
                </a:solidFill>
              </a:rPr>
              <a:t>needs to be strong enough to support the second triangle.</a:t>
            </a:r>
          </a:p>
          <a:p>
            <a:endParaRPr lang="en-GB" dirty="0">
              <a:solidFill>
                <a:srgbClr val="0000CC"/>
              </a:solidFill>
            </a:endParaRPr>
          </a:p>
          <a:p>
            <a:r>
              <a:rPr lang="en-GB" dirty="0">
                <a:solidFill>
                  <a:srgbClr val="0000CC"/>
                </a:solidFill>
              </a:rPr>
              <a:t>There is little point in moving on to asking high quality questions, about possibilities and planning priorities, if the individual lacks confidence or the goal conflicts with their personal values.</a:t>
            </a:r>
          </a:p>
        </p:txBody>
      </p:sp>
    </p:spTree>
    <p:extLst>
      <p:ext uri="{BB962C8B-B14F-4D97-AF65-F5344CB8AC3E}">
        <p14:creationId xmlns:p14="http://schemas.microsoft.com/office/powerpoint/2010/main" val="4061284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xEl>
                                              <p:pRg st="2" end="2"/>
                                            </p:txEl>
                                          </p:spTgt>
                                        </p:tgtEl>
                                        <p:attrNameLst>
                                          <p:attrName>style.visibility</p:attrName>
                                        </p:attrNameLst>
                                      </p:cBhvr>
                                      <p:to>
                                        <p:strVal val="visible"/>
                                      </p:to>
                                    </p:set>
                                    <p:animEffect transition="in" filter="fade">
                                      <p:cBhvr>
                                        <p:cTn id="7" dur="500"/>
                                        <p:tgtEl>
                                          <p:spTgt spid="15">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5">
                                            <p:txEl>
                                              <p:pRg st="3" end="3"/>
                                            </p:txEl>
                                          </p:spTgt>
                                        </p:tgtEl>
                                        <p:attrNameLst>
                                          <p:attrName>style.visibility</p:attrName>
                                        </p:attrNameLst>
                                      </p:cBhvr>
                                      <p:to>
                                        <p:strVal val="visible"/>
                                      </p:to>
                                    </p:set>
                                    <p:animEffect transition="in" filter="fade">
                                      <p:cBhvr>
                                        <p:cTn id="10" dur="500"/>
                                        <p:tgtEl>
                                          <p:spTgt spid="15">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animEffect transition="in" filter="fade">
                                      <p:cBhvr>
                                        <p:cTn id="15" dur="500"/>
                                        <p:tgtEl>
                                          <p:spTgt spid="15">
                                            <p:txEl>
                                              <p:pRg st="5" end="5"/>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5">
                                            <p:txEl>
                                              <p:pRg st="7" end="7"/>
                                            </p:txEl>
                                          </p:spTgt>
                                        </p:tgtEl>
                                        <p:attrNameLst>
                                          <p:attrName>style.visibility</p:attrName>
                                        </p:attrNameLst>
                                      </p:cBhvr>
                                      <p:to>
                                        <p:strVal val="visible"/>
                                      </p:to>
                                    </p:set>
                                    <p:animEffect transition="in" filter="fade">
                                      <p:cBhvr>
                                        <p:cTn id="20" dur="500"/>
                                        <p:tgtEl>
                                          <p:spTgt spid="1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67E8D-A48F-2655-01C1-EDD0CFB43F42}"/>
              </a:ext>
            </a:extLst>
          </p:cNvPr>
          <p:cNvSpPr>
            <a:spLocks noGrp="1"/>
          </p:cNvSpPr>
          <p:nvPr>
            <p:ph type="title"/>
          </p:nvPr>
        </p:nvSpPr>
        <p:spPr>
          <a:xfrm>
            <a:off x="268665" y="188640"/>
            <a:ext cx="8611385" cy="687610"/>
          </a:xfrm>
        </p:spPr>
        <p:txBody>
          <a:bodyPr/>
          <a:lstStyle/>
          <a:p>
            <a:pPr algn="ctr"/>
            <a:r>
              <a:rPr lang="en-GB" dirty="0"/>
              <a:t>Working the Triangles</a:t>
            </a:r>
          </a:p>
        </p:txBody>
      </p:sp>
      <p:pic>
        <p:nvPicPr>
          <p:cNvPr id="14" name="Content Placeholder 13">
            <a:extLst>
              <a:ext uri="{FF2B5EF4-FFF2-40B4-BE49-F238E27FC236}">
                <a16:creationId xmlns:a16="http://schemas.microsoft.com/office/drawing/2014/main" id="{3FBFD286-6E92-71FC-556E-73DB1A737E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7544" y="1844824"/>
            <a:ext cx="3309937" cy="2147200"/>
          </a:xfrm>
        </p:spPr>
      </p:pic>
      <p:sp>
        <p:nvSpPr>
          <p:cNvPr id="15" name="TextBox 14">
            <a:extLst>
              <a:ext uri="{FF2B5EF4-FFF2-40B4-BE49-F238E27FC236}">
                <a16:creationId xmlns:a16="http://schemas.microsoft.com/office/drawing/2014/main" id="{D5C897C1-35B9-FB9D-8D1F-B52A3FD243C7}"/>
              </a:ext>
            </a:extLst>
          </p:cNvPr>
          <p:cNvSpPr txBox="1"/>
          <p:nvPr/>
        </p:nvSpPr>
        <p:spPr>
          <a:xfrm>
            <a:off x="4211960" y="933265"/>
            <a:ext cx="4824536" cy="4154984"/>
          </a:xfrm>
          <a:prstGeom prst="rect">
            <a:avLst/>
          </a:prstGeom>
          <a:noFill/>
        </p:spPr>
        <p:txBody>
          <a:bodyPr wrap="square" rtlCol="0">
            <a:spAutoFit/>
          </a:bodyPr>
          <a:lstStyle/>
          <a:p>
            <a:r>
              <a:rPr lang="en-GB" sz="2400" b="1" dirty="0">
                <a:solidFill>
                  <a:srgbClr val="0000CC"/>
                </a:solidFill>
              </a:rPr>
              <a:t>The External Triangle (Harder Issues)</a:t>
            </a:r>
            <a:endParaRPr lang="en-GB" sz="2400" dirty="0">
              <a:solidFill>
                <a:srgbClr val="0000CC"/>
              </a:solidFill>
            </a:endParaRPr>
          </a:p>
          <a:p>
            <a:r>
              <a:rPr lang="en-GB" sz="2400" dirty="0">
                <a:solidFill>
                  <a:srgbClr val="0000CC"/>
                </a:solidFill>
              </a:rPr>
              <a:t>The harder external issues includes objectives, ideas, tasks, priorities, actions, plans, timescales, logistics, and people. </a:t>
            </a:r>
          </a:p>
          <a:p>
            <a:endParaRPr lang="en-GB" sz="2400" dirty="0">
              <a:solidFill>
                <a:srgbClr val="0000CC"/>
              </a:solidFill>
            </a:endParaRPr>
          </a:p>
          <a:p>
            <a:r>
              <a:rPr lang="en-GB" sz="2400" dirty="0">
                <a:solidFill>
                  <a:srgbClr val="0000CC"/>
                </a:solidFill>
              </a:rPr>
              <a:t>The focus here is on development of performance. </a:t>
            </a:r>
          </a:p>
          <a:p>
            <a:endParaRPr lang="en-GB" sz="2400" dirty="0">
              <a:solidFill>
                <a:srgbClr val="0000CC"/>
              </a:solidFill>
            </a:endParaRPr>
          </a:p>
          <a:p>
            <a:r>
              <a:rPr lang="en-GB" sz="2400" dirty="0">
                <a:solidFill>
                  <a:srgbClr val="0000CC"/>
                </a:solidFill>
              </a:rPr>
              <a:t>This is unlikely to be achieved if the </a:t>
            </a:r>
            <a:r>
              <a:rPr lang="en-GB" sz="2400" b="1" i="1" dirty="0">
                <a:solidFill>
                  <a:srgbClr val="0000CC"/>
                </a:solidFill>
              </a:rPr>
              <a:t>internal triangle </a:t>
            </a:r>
            <a:r>
              <a:rPr lang="en-GB" sz="2400" dirty="0">
                <a:solidFill>
                  <a:srgbClr val="0000CC"/>
                </a:solidFill>
              </a:rPr>
              <a:t>is too weak.</a:t>
            </a:r>
          </a:p>
        </p:txBody>
      </p:sp>
    </p:spTree>
    <p:extLst>
      <p:ext uri="{BB962C8B-B14F-4D97-AF65-F5344CB8AC3E}">
        <p14:creationId xmlns:p14="http://schemas.microsoft.com/office/powerpoint/2010/main" val="1850759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500"/>
                                        <p:tgtEl>
                                          <p:spTgt spid="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5">
                                            <p:txEl>
                                              <p:pRg st="1" end="1"/>
                                            </p:txEl>
                                          </p:spTgt>
                                        </p:tgtEl>
                                        <p:attrNameLst>
                                          <p:attrName>style.visibility</p:attrName>
                                        </p:attrNameLst>
                                      </p:cBhvr>
                                      <p:to>
                                        <p:strVal val="visible"/>
                                      </p:to>
                                    </p:set>
                                    <p:animEffect transition="in" filter="fade">
                                      <p:cBhvr>
                                        <p:cTn id="10" dur="500"/>
                                        <p:tgtEl>
                                          <p:spTgt spid="1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5">
                                            <p:txEl>
                                              <p:pRg st="3" end="3"/>
                                            </p:txEl>
                                          </p:spTgt>
                                        </p:tgtEl>
                                        <p:attrNameLst>
                                          <p:attrName>style.visibility</p:attrName>
                                        </p:attrNameLst>
                                      </p:cBhvr>
                                      <p:to>
                                        <p:strVal val="visible"/>
                                      </p:to>
                                    </p:set>
                                    <p:animEffect transition="in" filter="fade">
                                      <p:cBhvr>
                                        <p:cTn id="15" dur="500"/>
                                        <p:tgtEl>
                                          <p:spTgt spid="15">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5">
                                            <p:txEl>
                                              <p:pRg st="5" end="5"/>
                                            </p:txEl>
                                          </p:spTgt>
                                        </p:tgtEl>
                                        <p:attrNameLst>
                                          <p:attrName>style.visibility</p:attrName>
                                        </p:attrNameLst>
                                      </p:cBhvr>
                                      <p:to>
                                        <p:strVal val="visible"/>
                                      </p:to>
                                    </p:set>
                                    <p:animEffect transition="in" filter="fade">
                                      <p:cBhvr>
                                        <p:cTn id="20" dur="500"/>
                                        <p:tgtEl>
                                          <p:spTgt spid="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612CC-3A35-4F91-9388-DD0DDFF8AEED}"/>
              </a:ext>
            </a:extLst>
          </p:cNvPr>
          <p:cNvSpPr>
            <a:spLocks noGrp="1"/>
          </p:cNvSpPr>
          <p:nvPr>
            <p:ph type="title"/>
          </p:nvPr>
        </p:nvSpPr>
        <p:spPr>
          <a:xfrm>
            <a:off x="457200" y="125760"/>
            <a:ext cx="8229600" cy="1143000"/>
          </a:xfrm>
        </p:spPr>
        <p:txBody>
          <a:bodyPr/>
          <a:lstStyle/>
          <a:p>
            <a:r>
              <a:rPr lang="en-GB" dirty="0"/>
              <a:t>In preparation for the </a:t>
            </a:r>
            <a:r>
              <a:rPr lang="en-GB" i="1" dirty="0"/>
              <a:t>next</a:t>
            </a:r>
            <a:r>
              <a:rPr lang="en-GB" dirty="0"/>
              <a:t> session</a:t>
            </a:r>
          </a:p>
        </p:txBody>
      </p:sp>
      <p:sp>
        <p:nvSpPr>
          <p:cNvPr id="3" name="Content Placeholder 2">
            <a:extLst>
              <a:ext uri="{FF2B5EF4-FFF2-40B4-BE49-F238E27FC236}">
                <a16:creationId xmlns:a16="http://schemas.microsoft.com/office/drawing/2014/main" id="{511B3991-3ABA-45AF-BFF0-E3E74AA09B06}"/>
              </a:ext>
            </a:extLst>
          </p:cNvPr>
          <p:cNvSpPr>
            <a:spLocks noGrp="1"/>
          </p:cNvSpPr>
          <p:nvPr>
            <p:ph idx="1"/>
          </p:nvPr>
        </p:nvSpPr>
        <p:spPr>
          <a:xfrm>
            <a:off x="457200" y="1167943"/>
            <a:ext cx="8229600" cy="3917032"/>
          </a:xfrm>
        </p:spPr>
        <p:txBody>
          <a:bodyPr/>
          <a:lstStyle/>
          <a:p>
            <a:pPr marL="0" indent="0">
              <a:buNone/>
            </a:pPr>
            <a:r>
              <a:rPr lang="en-GB" sz="2800" dirty="0">
                <a:solidFill>
                  <a:srgbClr val="0000CC"/>
                </a:solidFill>
              </a:rPr>
              <a:t>After researching into the similarities and differences between coaching and mentoring: -</a:t>
            </a:r>
          </a:p>
          <a:p>
            <a:pPr marL="514350" indent="-514350">
              <a:buFont typeface="+mj-lt"/>
              <a:buAutoNum type="arabicPeriod"/>
            </a:pPr>
            <a:r>
              <a:rPr lang="en-GB" sz="2800" b="1" u="sng" dirty="0">
                <a:solidFill>
                  <a:srgbClr val="002060"/>
                </a:solidFill>
              </a:rPr>
              <a:t>Summarise your findings </a:t>
            </a:r>
            <a:r>
              <a:rPr lang="en-GB" sz="2800" dirty="0">
                <a:solidFill>
                  <a:srgbClr val="002060"/>
                </a:solidFill>
              </a:rPr>
              <a:t>ready for feedback to the group </a:t>
            </a:r>
            <a:r>
              <a:rPr lang="en-GB" sz="2800" b="1" dirty="0">
                <a:solidFill>
                  <a:srgbClr val="002060"/>
                </a:solidFill>
              </a:rPr>
              <a:t>at next session </a:t>
            </a:r>
            <a:r>
              <a:rPr lang="en-GB" sz="2800" dirty="0">
                <a:solidFill>
                  <a:srgbClr val="002060"/>
                </a:solidFill>
              </a:rPr>
              <a:t>– </a:t>
            </a:r>
            <a:r>
              <a:rPr lang="en-GB" sz="2800" i="1" u="sng" dirty="0">
                <a:solidFill>
                  <a:srgbClr val="002060"/>
                </a:solidFill>
              </a:rPr>
              <a:t>upload into your notebook</a:t>
            </a:r>
          </a:p>
          <a:p>
            <a:pPr marL="514350" indent="-514350">
              <a:buFont typeface="+mj-lt"/>
              <a:buAutoNum type="arabicPeriod"/>
            </a:pPr>
            <a:r>
              <a:rPr lang="en-GB" sz="2800" dirty="0">
                <a:solidFill>
                  <a:srgbClr val="0000CC"/>
                </a:solidFill>
              </a:rPr>
              <a:t>Identify what you believe are the key benefits of each approach</a:t>
            </a:r>
          </a:p>
          <a:p>
            <a:pPr marL="514350" indent="-514350">
              <a:buFont typeface="+mj-lt"/>
              <a:buAutoNum type="arabicPeriod"/>
            </a:pPr>
            <a:r>
              <a:rPr lang="en-GB" sz="2800" dirty="0">
                <a:solidFill>
                  <a:srgbClr val="002060"/>
                </a:solidFill>
              </a:rPr>
              <a:t>Reference your sources in support of your findings</a:t>
            </a:r>
          </a:p>
          <a:p>
            <a:pPr marL="0" indent="0">
              <a:buNone/>
            </a:pPr>
            <a:endParaRPr lang="en-GB" sz="2800" dirty="0"/>
          </a:p>
        </p:txBody>
      </p:sp>
    </p:spTree>
    <p:extLst>
      <p:ext uri="{BB962C8B-B14F-4D97-AF65-F5344CB8AC3E}">
        <p14:creationId xmlns:p14="http://schemas.microsoft.com/office/powerpoint/2010/main" val="24180125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B6ECDD1-D26B-4670-A342-D36C9860B769}"/>
              </a:ext>
            </a:extLst>
          </p:cNvPr>
          <p:cNvSpPr/>
          <p:nvPr/>
        </p:nvSpPr>
        <p:spPr>
          <a:xfrm>
            <a:off x="228600" y="672389"/>
            <a:ext cx="8686800" cy="5047536"/>
          </a:xfrm>
          <a:prstGeom prst="rect">
            <a:avLst/>
          </a:prstGeom>
        </p:spPr>
        <p:txBody>
          <a:bodyPr wrap="square">
            <a:spAutoFit/>
          </a:bodyPr>
          <a:lstStyle/>
          <a:p>
            <a:pPr marL="285750" indent="-285750">
              <a:buFont typeface="Arial" panose="020B0604020202020204" pitchFamily="34" charset="0"/>
              <a:buChar char="•"/>
            </a:pPr>
            <a:r>
              <a:rPr lang="en-US" sz="1400" dirty="0">
                <a:solidFill>
                  <a:srgbClr val="002060"/>
                </a:solidFill>
              </a:rPr>
              <a:t>Bird, J. &amp; Gornall, S. (2016) </a:t>
            </a:r>
            <a:r>
              <a:rPr lang="en-US" sz="1400" i="1" dirty="0">
                <a:solidFill>
                  <a:srgbClr val="002060"/>
                </a:solidFill>
              </a:rPr>
              <a:t>The Art Of Coaching. A Handbook Of Tips And Tools. </a:t>
            </a:r>
            <a:r>
              <a:rPr lang="en-US" sz="1400" dirty="0">
                <a:solidFill>
                  <a:srgbClr val="002060"/>
                </a:solidFill>
              </a:rPr>
              <a:t>Abingdon, Oxon: Routledge</a:t>
            </a:r>
          </a:p>
          <a:p>
            <a:pPr marL="285750" indent="-285750">
              <a:buFont typeface="Arial" panose="020B0604020202020204" pitchFamily="34" charset="0"/>
              <a:buChar char="•"/>
            </a:pPr>
            <a:r>
              <a:rPr lang="en-US" sz="1400" dirty="0">
                <a:solidFill>
                  <a:srgbClr val="002060"/>
                </a:solidFill>
              </a:rPr>
              <a:t>Connor, M., P &amp; </a:t>
            </a:r>
            <a:r>
              <a:rPr lang="en-US" sz="1400" dirty="0" err="1">
                <a:solidFill>
                  <a:srgbClr val="002060"/>
                </a:solidFill>
              </a:rPr>
              <a:t>Pokora</a:t>
            </a:r>
            <a:r>
              <a:rPr lang="en-US" sz="1400" dirty="0">
                <a:solidFill>
                  <a:srgbClr val="002060"/>
                </a:solidFill>
              </a:rPr>
              <a:t>, J., B. (2007) </a:t>
            </a:r>
            <a:r>
              <a:rPr lang="en-US" sz="1400" i="1" dirty="0">
                <a:solidFill>
                  <a:srgbClr val="002060"/>
                </a:solidFill>
              </a:rPr>
              <a:t>Coaching and Mentoring at Work. Developing Effective Practice</a:t>
            </a:r>
            <a:r>
              <a:rPr lang="en-US" sz="1400" dirty="0">
                <a:solidFill>
                  <a:srgbClr val="002060"/>
                </a:solidFill>
              </a:rPr>
              <a:t>, 2nd edn, Berkshire, England: Open University Press/Mc Graw-Hill Education </a:t>
            </a:r>
          </a:p>
          <a:p>
            <a:pPr marL="285750" indent="-285750">
              <a:buFont typeface="Arial" panose="020B0604020202020204" pitchFamily="34" charset="0"/>
              <a:buChar char="•"/>
            </a:pPr>
            <a:r>
              <a:rPr lang="en-US" sz="1400" dirty="0">
                <a:solidFill>
                  <a:srgbClr val="002060"/>
                </a:solidFill>
              </a:rPr>
              <a:t>Downey, M. (1999</a:t>
            </a:r>
            <a:r>
              <a:rPr lang="en-US" sz="1400" i="1" dirty="0">
                <a:solidFill>
                  <a:srgbClr val="002060"/>
                </a:solidFill>
              </a:rPr>
              <a:t>) Effective Coaching.  Lessons from The Coach's Coach</a:t>
            </a:r>
            <a:r>
              <a:rPr lang="en-US" sz="1400" dirty="0">
                <a:solidFill>
                  <a:srgbClr val="002060"/>
                </a:solidFill>
              </a:rPr>
              <a:t>. 2nd edition, USA: Orion Business  </a:t>
            </a:r>
          </a:p>
          <a:p>
            <a:pPr marL="285750" indent="-285750">
              <a:buFont typeface="Arial" panose="020B0604020202020204" pitchFamily="34" charset="0"/>
              <a:buChar char="•"/>
            </a:pPr>
            <a:r>
              <a:rPr lang="en-US" sz="1400" dirty="0">
                <a:solidFill>
                  <a:srgbClr val="002060"/>
                </a:solidFill>
              </a:rPr>
              <a:t>Ed. De Haan, Erik &amp; Sills, C. (2012) </a:t>
            </a:r>
            <a:r>
              <a:rPr lang="en-US" sz="1400" i="1" dirty="0">
                <a:solidFill>
                  <a:srgbClr val="002060"/>
                </a:solidFill>
              </a:rPr>
              <a:t>Coaching Relationships: The Relational Coaching Field Book. </a:t>
            </a:r>
            <a:r>
              <a:rPr lang="en-US" sz="1400" dirty="0">
                <a:solidFill>
                  <a:srgbClr val="002060"/>
                </a:solidFill>
              </a:rPr>
              <a:t>Farringdon, Oxon: Libri Publishing</a:t>
            </a:r>
          </a:p>
          <a:p>
            <a:pPr marL="285750" indent="-285750">
              <a:buFont typeface="Arial" panose="020B0604020202020204" pitchFamily="34" charset="0"/>
              <a:buChar char="•"/>
            </a:pPr>
            <a:r>
              <a:rPr lang="en-US" sz="1400" dirty="0">
                <a:solidFill>
                  <a:srgbClr val="002060"/>
                </a:solidFill>
              </a:rPr>
              <a:t>Garvey, R., Stokes, P. &amp; Megginson, D. (2017) </a:t>
            </a:r>
            <a:r>
              <a:rPr lang="en-US" sz="1400" i="1" dirty="0">
                <a:solidFill>
                  <a:srgbClr val="002060"/>
                </a:solidFill>
              </a:rPr>
              <a:t>Coaching and Mentoring.  Theory and Practice.</a:t>
            </a:r>
            <a:r>
              <a:rPr lang="en-US" sz="1400" dirty="0">
                <a:solidFill>
                  <a:srgbClr val="002060"/>
                </a:solidFill>
              </a:rPr>
              <a:t> 3rd edition. London: SAGE Publications Ltd</a:t>
            </a:r>
          </a:p>
          <a:p>
            <a:pPr marL="285750" indent="-285750">
              <a:buFont typeface="Arial" panose="020B0604020202020204" pitchFamily="34" charset="0"/>
              <a:buChar char="•"/>
            </a:pPr>
            <a:r>
              <a:rPr lang="en-US" sz="1400" dirty="0">
                <a:solidFill>
                  <a:srgbClr val="002060"/>
                </a:solidFill>
              </a:rPr>
              <a:t>Hardingham, A. 2004, </a:t>
            </a:r>
            <a:r>
              <a:rPr lang="en-US" sz="1400" i="1" dirty="0">
                <a:solidFill>
                  <a:srgbClr val="002060"/>
                </a:solidFill>
              </a:rPr>
              <a:t>The Coach's Coach</a:t>
            </a:r>
            <a:r>
              <a:rPr lang="en-US" sz="1400" dirty="0">
                <a:solidFill>
                  <a:srgbClr val="002060"/>
                </a:solidFill>
              </a:rPr>
              <a:t>, London: CIPD Publications  </a:t>
            </a:r>
          </a:p>
          <a:p>
            <a:pPr marL="285750" indent="-285750">
              <a:buFont typeface="Arial" panose="020B0604020202020204" pitchFamily="34" charset="0"/>
              <a:buChar char="•"/>
            </a:pPr>
            <a:r>
              <a:rPr lang="en-US" sz="1400" dirty="0">
                <a:solidFill>
                  <a:srgbClr val="002060"/>
                </a:solidFill>
              </a:rPr>
              <a:t>Hill, J. (1997) </a:t>
            </a:r>
            <a:r>
              <a:rPr lang="en-US" sz="1400" i="1" dirty="0">
                <a:solidFill>
                  <a:srgbClr val="002060"/>
                </a:solidFill>
              </a:rPr>
              <a:t>Managing Performance. Goals, Feedback, Coaching Recognition</a:t>
            </a:r>
            <a:r>
              <a:rPr lang="en-US" sz="1400" dirty="0">
                <a:solidFill>
                  <a:srgbClr val="002060"/>
                </a:solidFill>
              </a:rPr>
              <a:t>. Hampshire England: Gower Publishing Limited  </a:t>
            </a:r>
          </a:p>
          <a:p>
            <a:pPr marL="285750" indent="-285750">
              <a:buFont typeface="Arial" panose="020B0604020202020204" pitchFamily="34" charset="0"/>
              <a:buChar char="•"/>
            </a:pPr>
            <a:r>
              <a:rPr lang="en-US" sz="1400" dirty="0">
                <a:solidFill>
                  <a:srgbClr val="002060"/>
                </a:solidFill>
              </a:rPr>
              <a:t>Hill, P.  (2004) </a:t>
            </a:r>
            <a:r>
              <a:rPr lang="en-US" sz="1400" i="1" dirty="0">
                <a:solidFill>
                  <a:srgbClr val="002060"/>
                </a:solidFill>
              </a:rPr>
              <a:t>Concepts Of Coaching: A Guide For Managers</a:t>
            </a:r>
            <a:r>
              <a:rPr lang="en-US" sz="1400" dirty="0">
                <a:solidFill>
                  <a:srgbClr val="002060"/>
                </a:solidFill>
              </a:rPr>
              <a:t>. London: Institute Of Leadership and Management</a:t>
            </a:r>
          </a:p>
          <a:p>
            <a:pPr marL="285750" indent="-285750">
              <a:buFont typeface="Arial" panose="020B0604020202020204" pitchFamily="34" charset="0"/>
              <a:buChar char="•"/>
            </a:pPr>
            <a:r>
              <a:rPr lang="en-US" sz="1400" dirty="0">
                <a:solidFill>
                  <a:srgbClr val="002060"/>
                </a:solidFill>
              </a:rPr>
              <a:t>Kay, D. &amp; Hinds, R. (2002) </a:t>
            </a:r>
            <a:r>
              <a:rPr lang="en-US" sz="1400" i="1" dirty="0">
                <a:solidFill>
                  <a:srgbClr val="002060"/>
                </a:solidFill>
              </a:rPr>
              <a:t>A Practical Guide to Mentoring. Using coaching and mentoring skills to help others achieve their goals</a:t>
            </a:r>
            <a:r>
              <a:rPr lang="en-US" sz="1400" dirty="0">
                <a:solidFill>
                  <a:srgbClr val="002060"/>
                </a:solidFill>
              </a:rPr>
              <a:t>. 5th ed. Begbroke, Oxford: How to Books Ltd.  </a:t>
            </a:r>
          </a:p>
          <a:p>
            <a:pPr marL="285750" indent="-285750">
              <a:buFont typeface="Arial" panose="020B0604020202020204" pitchFamily="34" charset="0"/>
              <a:buChar char="•"/>
            </a:pPr>
            <a:r>
              <a:rPr lang="en-GB" sz="1400" dirty="0">
                <a:solidFill>
                  <a:srgbClr val="002060"/>
                </a:solidFill>
              </a:rPr>
              <a:t>Maund, A. (2018).</a:t>
            </a:r>
            <a:r>
              <a:rPr lang="en-GB" sz="1400" i="1" dirty="0">
                <a:solidFill>
                  <a:srgbClr val="002060"/>
                </a:solidFill>
              </a:rPr>
              <a:t> B.A. in Leadership and Management: Skills for the Workplace – Final Year.</a:t>
            </a:r>
            <a:r>
              <a:rPr lang="en-GB" sz="1400" dirty="0">
                <a:solidFill>
                  <a:srgbClr val="002060"/>
                </a:solidFill>
              </a:rPr>
              <a:t>  London: Sage Publications</a:t>
            </a:r>
          </a:p>
          <a:p>
            <a:pPr marL="285750" indent="-285750">
              <a:buFont typeface="Arial" panose="020B0604020202020204" pitchFamily="34" charset="0"/>
              <a:buChar char="•"/>
            </a:pPr>
            <a:r>
              <a:rPr lang="en-US" sz="1400" dirty="0">
                <a:solidFill>
                  <a:srgbClr val="002060"/>
                </a:solidFill>
              </a:rPr>
              <a:t>Megginson, D. &amp; Clutterbuck, D. (2009), </a:t>
            </a:r>
            <a:r>
              <a:rPr lang="en-US" sz="1400" i="1" dirty="0">
                <a:solidFill>
                  <a:srgbClr val="002060"/>
                </a:solidFill>
              </a:rPr>
              <a:t>Further Techniques for Coaching and Mentoring. </a:t>
            </a:r>
            <a:r>
              <a:rPr lang="en-US" sz="1400" dirty="0">
                <a:solidFill>
                  <a:srgbClr val="002060"/>
                </a:solidFill>
              </a:rPr>
              <a:t>Oxford: Elsevier Ltd.  </a:t>
            </a:r>
          </a:p>
          <a:p>
            <a:pPr marL="285750" indent="-285750">
              <a:buFont typeface="Arial" panose="020B0604020202020204" pitchFamily="34" charset="0"/>
              <a:buChar char="•"/>
            </a:pPr>
            <a:r>
              <a:rPr lang="en-US" sz="1400" dirty="0">
                <a:solidFill>
                  <a:srgbClr val="002060"/>
                </a:solidFill>
              </a:rPr>
              <a:t>Parsloe, E. &amp; Ledham, M. (2000), </a:t>
            </a:r>
            <a:r>
              <a:rPr lang="en-US" sz="1400" i="1" dirty="0">
                <a:solidFill>
                  <a:srgbClr val="002060"/>
                </a:solidFill>
              </a:rPr>
              <a:t>Coaching and Mentoring. Practical conversations to improve learning.</a:t>
            </a:r>
            <a:r>
              <a:rPr lang="en-US" sz="1400" dirty="0">
                <a:solidFill>
                  <a:srgbClr val="002060"/>
                </a:solidFill>
              </a:rPr>
              <a:t> 2nd edition. London: Kogan Page  </a:t>
            </a:r>
          </a:p>
          <a:p>
            <a:pPr marL="285750" indent="-285750">
              <a:buFont typeface="Arial" panose="020B0604020202020204" pitchFamily="34" charset="0"/>
              <a:buChar char="•"/>
            </a:pPr>
            <a:r>
              <a:rPr lang="en-US" sz="1400" dirty="0">
                <a:solidFill>
                  <a:srgbClr val="002060"/>
                </a:solidFill>
              </a:rPr>
              <a:t>Whitmore, J. (1992), </a:t>
            </a:r>
            <a:r>
              <a:rPr lang="en-US" sz="1400" i="1" dirty="0">
                <a:solidFill>
                  <a:srgbClr val="002060"/>
                </a:solidFill>
              </a:rPr>
              <a:t>Coaching for Performance. Growing Human Potential and Purpose</a:t>
            </a:r>
            <a:r>
              <a:rPr lang="en-US" sz="1400" dirty="0">
                <a:solidFill>
                  <a:srgbClr val="002060"/>
                </a:solidFill>
              </a:rPr>
              <a:t>. 4th edition.  Clerkenwell, London: Nicholas Brealey Publishing</a:t>
            </a:r>
          </a:p>
          <a:p>
            <a:pPr marL="285750" indent="-285750">
              <a:buFont typeface="Arial" panose="020B0604020202020204" pitchFamily="34" charset="0"/>
              <a:buChar char="•"/>
            </a:pPr>
            <a:r>
              <a:rPr lang="en-GB" sz="1400" dirty="0">
                <a:hlinkClick r:id="rId2"/>
              </a:rPr>
              <a:t>http://new.coachingnetwork.org.uk/information-portal/what-are-coaching-and-mentoring/</a:t>
            </a:r>
            <a:endParaRPr lang="en-GB" sz="1400" dirty="0"/>
          </a:p>
          <a:p>
            <a:pPr marL="285750" indent="-285750">
              <a:buFont typeface="Arial" panose="020B0604020202020204" pitchFamily="34" charset="0"/>
              <a:buChar char="•"/>
            </a:pPr>
            <a:endParaRPr lang="en-GB" sz="1400" dirty="0">
              <a:solidFill>
                <a:srgbClr val="002060"/>
              </a:solidFill>
            </a:endParaRPr>
          </a:p>
        </p:txBody>
      </p:sp>
      <p:sp>
        <p:nvSpPr>
          <p:cNvPr id="6" name="TextBox 5">
            <a:extLst>
              <a:ext uri="{FF2B5EF4-FFF2-40B4-BE49-F238E27FC236}">
                <a16:creationId xmlns:a16="http://schemas.microsoft.com/office/drawing/2014/main" id="{CFE9F1DB-38CF-42A9-9A99-385B06B784CC}"/>
              </a:ext>
            </a:extLst>
          </p:cNvPr>
          <p:cNvSpPr txBox="1"/>
          <p:nvPr/>
        </p:nvSpPr>
        <p:spPr>
          <a:xfrm>
            <a:off x="2411760" y="0"/>
            <a:ext cx="4320480" cy="707886"/>
          </a:xfrm>
          <a:prstGeom prst="rect">
            <a:avLst/>
          </a:prstGeom>
          <a:noFill/>
        </p:spPr>
        <p:txBody>
          <a:bodyPr wrap="square" rtlCol="0">
            <a:spAutoFit/>
          </a:bodyPr>
          <a:lstStyle/>
          <a:p>
            <a:r>
              <a:rPr lang="en-GB" sz="4000" b="1" dirty="0">
                <a:solidFill>
                  <a:srgbClr val="800080"/>
                </a:solidFill>
              </a:rPr>
              <a:t>Some Useful Texts</a:t>
            </a:r>
          </a:p>
        </p:txBody>
      </p:sp>
    </p:spTree>
    <p:extLst>
      <p:ext uri="{BB962C8B-B14F-4D97-AF65-F5344CB8AC3E}">
        <p14:creationId xmlns:p14="http://schemas.microsoft.com/office/powerpoint/2010/main" val="1159226007"/>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35D2F1A-5A97-488D-A226-C29A548D6CD7}">
  <ds:schemaRefs>
    <ds:schemaRef ds:uri="http://schemas.microsoft.com/sharepoint/v3/contenttype/forms"/>
  </ds:schemaRefs>
</ds:datastoreItem>
</file>

<file path=customXml/itemProps2.xml><?xml version="1.0" encoding="utf-8"?>
<ds:datastoreItem xmlns:ds="http://schemas.openxmlformats.org/officeDocument/2006/customXml" ds:itemID="{911B3AAD-9D57-48DF-B8ED-B8AD949B147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CD412DD-357C-4AB1-A1B0-347DF3F5A1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24052</TotalTime>
  <Words>5629</Words>
  <Application>Microsoft Office PowerPoint</Application>
  <PresentationFormat>On-screen Show (4:3)</PresentationFormat>
  <Paragraphs>545</Paragraphs>
  <Slides>58</Slides>
  <Notes>23</Notes>
  <HiddenSlides>0</HiddenSlides>
  <MMClips>0</MMClips>
  <ScaleCrop>false</ScaleCrop>
  <HeadingPairs>
    <vt:vector size="6" baseType="variant">
      <vt:variant>
        <vt:lpstr>Fonts Used</vt:lpstr>
      </vt:variant>
      <vt:variant>
        <vt:i4>9</vt:i4>
      </vt:variant>
      <vt:variant>
        <vt:lpstr>Theme</vt:lpstr>
      </vt:variant>
      <vt:variant>
        <vt:i4>8</vt:i4>
      </vt:variant>
      <vt:variant>
        <vt:lpstr>Slide Titles</vt:lpstr>
      </vt:variant>
      <vt:variant>
        <vt:i4>58</vt:i4>
      </vt:variant>
    </vt:vector>
  </HeadingPairs>
  <TitlesOfParts>
    <vt:vector size="75" baseType="lpstr">
      <vt:lpstr>Arial</vt:lpstr>
      <vt:lpstr>Calibri</vt:lpstr>
      <vt:lpstr>Calibri Light</vt:lpstr>
      <vt:lpstr>Comic Sans MS</vt:lpstr>
      <vt:lpstr>Corbel</vt:lpstr>
      <vt:lpstr>inherit</vt:lpstr>
      <vt:lpstr>Inter var</vt:lpstr>
      <vt:lpstr>Wingdings</vt:lpstr>
      <vt:lpstr>Wingdings 2</vt:lpstr>
      <vt:lpstr>UWTSD 200 B</vt:lpstr>
      <vt:lpstr>UWTSD 2024</vt:lpstr>
      <vt:lpstr>UWTSD Text 1</vt:lpstr>
      <vt:lpstr>UWTSD Text 2</vt:lpstr>
      <vt:lpstr>UWTSD Text 3</vt:lpstr>
      <vt:lpstr>UWTSD Text 4</vt:lpstr>
      <vt:lpstr>UWTSD Logo Variations place image in Background</vt:lpstr>
      <vt:lpstr>UWTSD 200</vt:lpstr>
      <vt:lpstr>BMSK6008   Coaching  &amp; Mentoring  Session One &amp; Two</vt:lpstr>
      <vt:lpstr>Agenda</vt:lpstr>
      <vt:lpstr>Reflection on Level 5</vt:lpstr>
      <vt:lpstr>Class rules, regulations and tasks</vt:lpstr>
      <vt:lpstr>Student Reps</vt:lpstr>
      <vt:lpstr>Agree Class Rules  Guidelines</vt:lpstr>
      <vt:lpstr>Main Issues – from Experience!</vt:lpstr>
      <vt:lpstr>PowerPoint Presentation</vt:lpstr>
      <vt:lpstr>Module Submission Dates (L6) - 2026</vt:lpstr>
      <vt:lpstr>Learning Outcomes</vt:lpstr>
      <vt:lpstr>BMSK6008 Coaching &amp; Mentoring</vt:lpstr>
      <vt:lpstr>Explain the similarities and differences of coaching and mentoring within an organisational context. </vt:lpstr>
      <vt:lpstr>2.  Critically explore the knowledge, skills,  attitude and behaviours needed by an  effective workplace coach or mentor </vt:lpstr>
      <vt:lpstr>3.  Critically assess a model or process that  should be followed when formally  coaching or mentoring</vt:lpstr>
      <vt:lpstr>Generic Assessment Criteria (L6)</vt:lpstr>
      <vt:lpstr>1. Engagement with literature </vt:lpstr>
      <vt:lpstr>Generic Assessment Criteria (L6)</vt:lpstr>
      <vt:lpstr>Generic Assessment Criteria (L6)</vt:lpstr>
      <vt:lpstr>Generic Assessment Criteria (L6)</vt:lpstr>
      <vt:lpstr>PowerPoint Presentation</vt:lpstr>
      <vt:lpstr>PowerPoint Presentation</vt:lpstr>
      <vt:lpstr>Coaching &amp; Mentoring</vt:lpstr>
      <vt:lpstr>Greek Philosophers (469-322BC)</vt:lpstr>
      <vt:lpstr>Some working definitions</vt:lpstr>
      <vt:lpstr>Some more academic thoughts</vt:lpstr>
      <vt:lpstr>Mentoring is….</vt:lpstr>
      <vt:lpstr>Mentoring &amp; Coaching – Purposes?(Garvey et.al. 2017)</vt:lpstr>
      <vt:lpstr>Coaching and Mentoring</vt:lpstr>
      <vt:lpstr>Summary</vt:lpstr>
      <vt:lpstr>Who is it meant to serve – who’s the beneficiary?</vt:lpstr>
      <vt:lpstr>PowerPoint Presentation</vt:lpstr>
      <vt:lpstr>Reality</vt:lpstr>
      <vt:lpstr>The Drama Triangle</vt:lpstr>
      <vt:lpstr>Go MAD</vt:lpstr>
      <vt:lpstr>PowerPoint Presentation</vt:lpstr>
      <vt:lpstr>PowerPoint Presentation</vt:lpstr>
      <vt:lpstr>Go MAD</vt:lpstr>
      <vt:lpstr>Reason ‘Why’ you want to make the difference</vt:lpstr>
      <vt:lpstr>PowerPoint Presentation</vt:lpstr>
      <vt:lpstr>Define your Goal</vt:lpstr>
      <vt:lpstr>Self Belief</vt:lpstr>
      <vt:lpstr>Plan and Priorities</vt:lpstr>
      <vt:lpstr>Personal Planning – Level 1</vt:lpstr>
      <vt:lpstr>The Task Line</vt:lpstr>
      <vt:lpstr>Involve Others</vt:lpstr>
      <vt:lpstr>The Buy-In Line</vt:lpstr>
      <vt:lpstr>The Achievability Line</vt:lpstr>
      <vt:lpstr>PowerPoint Presentation</vt:lpstr>
      <vt:lpstr>PowerPoint Presentation</vt:lpstr>
      <vt:lpstr>Choice Lines</vt:lpstr>
      <vt:lpstr>Take Action, Measure Results &amp; Celebrate</vt:lpstr>
      <vt:lpstr>PowerPoint Presentation</vt:lpstr>
      <vt:lpstr>Summary</vt:lpstr>
      <vt:lpstr>Development Areas to Support GO MAD</vt:lpstr>
      <vt:lpstr>Working the Triangles</vt:lpstr>
      <vt:lpstr>Working the Triangles</vt:lpstr>
      <vt:lpstr>In preparation for the next session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37</cp:revision>
  <cp:lastPrinted>2012-01-22T12:31:42Z</cp:lastPrinted>
  <dcterms:created xsi:type="dcterms:W3CDTF">2012-01-22T11:08:19Z</dcterms:created>
  <dcterms:modified xsi:type="dcterms:W3CDTF">2026-01-20T14:29:03Z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