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7" autoAdjust="0"/>
    <p:restoredTop sz="94660"/>
  </p:normalViewPr>
  <p:slideViewPr>
    <p:cSldViewPr snapToGrid="0">
      <p:cViewPr varScale="1">
        <p:scale>
          <a:sx n="91" d="100"/>
          <a:sy n="91" d="100"/>
        </p:scale>
        <p:origin x="63" y="6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85692F-364E-3F3F-3018-E8385D167E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E539679-5317-89A4-7981-A86C910F81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42F295-5D5C-A9ED-FEF8-86A89AA491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6C6AF-C84F-4D4D-B1F5-42936BF7715A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EEFF8C-8E01-E5A7-046C-1CCBCE646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146142-83D9-86DA-5755-BAD29A7B12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E2DA3-5695-4CE7-8E99-F3695FE8A2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5867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AFD81F-A046-4378-C5B8-AD5E966229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4FC221-DD7A-B87F-7400-59A9E0231F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42BA0B-175E-D2A3-E3A3-0F0A8BC1F1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6C6AF-C84F-4D4D-B1F5-42936BF7715A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85F200-DF16-2C05-0743-884EECB5C0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DD00A1-5680-FD83-33D5-E050C20CB2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E2DA3-5695-4CE7-8E99-F3695FE8A2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34829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9FAA8A-CA1A-4A6E-D67A-342C96A7FD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48B442-3FB3-6297-A14B-326FCA20D3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DAFC5A-A36E-FB76-44FF-622E4F8F4D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6C6AF-C84F-4D4D-B1F5-42936BF7715A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5E7DF7-FC07-D8FF-BF2D-CD030B3531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55B756-239C-03FC-B8B0-84E1F03551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E2DA3-5695-4CE7-8E99-F3695FE8A2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24730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BFB50-84D4-063D-55F0-A98802F5C8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53B50B-2529-BFE5-9EED-F71DB003DAA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116DAB-CCC6-F8BE-BFB6-E5736E2182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303547-B27E-A104-0FB7-A70DD24107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6C6AF-C84F-4D4D-B1F5-42936BF7715A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49CB58-D22D-A0B5-7063-55B28B0568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124DCB-F5BB-3027-077E-1E4C5C13A7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E2DA3-5695-4CE7-8E99-F3695FE8A2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354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C5E270-F932-998A-D2FA-8D013BB276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642B05-C2E1-F4A8-969F-D3793741D0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1C1074-CBC1-50CF-3CA1-92C036C664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EE71D3-836E-6367-A369-9A919E469DF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B321611-D847-47FC-51FF-953176DDE1C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97048B3-6721-EDFC-DD3E-C615C2BB12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6C6AF-C84F-4D4D-B1F5-42936BF7715A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E04623-D8B5-B960-ADB2-CB52A99721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336EDAA-30EB-31DB-9F97-17E8AED74A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E2DA3-5695-4CE7-8E99-F3695FE8A2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20194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A46BBA-5EBC-D194-99AB-7760B1DB6D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94E9FD1-9832-E2CB-2158-13ECDB5DE1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6C6AF-C84F-4D4D-B1F5-42936BF7715A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3EBAA2F-95ED-CBDD-0C5E-68B16D8A68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DF2F24-DA86-763F-DCA0-FB521EA76B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E2DA3-5695-4CE7-8E99-F3695FE8A2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75013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51C862E-BDC6-3006-8258-54DCE7ADE2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6C6AF-C84F-4D4D-B1F5-42936BF7715A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A3C435B-B84B-0121-6FD7-BAF8FB8590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898936-D303-F594-34FB-03E41076D3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E2DA3-5695-4CE7-8E99-F3695FE8A2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74446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CD5B01-90DF-1DF5-412E-2F911B3CAB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EF280D-53D2-B6AC-B069-39177335B9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B070D6-EECB-07B4-A8C9-0920F51A08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5ED183-DF94-1407-119C-6453A26A6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6C6AF-C84F-4D4D-B1F5-42936BF7715A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7CEECD-A0CE-81BC-657B-BD8FEAA991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6FE5B0-2D07-D750-2750-ED9F885DC4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E2DA3-5695-4CE7-8E99-F3695FE8A2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74366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99F098-81CD-2548-9E25-3B22E0378D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FCD991A-709A-5E27-2D66-E986ED2509B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3AC24E-3E2C-3E63-18ED-4D99F8B6D0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01AD59-9785-FB08-4B75-9697B0989F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6C6AF-C84F-4D4D-B1F5-42936BF7715A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1846E3-D894-6718-6EA5-B50D39819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04CA3F-6837-7E26-D777-D7C1B3F92E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E2DA3-5695-4CE7-8E99-F3695FE8A2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93239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CFDD85-D9AD-EA09-20DF-65C1945A7C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512EA2-3539-B183-A688-CF2229661B7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557FB9-0DAC-55B4-7E72-AD221D22F0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6C6AF-C84F-4D4D-B1F5-42936BF7715A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C82F8C-8E33-4380-B323-DBCBC079DF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11830A-DE6D-0C31-DBCB-5762E473EF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E2DA3-5695-4CE7-8E99-F3695FE8A2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0672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8DC3CC-53C7-24E2-B6E7-AA5053CF07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0236345-9F92-3E79-C279-5C2283328A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2F2A27-8F07-ADC6-EBFE-8C941D407C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6C6AF-C84F-4D4D-B1F5-42936BF7715A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E8EE39-263A-97E9-EA28-798C565B0F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14598A-3262-BFFA-2B0A-904DE1B992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E2DA3-5695-4CE7-8E99-F3695FE8A2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0296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EE072D1-8979-B78E-2AAA-E2A029E261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F2D7A2-B61E-A3F6-A458-B6E2418429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8766B0-2043-3F4D-3B19-3A34BEFE1B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56C6AF-C84F-4D4D-B1F5-42936BF7715A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385055-A18F-6E81-26AA-7EE817D1B0D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6D874A-8C8B-020F-B03A-340F3E529E9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0E2DA3-5695-4CE7-8E99-F3695FE8A2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9967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video" Target="https://www.youtube.com/embed/vfw5SCSuO9U?feature=oemb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6DEB94-D083-30B2-7D15-04AFE57B1C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6416" y="359782"/>
            <a:ext cx="4535511" cy="893181"/>
          </a:xfrm>
        </p:spPr>
        <p:txBody>
          <a:bodyPr>
            <a:normAutofit fontScale="90000"/>
          </a:bodyPr>
          <a:lstStyle/>
          <a:p>
            <a:r>
              <a:rPr lang="en-GB" dirty="0"/>
              <a:t>CLIMATE CALM</a:t>
            </a:r>
          </a:p>
        </p:txBody>
      </p:sp>
      <p:pic>
        <p:nvPicPr>
          <p:cNvPr id="4" name="Online Media 3" title="Stay Calm News">
            <a:hlinkClick r:id="" action="ppaction://media"/>
            <a:extLst>
              <a:ext uri="{FF2B5EF4-FFF2-40B4-BE49-F238E27FC236}">
                <a16:creationId xmlns:a16="http://schemas.microsoft.com/office/drawing/2014/main" id="{599CB245-9080-E73A-D373-F2E487AF273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71977" y="1561564"/>
            <a:ext cx="10270902" cy="5063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002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</Words>
  <Application>Microsoft Office PowerPoint</Application>
  <PresentationFormat>Widescreen</PresentationFormat>
  <Paragraphs>1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CLIMATE CALM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CLIMATE CALM</dc:title>
  <dc:creator>Michael Goodfellow-Smith</dc:creator>
  <cp:lastModifiedBy>Michael Goodfellow-Smith</cp:lastModifiedBy>
  <cp:revision>1</cp:revision>
  <dcterms:created xsi:type="dcterms:W3CDTF">2022-11-02T15:18:03Z</dcterms:created>
  <dcterms:modified xsi:type="dcterms:W3CDTF">2022-11-02T15:19:44Z</dcterms:modified>
</cp:coreProperties>
</file>