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5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1" r:id="rId1"/>
    <p:sldMasterId id="2147483677" r:id="rId2"/>
    <p:sldMasterId id="2147483648" r:id="rId3"/>
    <p:sldMasterId id="2147483775" r:id="rId4"/>
    <p:sldMasterId id="2147483690" r:id="rId5"/>
  </p:sldMasterIdLst>
  <p:sldIdLst>
    <p:sldId id="257" r:id="rId6"/>
    <p:sldId id="258" r:id="rId7"/>
    <p:sldId id="260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9" r:id="rId20"/>
    <p:sldId id="261" r:id="rId21"/>
    <p:sldId id="262" r:id="rId22"/>
    <p:sldId id="287" r:id="rId23"/>
    <p:sldId id="278" r:id="rId24"/>
    <p:sldId id="280" r:id="rId25"/>
    <p:sldId id="281" r:id="rId26"/>
    <p:sldId id="292" r:id="rId27"/>
    <p:sldId id="282" r:id="rId28"/>
    <p:sldId id="284" r:id="rId29"/>
    <p:sldId id="285" r:id="rId30"/>
    <p:sldId id="283" r:id="rId31"/>
    <p:sldId id="286" r:id="rId32"/>
    <p:sldId id="263" r:id="rId33"/>
    <p:sldId id="288" r:id="rId34"/>
    <p:sldId id="289" r:id="rId35"/>
    <p:sldId id="290" r:id="rId36"/>
    <p:sldId id="264" r:id="rId37"/>
    <p:sldId id="291" r:id="rId38"/>
    <p:sldId id="265" r:id="rId3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FF88"/>
    <a:srgbClr val="EFD0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43EBC18-2AA0-E6FD-1081-C513CE08FB73}" v="3236" dt="2023-02-24T16:56:07.281"/>
    <p1510:client id="{B22F4291-D0C5-B04A-84D2-71C63E774C44}" v="758" dt="2023-02-24T14:50:59.370"/>
    <p1510:client id="{FCBC1152-1B99-4B47-E316-8DD6636AA255}" v="54" dt="2023-02-24T15:11:34.9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theme" Target="theme/theme1.xml"/><Relationship Id="rId7" Type="http://schemas.openxmlformats.org/officeDocument/2006/relationships/slide" Target="slides/slide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microsoft.com/office/2016/11/relationships/changesInfo" Target="changesInfos/changesInfo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tableStyles" Target="tableStyles.xml"/><Relationship Id="rId8" Type="http://schemas.openxmlformats.org/officeDocument/2006/relationships/slide" Target="slides/slide3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20" Type="http://schemas.openxmlformats.org/officeDocument/2006/relationships/slide" Target="slides/slide15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B22F4291-D0C5-B04A-84D2-71C63E774C44}"/>
    <pc:docChg chg="addSld delSld modSld sldOrd addMainMaster modMainMaster">
      <pc:chgData name="Mari Powell" userId="S::mari.powell@uwtsd.ac.uk::a1b98dd7-29dc-4131-8e37-1423e6a9ecca" providerId="AD" clId="Web-{B22F4291-D0C5-B04A-84D2-71C63E774C44}" dt="2023-02-24T14:50:59.370" v="463" actId="1076"/>
      <pc:docMkLst>
        <pc:docMk/>
      </pc:docMkLst>
      <pc:sldChg chg="del">
        <pc:chgData name="Mari Powell" userId="S::mari.powell@uwtsd.ac.uk::a1b98dd7-29dc-4131-8e37-1423e6a9ecca" providerId="AD" clId="Web-{B22F4291-D0C5-B04A-84D2-71C63E774C44}" dt="2023-02-24T14:22:43.485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B22F4291-D0C5-B04A-84D2-71C63E774C44}" dt="2023-02-24T14:23:09.189" v="15" actId="20577"/>
        <pc:sldMkLst>
          <pc:docMk/>
          <pc:sldMk cId="730844983" sldId="257"/>
        </pc:sldMkLst>
        <pc:spChg chg="mod">
          <ac:chgData name="Mari Powell" userId="S::mari.powell@uwtsd.ac.uk::a1b98dd7-29dc-4131-8e37-1423e6a9ecca" providerId="AD" clId="Web-{B22F4291-D0C5-B04A-84D2-71C63E774C44}" dt="2023-02-24T14:23:09.189" v="15" actId="20577"/>
          <ac:spMkLst>
            <pc:docMk/>
            <pc:sldMk cId="730844983" sldId="257"/>
            <ac:spMk id="5" creationId="{8F8274FD-B322-CC42-B45E-BB2D212C9444}"/>
          </ac:spMkLst>
        </pc:spChg>
      </pc:sldChg>
      <pc:sldChg chg="add">
        <pc:chgData name="Mari Powell" userId="S::mari.powell@uwtsd.ac.uk::a1b98dd7-29dc-4131-8e37-1423e6a9ecca" providerId="AD" clId="Web-{B22F4291-D0C5-B04A-84D2-71C63E774C44}" dt="2023-02-24T14:23:56.830" v="16"/>
        <pc:sldMkLst>
          <pc:docMk/>
          <pc:sldMk cId="2377716361" sldId="258"/>
        </pc:sldMkLst>
      </pc:sldChg>
      <pc:sldChg chg="delSp add ord">
        <pc:chgData name="Mari Powell" userId="S::mari.powell@uwtsd.ac.uk::a1b98dd7-29dc-4131-8e37-1423e6a9ecca" providerId="AD" clId="Web-{B22F4291-D0C5-B04A-84D2-71C63E774C44}" dt="2023-02-24T14:38:52.790" v="228"/>
        <pc:sldMkLst>
          <pc:docMk/>
          <pc:sldMk cId="513985097" sldId="259"/>
        </pc:sldMkLst>
        <pc:picChg chg="del">
          <ac:chgData name="Mari Powell" userId="S::mari.powell@uwtsd.ac.uk::a1b98dd7-29dc-4131-8e37-1423e6a9ecca" providerId="AD" clId="Web-{B22F4291-D0C5-B04A-84D2-71C63E774C44}" dt="2023-02-24T14:24:13.159" v="18"/>
          <ac:picMkLst>
            <pc:docMk/>
            <pc:sldMk cId="513985097" sldId="259"/>
            <ac:picMk id="5" creationId="{8F40FCC1-A3C3-5BC8-5A15-F57A7222B305}"/>
          </ac:picMkLst>
        </pc:picChg>
      </pc:sldChg>
      <pc:sldChg chg="add">
        <pc:chgData name="Mari Powell" userId="S::mari.powell@uwtsd.ac.uk::a1b98dd7-29dc-4131-8e37-1423e6a9ecca" providerId="AD" clId="Web-{B22F4291-D0C5-B04A-84D2-71C63E774C44}" dt="2023-02-24T14:24:23.706" v="19"/>
        <pc:sldMkLst>
          <pc:docMk/>
          <pc:sldMk cId="2605106762" sldId="260"/>
        </pc:sldMkLst>
      </pc:sldChg>
      <pc:sldChg chg="add">
        <pc:chgData name="Mari Powell" userId="S::mari.powell@uwtsd.ac.uk::a1b98dd7-29dc-4131-8e37-1423e6a9ecca" providerId="AD" clId="Web-{B22F4291-D0C5-B04A-84D2-71C63E774C44}" dt="2023-02-24T14:24:36.706" v="20"/>
        <pc:sldMkLst>
          <pc:docMk/>
          <pc:sldMk cId="3395647521" sldId="261"/>
        </pc:sldMkLst>
      </pc:sldChg>
      <pc:sldChg chg="add">
        <pc:chgData name="Mari Powell" userId="S::mari.powell@uwtsd.ac.uk::a1b98dd7-29dc-4131-8e37-1423e6a9ecca" providerId="AD" clId="Web-{B22F4291-D0C5-B04A-84D2-71C63E774C44}" dt="2023-02-24T14:24:46.785" v="21"/>
        <pc:sldMkLst>
          <pc:docMk/>
          <pc:sldMk cId="3725844509" sldId="262"/>
        </pc:sldMkLst>
      </pc:sldChg>
      <pc:sldChg chg="modSp add">
        <pc:chgData name="Mari Powell" userId="S::mari.powell@uwtsd.ac.uk::a1b98dd7-29dc-4131-8e37-1423e6a9ecca" providerId="AD" clId="Web-{B22F4291-D0C5-B04A-84D2-71C63E774C44}" dt="2023-02-24T14:27:24.289" v="44" actId="20577"/>
        <pc:sldMkLst>
          <pc:docMk/>
          <pc:sldMk cId="2072000782" sldId="263"/>
        </pc:sldMkLst>
        <pc:spChg chg="mod">
          <ac:chgData name="Mari Powell" userId="S::mari.powell@uwtsd.ac.uk::a1b98dd7-29dc-4131-8e37-1423e6a9ecca" providerId="AD" clId="Web-{B22F4291-D0C5-B04A-84D2-71C63E774C44}" dt="2023-02-24T14:27:24.289" v="44" actId="20577"/>
          <ac:spMkLst>
            <pc:docMk/>
            <pc:sldMk cId="2072000782" sldId="263"/>
            <ac:spMk id="3" creationId="{5937BB17-5B48-3DBB-17BA-C9089CD2ED15}"/>
          </ac:spMkLst>
        </pc:spChg>
      </pc:sldChg>
      <pc:sldChg chg="add">
        <pc:chgData name="Mari Powell" userId="S::mari.powell@uwtsd.ac.uk::a1b98dd7-29dc-4131-8e37-1423e6a9ecca" providerId="AD" clId="Web-{B22F4291-D0C5-B04A-84D2-71C63E774C44}" dt="2023-02-24T14:25:11.707" v="23"/>
        <pc:sldMkLst>
          <pc:docMk/>
          <pc:sldMk cId="2832200304" sldId="264"/>
        </pc:sldMkLst>
      </pc:sldChg>
      <pc:sldChg chg="modSp add">
        <pc:chgData name="Mari Powell" userId="S::mari.powell@uwtsd.ac.uk::a1b98dd7-29dc-4131-8e37-1423e6a9ecca" providerId="AD" clId="Web-{B22F4291-D0C5-B04A-84D2-71C63E774C44}" dt="2023-02-24T14:25:33.426" v="35" actId="1076"/>
        <pc:sldMkLst>
          <pc:docMk/>
          <pc:sldMk cId="1738934149" sldId="265"/>
        </pc:sldMkLst>
        <pc:spChg chg="mod">
          <ac:chgData name="Mari Powell" userId="S::mari.powell@uwtsd.ac.uk::a1b98dd7-29dc-4131-8e37-1423e6a9ecca" providerId="AD" clId="Web-{B22F4291-D0C5-B04A-84D2-71C63E774C44}" dt="2023-02-24T14:25:30.755" v="34" actId="1076"/>
          <ac:spMkLst>
            <pc:docMk/>
            <pc:sldMk cId="1738934149" sldId="265"/>
            <ac:spMk id="8" creationId="{BB9738B8-5480-5B4C-8CF6-8C2225BA5B0B}"/>
          </ac:spMkLst>
        </pc:spChg>
        <pc:picChg chg="mod">
          <ac:chgData name="Mari Powell" userId="S::mari.powell@uwtsd.ac.uk::a1b98dd7-29dc-4131-8e37-1423e6a9ecca" providerId="AD" clId="Web-{B22F4291-D0C5-B04A-84D2-71C63E774C44}" dt="2023-02-24T14:25:33.426" v="35" actId="1076"/>
          <ac:picMkLst>
            <pc:docMk/>
            <pc:sldMk cId="1738934149" sldId="265"/>
            <ac:picMk id="3" creationId="{5F690DBD-CFA8-31C8-7877-002438B5F1AF}"/>
          </ac:picMkLst>
        </pc:picChg>
      </pc:sldChg>
      <pc:sldChg chg="modSp add">
        <pc:chgData name="Mari Powell" userId="S::mari.powell@uwtsd.ac.uk::a1b98dd7-29dc-4131-8e37-1423e6a9ecca" providerId="AD" clId="Web-{B22F4291-D0C5-B04A-84D2-71C63E774C44}" dt="2023-02-24T14:28:42.244" v="109" actId="20577"/>
        <pc:sldMkLst>
          <pc:docMk/>
          <pc:sldMk cId="2748381285" sldId="266"/>
        </pc:sldMkLst>
        <pc:spChg chg="mod">
          <ac:chgData name="Mari Powell" userId="S::mari.powell@uwtsd.ac.uk::a1b98dd7-29dc-4131-8e37-1423e6a9ecca" providerId="AD" clId="Web-{B22F4291-D0C5-B04A-84D2-71C63E774C44}" dt="2023-02-24T14:28:42.244" v="109" actId="20577"/>
          <ac:spMkLst>
            <pc:docMk/>
            <pc:sldMk cId="2748381285" sldId="266"/>
            <ac:spMk id="5" creationId="{3D718D5E-B293-DC27-A801-FC80BF30F03B}"/>
          </ac:spMkLst>
        </pc:spChg>
        <pc:graphicFrameChg chg="mod modGraphic">
          <ac:chgData name="Mari Powell" userId="S::mari.powell@uwtsd.ac.uk::a1b98dd7-29dc-4131-8e37-1423e6a9ecca" providerId="AD" clId="Web-{B22F4291-D0C5-B04A-84D2-71C63E774C44}" dt="2023-02-24T14:28:11.977" v="100"/>
          <ac:graphicFrameMkLst>
            <pc:docMk/>
            <pc:sldMk cId="2748381285" sldId="266"/>
            <ac:graphicFrameMk id="8" creationId="{519D2C75-C423-CF27-7BCC-6105D70A4335}"/>
          </ac:graphicFrameMkLst>
        </pc:graphicFrameChg>
      </pc:sldChg>
      <pc:sldChg chg="modSp add">
        <pc:chgData name="Mari Powell" userId="S::mari.powell@uwtsd.ac.uk::a1b98dd7-29dc-4131-8e37-1423e6a9ecca" providerId="AD" clId="Web-{B22F4291-D0C5-B04A-84D2-71C63E774C44}" dt="2023-02-24T14:29:38.901" v="129" actId="20577"/>
        <pc:sldMkLst>
          <pc:docMk/>
          <pc:sldMk cId="3677375863" sldId="267"/>
        </pc:sldMkLst>
        <pc:spChg chg="mod">
          <ac:chgData name="Mari Powell" userId="S::mari.powell@uwtsd.ac.uk::a1b98dd7-29dc-4131-8e37-1423e6a9ecca" providerId="AD" clId="Web-{B22F4291-D0C5-B04A-84D2-71C63E774C44}" dt="2023-02-24T14:29:14.932" v="118" actId="20577"/>
          <ac:spMkLst>
            <pc:docMk/>
            <pc:sldMk cId="3677375863" sldId="267"/>
            <ac:spMk id="4" creationId="{233C1A07-341C-0F4E-B31A-5D52D9F9B2A7}"/>
          </ac:spMkLst>
        </pc:spChg>
        <pc:spChg chg="mod">
          <ac:chgData name="Mari Powell" userId="S::mari.powell@uwtsd.ac.uk::a1b98dd7-29dc-4131-8e37-1423e6a9ecca" providerId="AD" clId="Web-{B22F4291-D0C5-B04A-84D2-71C63E774C44}" dt="2023-02-24T14:29:18.323" v="125" actId="20577"/>
          <ac:spMkLst>
            <pc:docMk/>
            <pc:sldMk cId="3677375863" sldId="267"/>
            <ac:spMk id="7" creationId="{4422B2BB-D872-D842-9CFE-E8F9C04B3A1F}"/>
          </ac:spMkLst>
        </pc:spChg>
        <pc:spChg chg="mod">
          <ac:chgData name="Mari Powell" userId="S::mari.powell@uwtsd.ac.uk::a1b98dd7-29dc-4131-8e37-1423e6a9ecca" providerId="AD" clId="Web-{B22F4291-D0C5-B04A-84D2-71C63E774C44}" dt="2023-02-24T14:29:38.901" v="129" actId="20577"/>
          <ac:spMkLst>
            <pc:docMk/>
            <pc:sldMk cId="3677375863" sldId="267"/>
            <ac:spMk id="10" creationId="{164B1792-E73D-6A43-96E1-3F6419F0BCA3}"/>
          </ac:spMkLst>
        </pc:spChg>
      </pc:sldChg>
      <pc:sldChg chg="add">
        <pc:chgData name="Mari Powell" userId="S::mari.powell@uwtsd.ac.uk::a1b98dd7-29dc-4131-8e37-1423e6a9ecca" providerId="AD" clId="Web-{B22F4291-D0C5-B04A-84D2-71C63E774C44}" dt="2023-02-24T14:29:42.464" v="130"/>
        <pc:sldMkLst>
          <pc:docMk/>
          <pc:sldMk cId="797001821" sldId="268"/>
        </pc:sldMkLst>
      </pc:sldChg>
      <pc:sldChg chg="modSp add">
        <pc:chgData name="Mari Powell" userId="S::mari.powell@uwtsd.ac.uk::a1b98dd7-29dc-4131-8e37-1423e6a9ecca" providerId="AD" clId="Web-{B22F4291-D0C5-B04A-84D2-71C63E774C44}" dt="2023-02-24T14:30:24.902" v="162" actId="20577"/>
        <pc:sldMkLst>
          <pc:docMk/>
          <pc:sldMk cId="995199506" sldId="269"/>
        </pc:sldMkLst>
        <pc:spChg chg="mod">
          <ac:chgData name="Mari Powell" userId="S::mari.powell@uwtsd.ac.uk::a1b98dd7-29dc-4131-8e37-1423e6a9ecca" providerId="AD" clId="Web-{B22F4291-D0C5-B04A-84D2-71C63E774C44}" dt="2023-02-24T14:30:13.090" v="141" actId="20577"/>
          <ac:spMkLst>
            <pc:docMk/>
            <pc:sldMk cId="995199506" sldId="269"/>
            <ac:spMk id="4" creationId="{233C1A07-341C-0F4E-B31A-5D52D9F9B2A7}"/>
          </ac:spMkLst>
        </pc:spChg>
        <pc:spChg chg="mod">
          <ac:chgData name="Mari Powell" userId="S::mari.powell@uwtsd.ac.uk::a1b98dd7-29dc-4131-8e37-1423e6a9ecca" providerId="AD" clId="Web-{B22F4291-D0C5-B04A-84D2-71C63E774C44}" dt="2023-02-24T14:30:18.324" v="150" actId="20577"/>
          <ac:spMkLst>
            <pc:docMk/>
            <pc:sldMk cId="995199506" sldId="269"/>
            <ac:spMk id="7" creationId="{4422B2BB-D872-D842-9CFE-E8F9C04B3A1F}"/>
          </ac:spMkLst>
        </pc:spChg>
        <pc:spChg chg="mod">
          <ac:chgData name="Mari Powell" userId="S::mari.powell@uwtsd.ac.uk::a1b98dd7-29dc-4131-8e37-1423e6a9ecca" providerId="AD" clId="Web-{B22F4291-D0C5-B04A-84D2-71C63E774C44}" dt="2023-02-24T14:30:24.902" v="162" actId="20577"/>
          <ac:spMkLst>
            <pc:docMk/>
            <pc:sldMk cId="995199506" sldId="269"/>
            <ac:spMk id="10" creationId="{164B1792-E73D-6A43-96E1-3F6419F0BCA3}"/>
          </ac:spMkLst>
        </pc:spChg>
      </pc:sldChg>
      <pc:sldChg chg="modSp add">
        <pc:chgData name="Mari Powell" userId="S::mari.powell@uwtsd.ac.uk::a1b98dd7-29dc-4131-8e37-1423e6a9ecca" providerId="AD" clId="Web-{B22F4291-D0C5-B04A-84D2-71C63E774C44}" dt="2023-02-24T14:31:20.107" v="165" actId="20577"/>
        <pc:sldMkLst>
          <pc:docMk/>
          <pc:sldMk cId="2173457826" sldId="270"/>
        </pc:sldMkLst>
        <pc:spChg chg="mod">
          <ac:chgData name="Mari Powell" userId="S::mari.powell@uwtsd.ac.uk::a1b98dd7-29dc-4131-8e37-1423e6a9ecca" providerId="AD" clId="Web-{B22F4291-D0C5-B04A-84D2-71C63E774C44}" dt="2023-02-24T14:31:20.107" v="165" actId="20577"/>
          <ac:spMkLst>
            <pc:docMk/>
            <pc:sldMk cId="2173457826" sldId="270"/>
            <ac:spMk id="7" creationId="{4422B2BB-D872-D842-9CFE-E8F9C04B3A1F}"/>
          </ac:spMkLst>
        </pc:spChg>
      </pc:sldChg>
      <pc:sldChg chg="modSp add">
        <pc:chgData name="Mari Powell" userId="S::mari.powell@uwtsd.ac.uk::a1b98dd7-29dc-4131-8e37-1423e6a9ecca" providerId="AD" clId="Web-{B22F4291-D0C5-B04A-84D2-71C63E774C44}" dt="2023-02-24T14:32:28.686" v="197" actId="20577"/>
        <pc:sldMkLst>
          <pc:docMk/>
          <pc:sldMk cId="2840708732" sldId="271"/>
        </pc:sldMkLst>
        <pc:spChg chg="mod">
          <ac:chgData name="Mari Powell" userId="S::mari.powell@uwtsd.ac.uk::a1b98dd7-29dc-4131-8e37-1423e6a9ecca" providerId="AD" clId="Web-{B22F4291-D0C5-B04A-84D2-71C63E774C44}" dt="2023-02-24T14:31:43.639" v="169" actId="20577"/>
          <ac:spMkLst>
            <pc:docMk/>
            <pc:sldMk cId="2840708732" sldId="271"/>
            <ac:spMk id="2" creationId="{7514220C-D430-BB42-840C-B19FE9B20225}"/>
          </ac:spMkLst>
        </pc:spChg>
        <pc:spChg chg="mod">
          <ac:chgData name="Mari Powell" userId="S::mari.powell@uwtsd.ac.uk::a1b98dd7-29dc-4131-8e37-1423e6a9ecca" providerId="AD" clId="Web-{B22F4291-D0C5-B04A-84D2-71C63E774C44}" dt="2023-02-24T14:32:28.686" v="197" actId="20577"/>
          <ac:spMkLst>
            <pc:docMk/>
            <pc:sldMk cId="2840708732" sldId="271"/>
            <ac:spMk id="10" creationId="{23207344-6D95-0B43-B512-30F5E46DDB59}"/>
          </ac:spMkLst>
        </pc:spChg>
      </pc:sldChg>
      <pc:sldChg chg="modSp add">
        <pc:chgData name="Mari Powell" userId="S::mari.powell@uwtsd.ac.uk::a1b98dd7-29dc-4131-8e37-1423e6a9ecca" providerId="AD" clId="Web-{B22F4291-D0C5-B04A-84D2-71C63E774C44}" dt="2023-02-24T14:34:56.737" v="220" actId="20577"/>
        <pc:sldMkLst>
          <pc:docMk/>
          <pc:sldMk cId="966506929" sldId="272"/>
        </pc:sldMkLst>
        <pc:spChg chg="mod">
          <ac:chgData name="Mari Powell" userId="S::mari.powell@uwtsd.ac.uk::a1b98dd7-29dc-4131-8e37-1423e6a9ecca" providerId="AD" clId="Web-{B22F4291-D0C5-B04A-84D2-71C63E774C44}" dt="2023-02-24T14:32:48.765" v="210" actId="20577"/>
          <ac:spMkLst>
            <pc:docMk/>
            <pc:sldMk cId="966506929" sldId="272"/>
            <ac:spMk id="2" creationId="{DEC43BBF-0E71-C94C-B913-3BA674642039}"/>
          </ac:spMkLst>
        </pc:spChg>
        <pc:spChg chg="mod">
          <ac:chgData name="Mari Powell" userId="S::mari.powell@uwtsd.ac.uk::a1b98dd7-29dc-4131-8e37-1423e6a9ecca" providerId="AD" clId="Web-{B22F4291-D0C5-B04A-84D2-71C63E774C44}" dt="2023-02-24T14:32:52.093" v="217" actId="20577"/>
          <ac:spMkLst>
            <pc:docMk/>
            <pc:sldMk cId="966506929" sldId="272"/>
            <ac:spMk id="3" creationId="{DFA67A8D-E94A-D84E-85A3-DFFB90B692C2}"/>
          </ac:spMkLst>
        </pc:spChg>
        <pc:spChg chg="mod">
          <ac:chgData name="Mari Powell" userId="S::mari.powell@uwtsd.ac.uk::a1b98dd7-29dc-4131-8e37-1423e6a9ecca" providerId="AD" clId="Web-{B22F4291-D0C5-B04A-84D2-71C63E774C44}" dt="2023-02-24T14:34:56.737" v="220" actId="20577"/>
          <ac:spMkLst>
            <pc:docMk/>
            <pc:sldMk cId="966506929" sldId="272"/>
            <ac:spMk id="4" creationId="{F8150B54-1BF7-D84D-91C3-A7A90AFA612C}"/>
          </ac:spMkLst>
        </pc:spChg>
      </pc:sldChg>
      <pc:sldChg chg="add">
        <pc:chgData name="Mari Powell" userId="S::mari.powell@uwtsd.ac.uk::a1b98dd7-29dc-4131-8e37-1423e6a9ecca" providerId="AD" clId="Web-{B22F4291-D0C5-B04A-84D2-71C63E774C44}" dt="2023-02-24T14:35:00.065" v="221"/>
        <pc:sldMkLst>
          <pc:docMk/>
          <pc:sldMk cId="505798503" sldId="273"/>
        </pc:sldMkLst>
      </pc:sldChg>
      <pc:sldChg chg="add">
        <pc:chgData name="Mari Powell" userId="S::mari.powell@uwtsd.ac.uk::a1b98dd7-29dc-4131-8e37-1423e6a9ecca" providerId="AD" clId="Web-{B22F4291-D0C5-B04A-84D2-71C63E774C44}" dt="2023-02-24T14:35:16.644" v="222"/>
        <pc:sldMkLst>
          <pc:docMk/>
          <pc:sldMk cId="4092714992" sldId="274"/>
        </pc:sldMkLst>
      </pc:sldChg>
      <pc:sldChg chg="add">
        <pc:chgData name="Mari Powell" userId="S::mari.powell@uwtsd.ac.uk::a1b98dd7-29dc-4131-8e37-1423e6a9ecca" providerId="AD" clId="Web-{B22F4291-D0C5-B04A-84D2-71C63E774C44}" dt="2023-02-24T14:35:39.019" v="223"/>
        <pc:sldMkLst>
          <pc:docMk/>
          <pc:sldMk cId="2165125289" sldId="275"/>
        </pc:sldMkLst>
      </pc:sldChg>
      <pc:sldChg chg="add">
        <pc:chgData name="Mari Powell" userId="S::mari.powell@uwtsd.ac.uk::a1b98dd7-29dc-4131-8e37-1423e6a9ecca" providerId="AD" clId="Web-{B22F4291-D0C5-B04A-84D2-71C63E774C44}" dt="2023-02-24T14:38:15.429" v="226"/>
        <pc:sldMkLst>
          <pc:docMk/>
          <pc:sldMk cId="780942407" sldId="276"/>
        </pc:sldMkLst>
      </pc:sldChg>
      <pc:sldChg chg="add del">
        <pc:chgData name="Mari Powell" userId="S::mari.powell@uwtsd.ac.uk::a1b98dd7-29dc-4131-8e37-1423e6a9ecca" providerId="AD" clId="Web-{B22F4291-D0C5-B04A-84D2-71C63E774C44}" dt="2023-02-24T14:37:04.349" v="225"/>
        <pc:sldMkLst>
          <pc:docMk/>
          <pc:sldMk cId="2576006566" sldId="276"/>
        </pc:sldMkLst>
      </pc:sldChg>
      <pc:sldChg chg="add">
        <pc:chgData name="Mari Powell" userId="S::mari.powell@uwtsd.ac.uk::a1b98dd7-29dc-4131-8e37-1423e6a9ecca" providerId="AD" clId="Web-{B22F4291-D0C5-B04A-84D2-71C63E774C44}" dt="2023-02-24T14:38:28.695" v="227"/>
        <pc:sldMkLst>
          <pc:docMk/>
          <pc:sldMk cId="3529578862" sldId="277"/>
        </pc:sldMkLst>
      </pc:sldChg>
      <pc:sldChg chg="modSp add">
        <pc:chgData name="Mari Powell" userId="S::mari.powell@uwtsd.ac.uk::a1b98dd7-29dc-4131-8e37-1423e6a9ecca" providerId="AD" clId="Web-{B22F4291-D0C5-B04A-84D2-71C63E774C44}" dt="2023-02-24T14:39:52.869" v="243" actId="20577"/>
        <pc:sldMkLst>
          <pc:docMk/>
          <pc:sldMk cId="1990905805" sldId="278"/>
        </pc:sldMkLst>
        <pc:spChg chg="mod">
          <ac:chgData name="Mari Powell" userId="S::mari.powell@uwtsd.ac.uk::a1b98dd7-29dc-4131-8e37-1423e6a9ecca" providerId="AD" clId="Web-{B22F4291-D0C5-B04A-84D2-71C63E774C44}" dt="2023-02-24T14:39:52.869" v="243" actId="20577"/>
          <ac:spMkLst>
            <pc:docMk/>
            <pc:sldMk cId="1990905805" sldId="278"/>
            <ac:spMk id="5" creationId="{9EC94526-3D11-AA9A-A5E5-E81B5A0FDEFB}"/>
          </ac:spMkLst>
        </pc:spChg>
      </pc:sldChg>
      <pc:sldChg chg="addSp delSp modSp add addAnim delAnim modAnim">
        <pc:chgData name="Mari Powell" userId="S::mari.powell@uwtsd.ac.uk::a1b98dd7-29dc-4131-8e37-1423e6a9ecca" providerId="AD" clId="Web-{B22F4291-D0C5-B04A-84D2-71C63E774C44}" dt="2023-02-24T14:50:59.370" v="463" actId="1076"/>
        <pc:sldMkLst>
          <pc:docMk/>
          <pc:sldMk cId="2223791949" sldId="279"/>
        </pc:sldMkLst>
        <pc:spChg chg="add mod">
          <ac:chgData name="Mari Powell" userId="S::mari.powell@uwtsd.ac.uk::a1b98dd7-29dc-4131-8e37-1423e6a9ecca" providerId="AD" clId="Web-{B22F4291-D0C5-B04A-84D2-71C63E774C44}" dt="2023-02-24T14:49:08.992" v="403" actId="1076"/>
          <ac:spMkLst>
            <pc:docMk/>
            <pc:sldMk cId="2223791949" sldId="279"/>
            <ac:spMk id="2" creationId="{9BC45941-F439-D60D-A53D-3920B077D5C9}"/>
          </ac:spMkLst>
        </pc:spChg>
        <pc:spChg chg="mod">
          <ac:chgData name="Mari Powell" userId="S::mari.powell@uwtsd.ac.uk::a1b98dd7-29dc-4131-8e37-1423e6a9ecca" providerId="AD" clId="Web-{B22F4291-D0C5-B04A-84D2-71C63E774C44}" dt="2023-02-24T14:50:56.494" v="462" actId="1076"/>
          <ac:spMkLst>
            <pc:docMk/>
            <pc:sldMk cId="2223791949" sldId="279"/>
            <ac:spMk id="4" creationId="{277DE514-5FF0-E947-9AB5-11A1F338E9C9}"/>
          </ac:spMkLst>
        </pc:spChg>
        <pc:spChg chg="add del mod">
          <ac:chgData name="Mari Powell" userId="S::mari.powell@uwtsd.ac.uk::a1b98dd7-29dc-4131-8e37-1423e6a9ecca" providerId="AD" clId="Web-{B22F4291-D0C5-B04A-84D2-71C63E774C44}" dt="2023-02-24T14:43:39.718" v="332"/>
          <ac:spMkLst>
            <pc:docMk/>
            <pc:sldMk cId="2223791949" sldId="279"/>
            <ac:spMk id="6" creationId="{F09A62B2-E6D2-DD96-C551-5B5DFE4A4037}"/>
          </ac:spMkLst>
        </pc:spChg>
        <pc:spChg chg="add mod">
          <ac:chgData name="Mari Powell" userId="S::mari.powell@uwtsd.ac.uk::a1b98dd7-29dc-4131-8e37-1423e6a9ecca" providerId="AD" clId="Web-{B22F4291-D0C5-B04A-84D2-71C63E774C44}" dt="2023-02-24T14:49:36.383" v="408" actId="1076"/>
          <ac:spMkLst>
            <pc:docMk/>
            <pc:sldMk cId="2223791949" sldId="279"/>
            <ac:spMk id="7" creationId="{616515AF-CDBA-9FD2-3C35-6C053CDF41AF}"/>
          </ac:spMkLst>
        </pc:spChg>
        <pc:spChg chg="mod">
          <ac:chgData name="Mari Powell" userId="S::mari.powell@uwtsd.ac.uk::a1b98dd7-29dc-4131-8e37-1423e6a9ecca" providerId="AD" clId="Web-{B22F4291-D0C5-B04A-84D2-71C63E774C44}" dt="2023-02-24T14:49:04.836" v="401" actId="1076"/>
          <ac:spMkLst>
            <pc:docMk/>
            <pc:sldMk cId="2223791949" sldId="279"/>
            <ac:spMk id="8" creationId="{3E996DAD-F2A1-AA4F-9E37-53AF29DBE59E}"/>
          </ac:spMkLst>
        </pc:spChg>
        <pc:spChg chg="add mod">
          <ac:chgData name="Mari Powell" userId="S::mari.powell@uwtsd.ac.uk::a1b98dd7-29dc-4131-8e37-1423e6a9ecca" providerId="AD" clId="Web-{B22F4291-D0C5-B04A-84D2-71C63E774C44}" dt="2023-02-24T14:49:30.680" v="407" actId="1076"/>
          <ac:spMkLst>
            <pc:docMk/>
            <pc:sldMk cId="2223791949" sldId="279"/>
            <ac:spMk id="10" creationId="{D6119221-BFE5-F4BB-BEAE-C80444E6C843}"/>
          </ac:spMkLst>
        </pc:spChg>
        <pc:spChg chg="add mod">
          <ac:chgData name="Mari Powell" userId="S::mari.powell@uwtsd.ac.uk::a1b98dd7-29dc-4131-8e37-1423e6a9ecca" providerId="AD" clId="Web-{B22F4291-D0C5-B04A-84D2-71C63E774C44}" dt="2023-02-24T14:49:19.648" v="405" actId="1076"/>
          <ac:spMkLst>
            <pc:docMk/>
            <pc:sldMk cId="2223791949" sldId="279"/>
            <ac:spMk id="12" creationId="{5D685EE0-964E-C864-5DD0-2542CF7117F4}"/>
          </ac:spMkLst>
        </pc:spChg>
        <pc:spChg chg="add mod">
          <ac:chgData name="Mari Powell" userId="S::mari.powell@uwtsd.ac.uk::a1b98dd7-29dc-4131-8e37-1423e6a9ecca" providerId="AD" clId="Web-{B22F4291-D0C5-B04A-84D2-71C63E774C44}" dt="2023-02-24T14:50:38.103" v="461" actId="14100"/>
          <ac:spMkLst>
            <pc:docMk/>
            <pc:sldMk cId="2223791949" sldId="279"/>
            <ac:spMk id="14" creationId="{1C47C6F3-D5B5-732C-F037-925793E9FBD1}"/>
          </ac:spMkLst>
        </pc:spChg>
        <pc:graphicFrameChg chg="del">
          <ac:chgData name="Mari Powell" userId="S::mari.powell@uwtsd.ac.uk::a1b98dd7-29dc-4131-8e37-1423e6a9ecca" providerId="AD" clId="Web-{B22F4291-D0C5-B04A-84D2-71C63E774C44}" dt="2023-02-24T14:41:36.575" v="260"/>
          <ac:graphicFrameMkLst>
            <pc:docMk/>
            <pc:sldMk cId="2223791949" sldId="279"/>
            <ac:graphicFrameMk id="5" creationId="{60DD020C-D221-2A11-7BFB-D805E7993E1B}"/>
          </ac:graphicFrameMkLst>
        </pc:graphicFrameChg>
        <pc:picChg chg="del">
          <ac:chgData name="Mari Powell" userId="S::mari.powell@uwtsd.ac.uk::a1b98dd7-29dc-4131-8e37-1423e6a9ecca" providerId="AD" clId="Web-{B22F4291-D0C5-B04A-84D2-71C63E774C44}" dt="2023-02-24T14:41:09.527" v="245"/>
          <ac:picMkLst>
            <pc:docMk/>
            <pc:sldMk cId="2223791949" sldId="279"/>
            <ac:picMk id="3" creationId="{B3A52B68-755A-8568-2AF4-F17B61210A30}"/>
          </ac:picMkLst>
        </pc:picChg>
        <pc:picChg chg="add mod">
          <ac:chgData name="Mari Powell" userId="S::mari.powell@uwtsd.ac.uk::a1b98dd7-29dc-4131-8e37-1423e6a9ecca" providerId="AD" clId="Web-{B22F4291-D0C5-B04A-84D2-71C63E774C44}" dt="2023-02-24T14:50:59.370" v="463" actId="1076"/>
          <ac:picMkLst>
            <pc:docMk/>
            <pc:sldMk cId="2223791949" sldId="279"/>
            <ac:picMk id="9" creationId="{7EA92F9D-54AD-043E-DD2D-5C9F9500693F}"/>
          </ac:picMkLst>
        </pc:picChg>
      </pc:sldChg>
      <pc:sldMasterChg chg="add addSldLayout">
        <pc:chgData name="Mari Powell" userId="S::mari.powell@uwtsd.ac.uk::a1b98dd7-29dc-4131-8e37-1423e6a9ecca" providerId="AD" clId="Web-{B22F4291-D0C5-B04A-84D2-71C63E774C44}" dt="2023-02-24T14:31:37.263" v="166"/>
        <pc:sldMasterMkLst>
          <pc:docMk/>
          <pc:sldMasterMk cId="192101702" sldId="2147483648"/>
        </pc:sldMasterMkLst>
        <pc:sldLayoutChg chg="add">
          <pc:chgData name="Mari Powell" userId="S::mari.powell@uwtsd.ac.uk::a1b98dd7-29dc-4131-8e37-1423e6a9ecca" providerId="AD" clId="Web-{B22F4291-D0C5-B04A-84D2-71C63E774C44}" dt="2023-02-24T14:31:37.263" v="166"/>
          <pc:sldLayoutMkLst>
            <pc:docMk/>
            <pc:sldMasterMk cId="192101702" sldId="2147483648"/>
            <pc:sldLayoutMk cId="239319709" sldId="2147483649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1:37.263" v="166"/>
          <pc:sldLayoutMkLst>
            <pc:docMk/>
            <pc:sldMasterMk cId="192101702" sldId="2147483648"/>
            <pc:sldLayoutMk cId="1408163672" sldId="2147483650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1:37.263" v="166"/>
          <pc:sldLayoutMkLst>
            <pc:docMk/>
            <pc:sldMasterMk cId="192101702" sldId="2147483648"/>
            <pc:sldLayoutMk cId="3184012299" sldId="2147483651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1:37.263" v="166"/>
          <pc:sldLayoutMkLst>
            <pc:docMk/>
            <pc:sldMasterMk cId="192101702" sldId="2147483648"/>
            <pc:sldLayoutMk cId="2214636700" sldId="2147483652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1:37.263" v="166"/>
          <pc:sldLayoutMkLst>
            <pc:docMk/>
            <pc:sldMasterMk cId="192101702" sldId="2147483648"/>
            <pc:sldLayoutMk cId="939115774" sldId="2147483653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1:37.263" v="166"/>
          <pc:sldLayoutMkLst>
            <pc:docMk/>
            <pc:sldMasterMk cId="192101702" sldId="2147483648"/>
            <pc:sldLayoutMk cId="3266607336" sldId="2147483654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1:37.263" v="166"/>
          <pc:sldLayoutMkLst>
            <pc:docMk/>
            <pc:sldMasterMk cId="192101702" sldId="2147483648"/>
            <pc:sldLayoutMk cId="2013111484" sldId="2147483655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1:37.263" v="166"/>
          <pc:sldLayoutMkLst>
            <pc:docMk/>
            <pc:sldMasterMk cId="192101702" sldId="2147483648"/>
            <pc:sldLayoutMk cId="4112262004" sldId="2147483656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1:37.263" v="166"/>
          <pc:sldLayoutMkLst>
            <pc:docMk/>
            <pc:sldMasterMk cId="192101702" sldId="2147483648"/>
            <pc:sldLayoutMk cId="4242832061" sldId="2147483657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1:37.263" v="166"/>
          <pc:sldLayoutMkLst>
            <pc:docMk/>
            <pc:sldMasterMk cId="192101702" sldId="2147483648"/>
            <pc:sldLayoutMk cId="1512415761" sldId="2147483658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1:37.263" v="166"/>
          <pc:sldLayoutMkLst>
            <pc:docMk/>
            <pc:sldMasterMk cId="192101702" sldId="2147483648"/>
            <pc:sldLayoutMk cId="1916575637" sldId="2147483659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1:37.263" v="166"/>
          <pc:sldLayoutMkLst>
            <pc:docMk/>
            <pc:sldMasterMk cId="192101702" sldId="2147483648"/>
            <pc:sldLayoutMk cId="1133236050" sldId="2147483660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1:37.263" v="166"/>
          <pc:sldLayoutMkLst>
            <pc:docMk/>
            <pc:sldMasterMk cId="192101702" sldId="2147483648"/>
            <pc:sldLayoutMk cId="3086910363" sldId="2147483661"/>
          </pc:sldLayoutMkLst>
        </pc:sldLayoutChg>
      </pc:sldMasterChg>
      <pc:sldMasterChg chg="add addSldLayout">
        <pc:chgData name="Mari Powell" userId="S::mari.powell@uwtsd.ac.uk::a1b98dd7-29dc-4131-8e37-1423e6a9ecca" providerId="AD" clId="Web-{B22F4291-D0C5-B04A-84D2-71C63E774C44}" dt="2023-02-24T14:24:11.096" v="17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B22F4291-D0C5-B04A-84D2-71C63E774C44}" dt="2023-02-24T14:24:11.096" v="17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4:11.096" v="17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4:11.096" v="17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4:11.096" v="17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4:11.096" v="17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4:11.096" v="17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4:11.096" v="17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4:11.096" v="17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4:11.096" v="17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4:11.096" v="17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4:11.096" v="17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4:11.096" v="17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addSldLayout">
        <pc:chgData name="Mari Powell" userId="S::mari.powell@uwtsd.ac.uk::a1b98dd7-29dc-4131-8e37-1423e6a9ecca" providerId="AD" clId="Web-{B22F4291-D0C5-B04A-84D2-71C63E774C44}" dt="2023-02-24T14:22:39.328" v="0"/>
        <pc:sldMasterMkLst>
          <pc:docMk/>
          <pc:sldMasterMk cId="3101509124" sldId="2147483761"/>
        </pc:sldMasterMkLst>
        <pc:sldLayoutChg chg="add">
          <pc:chgData name="Mari Powell" userId="S::mari.powell@uwtsd.ac.uk::a1b98dd7-29dc-4131-8e37-1423e6a9ecca" providerId="AD" clId="Web-{B22F4291-D0C5-B04A-84D2-71C63E774C44}" dt="2023-02-24T14:22:39.328" v="0"/>
          <pc:sldLayoutMkLst>
            <pc:docMk/>
            <pc:sldMasterMk cId="3101509124" sldId="2147483761"/>
            <pc:sldLayoutMk cId="1936783936" sldId="2147483762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2:39.328" v="0"/>
          <pc:sldLayoutMkLst>
            <pc:docMk/>
            <pc:sldMasterMk cId="3101509124" sldId="2147483761"/>
            <pc:sldLayoutMk cId="3150516976" sldId="2147483763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2:39.328" v="0"/>
          <pc:sldLayoutMkLst>
            <pc:docMk/>
            <pc:sldMasterMk cId="3101509124" sldId="2147483761"/>
            <pc:sldLayoutMk cId="3860854799" sldId="2147483764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2:39.328" v="0"/>
          <pc:sldLayoutMkLst>
            <pc:docMk/>
            <pc:sldMasterMk cId="3101509124" sldId="2147483761"/>
            <pc:sldLayoutMk cId="12498437" sldId="2147483765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2:39.328" v="0"/>
          <pc:sldLayoutMkLst>
            <pc:docMk/>
            <pc:sldMasterMk cId="3101509124" sldId="2147483761"/>
            <pc:sldLayoutMk cId="1897432268" sldId="2147483766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2:39.328" v="0"/>
          <pc:sldLayoutMkLst>
            <pc:docMk/>
            <pc:sldMasterMk cId="3101509124" sldId="2147483761"/>
            <pc:sldLayoutMk cId="909710549" sldId="2147483767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2:39.328" v="0"/>
          <pc:sldLayoutMkLst>
            <pc:docMk/>
            <pc:sldMasterMk cId="3101509124" sldId="2147483761"/>
            <pc:sldLayoutMk cId="3070581987" sldId="2147483768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2:39.328" v="0"/>
          <pc:sldLayoutMkLst>
            <pc:docMk/>
            <pc:sldMasterMk cId="3101509124" sldId="2147483761"/>
            <pc:sldLayoutMk cId="3121213432" sldId="2147483769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2:39.328" v="0"/>
          <pc:sldLayoutMkLst>
            <pc:docMk/>
            <pc:sldMasterMk cId="3101509124" sldId="2147483761"/>
            <pc:sldLayoutMk cId="431869179" sldId="2147483770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2:39.328" v="0"/>
          <pc:sldLayoutMkLst>
            <pc:docMk/>
            <pc:sldMasterMk cId="3101509124" sldId="2147483761"/>
            <pc:sldLayoutMk cId="294025237" sldId="2147483771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2:39.328" v="0"/>
          <pc:sldLayoutMkLst>
            <pc:docMk/>
            <pc:sldMasterMk cId="3101509124" sldId="2147483761"/>
            <pc:sldLayoutMk cId="3797622867" sldId="2147483772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2:39.328" v="0"/>
          <pc:sldLayoutMkLst>
            <pc:docMk/>
            <pc:sldMasterMk cId="3101509124" sldId="2147483761"/>
            <pc:sldLayoutMk cId="2198172456" sldId="2147483773"/>
          </pc:sldLayoutMkLst>
        </pc:sldLayoutChg>
      </pc:sldMasterChg>
      <pc:sldMasterChg chg="replId modSldLayout">
        <pc:chgData name="Mari Powell" userId="S::mari.powell@uwtsd.ac.uk::a1b98dd7-29dc-4131-8e37-1423e6a9ecca" providerId="AD" clId="Web-{B22F4291-D0C5-B04A-84D2-71C63E774C44}" dt="2023-02-24T14:35:00.065" v="221"/>
        <pc:sldMasterMkLst>
          <pc:docMk/>
          <pc:sldMasterMk cId="2460954070" sldId="2147483774"/>
        </pc:sldMasterMkLst>
        <pc:sldLayoutChg chg="replId">
          <pc:chgData name="Mari Powell" userId="S::mari.powell@uwtsd.ac.uk::a1b98dd7-29dc-4131-8e37-1423e6a9ecca" providerId="AD" clId="Web-{B22F4291-D0C5-B04A-84D2-71C63E774C44}" dt="2023-02-24T14:35:00.065" v="221"/>
          <pc:sldLayoutMkLst>
            <pc:docMk/>
            <pc:sldMasterMk cId="2460954070" sldId="2147483774"/>
            <pc:sldLayoutMk cId="2385387890" sldId="2147483788"/>
          </pc:sldLayoutMkLst>
        </pc:sldLayoutChg>
      </pc:sldMasterChg>
      <pc:sldMasterChg chg="add addSldLayout">
        <pc:chgData name="Mari Powell" userId="S::mari.powell@uwtsd.ac.uk::a1b98dd7-29dc-4131-8e37-1423e6a9ecca" providerId="AD" clId="Web-{B22F4291-D0C5-B04A-84D2-71C63E774C44}" dt="2023-02-24T14:35:00.065" v="221"/>
        <pc:sldMasterMkLst>
          <pc:docMk/>
          <pc:sldMasterMk cId="1340602360" sldId="2147483775"/>
        </pc:sldMasterMkLst>
        <pc:sldLayoutChg chg="add">
          <pc:chgData name="Mari Powell" userId="S::mari.powell@uwtsd.ac.uk::a1b98dd7-29dc-4131-8e37-1423e6a9ecca" providerId="AD" clId="Web-{B22F4291-D0C5-B04A-84D2-71C63E774C44}" dt="2023-02-24T14:35:00.065" v="221"/>
          <pc:sldLayoutMkLst>
            <pc:docMk/>
            <pc:sldMasterMk cId="1340602360" sldId="2147483775"/>
            <pc:sldLayoutMk cId="1792924897" sldId="2147483776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5:00.065" v="221"/>
          <pc:sldLayoutMkLst>
            <pc:docMk/>
            <pc:sldMasterMk cId="1340602360" sldId="2147483775"/>
            <pc:sldLayoutMk cId="915565927" sldId="2147483777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5:00.065" v="221"/>
          <pc:sldLayoutMkLst>
            <pc:docMk/>
            <pc:sldMasterMk cId="1340602360" sldId="2147483775"/>
            <pc:sldLayoutMk cId="2039018649" sldId="2147483778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5:00.065" v="221"/>
          <pc:sldLayoutMkLst>
            <pc:docMk/>
            <pc:sldMasterMk cId="1340602360" sldId="2147483775"/>
            <pc:sldLayoutMk cId="578643251" sldId="2147483779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5:00.065" v="221"/>
          <pc:sldLayoutMkLst>
            <pc:docMk/>
            <pc:sldMasterMk cId="1340602360" sldId="2147483775"/>
            <pc:sldLayoutMk cId="414146693" sldId="2147483780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5:00.065" v="221"/>
          <pc:sldLayoutMkLst>
            <pc:docMk/>
            <pc:sldMasterMk cId="1340602360" sldId="2147483775"/>
            <pc:sldLayoutMk cId="2345252409" sldId="2147483781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5:00.065" v="221"/>
          <pc:sldLayoutMkLst>
            <pc:docMk/>
            <pc:sldMasterMk cId="1340602360" sldId="2147483775"/>
            <pc:sldLayoutMk cId="3297553264" sldId="2147483782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5:00.065" v="221"/>
          <pc:sldLayoutMkLst>
            <pc:docMk/>
            <pc:sldMasterMk cId="1340602360" sldId="2147483775"/>
            <pc:sldLayoutMk cId="3819974062" sldId="2147483783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5:00.065" v="221"/>
          <pc:sldLayoutMkLst>
            <pc:docMk/>
            <pc:sldMasterMk cId="1340602360" sldId="2147483775"/>
            <pc:sldLayoutMk cId="1239737088" sldId="2147483784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5:00.065" v="221"/>
          <pc:sldLayoutMkLst>
            <pc:docMk/>
            <pc:sldMasterMk cId="1340602360" sldId="2147483775"/>
            <pc:sldLayoutMk cId="3209213949" sldId="2147483785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5:00.065" v="221"/>
          <pc:sldLayoutMkLst>
            <pc:docMk/>
            <pc:sldMasterMk cId="1340602360" sldId="2147483775"/>
            <pc:sldLayoutMk cId="2665066964" sldId="2147483786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5:00.065" v="221"/>
          <pc:sldLayoutMkLst>
            <pc:docMk/>
            <pc:sldMasterMk cId="1340602360" sldId="2147483775"/>
            <pc:sldLayoutMk cId="1327110926" sldId="2147483787"/>
          </pc:sldLayoutMkLst>
        </pc:sldLayoutChg>
      </pc:sldMasterChg>
    </pc:docChg>
  </pc:docChgLst>
  <pc:docChgLst>
    <pc:chgData name="Mari Powell" userId="S::mari.powell@uwtsd.ac.uk::a1b98dd7-29dc-4131-8e37-1423e6a9ecca" providerId="AD" clId="Web-{A43EBC18-2AA0-E6FD-1081-C513CE08FB73}"/>
    <pc:docChg chg="addSld delSld modSld sldOrd">
      <pc:chgData name="Mari Powell" userId="S::mari.powell@uwtsd.ac.uk::a1b98dd7-29dc-4131-8e37-1423e6a9ecca" providerId="AD" clId="Web-{A43EBC18-2AA0-E6FD-1081-C513CE08FB73}" dt="2023-02-24T16:56:07.281" v="2267"/>
      <pc:docMkLst>
        <pc:docMk/>
      </pc:docMkLst>
      <pc:sldChg chg="modSp">
        <pc:chgData name="Mari Powell" userId="S::mari.powell@uwtsd.ac.uk::a1b98dd7-29dc-4131-8e37-1423e6a9ecca" providerId="AD" clId="Web-{A43EBC18-2AA0-E6FD-1081-C513CE08FB73}" dt="2023-02-24T15:39:40.981" v="625" actId="14100"/>
        <pc:sldMkLst>
          <pc:docMk/>
          <pc:sldMk cId="2377716361" sldId="258"/>
        </pc:sldMkLst>
        <pc:spChg chg="mod">
          <ac:chgData name="Mari Powell" userId="S::mari.powell@uwtsd.ac.uk::a1b98dd7-29dc-4131-8e37-1423e6a9ecca" providerId="AD" clId="Web-{A43EBC18-2AA0-E6FD-1081-C513CE08FB73}" dt="2023-02-24T15:39:40.981" v="625" actId="14100"/>
          <ac:spMkLst>
            <pc:docMk/>
            <pc:sldMk cId="2377716361" sldId="258"/>
            <ac:spMk id="17" creationId="{BDFADEDA-18FE-9442-A9BC-FC8EB05AFE41}"/>
          </ac:spMkLst>
        </pc:spChg>
      </pc:sldChg>
      <pc:sldChg chg="del ord">
        <pc:chgData name="Mari Powell" userId="S::mari.powell@uwtsd.ac.uk::a1b98dd7-29dc-4131-8e37-1423e6a9ecca" providerId="AD" clId="Web-{A43EBC18-2AA0-E6FD-1081-C513CE08FB73}" dt="2023-02-24T15:19:23.460" v="75"/>
        <pc:sldMkLst>
          <pc:docMk/>
          <pc:sldMk cId="513985097" sldId="259"/>
        </pc:sldMkLst>
      </pc:sldChg>
      <pc:sldChg chg="ord">
        <pc:chgData name="Mari Powell" userId="S::mari.powell@uwtsd.ac.uk::a1b98dd7-29dc-4131-8e37-1423e6a9ecca" providerId="AD" clId="Web-{A43EBC18-2AA0-E6FD-1081-C513CE08FB73}" dt="2023-02-24T15:16:28.495" v="37"/>
        <pc:sldMkLst>
          <pc:docMk/>
          <pc:sldMk cId="3395647521" sldId="261"/>
        </pc:sldMkLst>
      </pc:sldChg>
      <pc:sldChg chg="ord">
        <pc:chgData name="Mari Powell" userId="S::mari.powell@uwtsd.ac.uk::a1b98dd7-29dc-4131-8e37-1423e6a9ecca" providerId="AD" clId="Web-{A43EBC18-2AA0-E6FD-1081-C513CE08FB73}" dt="2023-02-24T15:16:37.824" v="38"/>
        <pc:sldMkLst>
          <pc:docMk/>
          <pc:sldMk cId="3725844509" sldId="262"/>
        </pc:sldMkLst>
      </pc:sldChg>
      <pc:sldChg chg="modSp">
        <pc:chgData name="Mari Powell" userId="S::mari.powell@uwtsd.ac.uk::a1b98dd7-29dc-4131-8e37-1423e6a9ecca" providerId="AD" clId="Web-{A43EBC18-2AA0-E6FD-1081-C513CE08FB73}" dt="2023-02-24T15:33:25.018" v="473" actId="20577"/>
        <pc:sldMkLst>
          <pc:docMk/>
          <pc:sldMk cId="2072000782" sldId="263"/>
        </pc:sldMkLst>
        <pc:spChg chg="mod">
          <ac:chgData name="Mari Powell" userId="S::mari.powell@uwtsd.ac.uk::a1b98dd7-29dc-4131-8e37-1423e6a9ecca" providerId="AD" clId="Web-{A43EBC18-2AA0-E6FD-1081-C513CE08FB73}" dt="2023-02-24T15:33:25.018" v="473" actId="20577"/>
          <ac:spMkLst>
            <pc:docMk/>
            <pc:sldMk cId="2072000782" sldId="263"/>
            <ac:spMk id="3" creationId="{5937BB17-5B48-3DBB-17BA-C9089CD2ED15}"/>
          </ac:spMkLst>
        </pc:spChg>
      </pc:sldChg>
      <pc:sldChg chg="del">
        <pc:chgData name="Mari Powell" userId="S::mari.powell@uwtsd.ac.uk::a1b98dd7-29dc-4131-8e37-1423e6a9ecca" providerId="AD" clId="Web-{A43EBC18-2AA0-E6FD-1081-C513CE08FB73}" dt="2023-02-24T15:33:28.799" v="474"/>
        <pc:sldMkLst>
          <pc:docMk/>
          <pc:sldMk cId="2748381285" sldId="266"/>
        </pc:sldMkLst>
      </pc:sldChg>
      <pc:sldChg chg="addSp delSp modSp">
        <pc:chgData name="Mari Powell" userId="S::mari.powell@uwtsd.ac.uk::a1b98dd7-29dc-4131-8e37-1423e6a9ecca" providerId="AD" clId="Web-{A43EBC18-2AA0-E6FD-1081-C513CE08FB73}" dt="2023-02-24T15:13:13.201" v="22" actId="14100"/>
        <pc:sldMkLst>
          <pc:docMk/>
          <pc:sldMk cId="312369600" sldId="282"/>
        </pc:sldMkLst>
        <pc:picChg chg="add del mod ord">
          <ac:chgData name="Mari Powell" userId="S::mari.powell@uwtsd.ac.uk::a1b98dd7-29dc-4131-8e37-1423e6a9ecca" providerId="AD" clId="Web-{A43EBC18-2AA0-E6FD-1081-C513CE08FB73}" dt="2023-02-24T15:12:38.323" v="14"/>
          <ac:picMkLst>
            <pc:docMk/>
            <pc:sldMk cId="312369600" sldId="282"/>
            <ac:picMk id="5" creationId="{3A8D7872-6083-60A7-F054-9CBDA7789166}"/>
          </ac:picMkLst>
        </pc:picChg>
        <pc:picChg chg="add mod modCrop">
          <ac:chgData name="Mari Powell" userId="S::mari.powell@uwtsd.ac.uk::a1b98dd7-29dc-4131-8e37-1423e6a9ecca" providerId="AD" clId="Web-{A43EBC18-2AA0-E6FD-1081-C513CE08FB73}" dt="2023-02-24T15:13:13.201" v="22" actId="14100"/>
          <ac:picMkLst>
            <pc:docMk/>
            <pc:sldMk cId="312369600" sldId="282"/>
            <ac:picMk id="8" creationId="{9819331C-3A14-A41D-BEBC-CA7C63BDC3F2}"/>
          </ac:picMkLst>
        </pc:picChg>
      </pc:sldChg>
      <pc:sldChg chg="modSp add">
        <pc:chgData name="Mari Powell" userId="S::mari.powell@uwtsd.ac.uk::a1b98dd7-29dc-4131-8e37-1423e6a9ecca" providerId="AD" clId="Web-{A43EBC18-2AA0-E6FD-1081-C513CE08FB73}" dt="2023-02-24T16:01:58.073" v="1307"/>
        <pc:sldMkLst>
          <pc:docMk/>
          <pc:sldMk cId="2045470270" sldId="283"/>
        </pc:sldMkLst>
        <pc:graphicFrameChg chg="mod modGraphic">
          <ac:chgData name="Mari Powell" userId="S::mari.powell@uwtsd.ac.uk::a1b98dd7-29dc-4131-8e37-1423e6a9ecca" providerId="AD" clId="Web-{A43EBC18-2AA0-E6FD-1081-C513CE08FB73}" dt="2023-02-24T16:01:58.073" v="1307"/>
          <ac:graphicFrameMkLst>
            <pc:docMk/>
            <pc:sldMk cId="2045470270" sldId="283"/>
            <ac:graphicFrameMk id="3" creationId="{F91AC1D2-89DC-E180-EC17-D4B2256E8ED1}"/>
          </ac:graphicFrameMkLst>
        </pc:graphicFrameChg>
      </pc:sldChg>
      <pc:sldChg chg="add">
        <pc:chgData name="Mari Powell" userId="S::mari.powell@uwtsd.ac.uk::a1b98dd7-29dc-4131-8e37-1423e6a9ecca" providerId="AD" clId="Web-{A43EBC18-2AA0-E6FD-1081-C513CE08FB73}" dt="2023-02-24T15:13:59.016" v="24"/>
        <pc:sldMkLst>
          <pc:docMk/>
          <pc:sldMk cId="1402410239" sldId="284"/>
        </pc:sldMkLst>
      </pc:sldChg>
      <pc:sldChg chg="addSp modSp add">
        <pc:chgData name="Mari Powell" userId="S::mari.powell@uwtsd.ac.uk::a1b98dd7-29dc-4131-8e37-1423e6a9ecca" providerId="AD" clId="Web-{A43EBC18-2AA0-E6FD-1081-C513CE08FB73}" dt="2023-02-24T15:15:00.942" v="32" actId="1076"/>
        <pc:sldMkLst>
          <pc:docMk/>
          <pc:sldMk cId="2167274335" sldId="285"/>
        </pc:sldMkLst>
        <pc:spChg chg="add mod">
          <ac:chgData name="Mari Powell" userId="S::mari.powell@uwtsd.ac.uk::a1b98dd7-29dc-4131-8e37-1423e6a9ecca" providerId="AD" clId="Web-{A43EBC18-2AA0-E6FD-1081-C513CE08FB73}" dt="2023-02-24T15:14:40.144" v="30" actId="1076"/>
          <ac:spMkLst>
            <pc:docMk/>
            <pc:sldMk cId="2167274335" sldId="285"/>
            <ac:spMk id="3" creationId="{D6C7C5C7-54E0-8733-F69D-ABF6F3401DDF}"/>
          </ac:spMkLst>
        </pc:spChg>
        <pc:spChg chg="add mod">
          <ac:chgData name="Mari Powell" userId="S::mari.powell@uwtsd.ac.uk::a1b98dd7-29dc-4131-8e37-1423e6a9ecca" providerId="AD" clId="Web-{A43EBC18-2AA0-E6FD-1081-C513CE08FB73}" dt="2023-02-24T15:15:00.942" v="32" actId="1076"/>
          <ac:spMkLst>
            <pc:docMk/>
            <pc:sldMk cId="2167274335" sldId="285"/>
            <ac:spMk id="5" creationId="{BA25FB81-813B-2A1E-64CB-043A89529418}"/>
          </ac:spMkLst>
        </pc:spChg>
        <pc:picChg chg="mod">
          <ac:chgData name="Mari Powell" userId="S::mari.powell@uwtsd.ac.uk::a1b98dd7-29dc-4131-8e37-1423e6a9ecca" providerId="AD" clId="Web-{A43EBC18-2AA0-E6FD-1081-C513CE08FB73}" dt="2023-02-24T15:14:37.003" v="29" actId="1076"/>
          <ac:picMkLst>
            <pc:docMk/>
            <pc:sldMk cId="2167274335" sldId="285"/>
            <ac:picMk id="6" creationId="{659F5765-8A12-5838-9FFC-DC4442706558}"/>
          </ac:picMkLst>
        </pc:picChg>
      </pc:sldChg>
      <pc:sldChg chg="modSp add">
        <pc:chgData name="Mari Powell" userId="S::mari.powell@uwtsd.ac.uk::a1b98dd7-29dc-4131-8e37-1423e6a9ecca" providerId="AD" clId="Web-{A43EBC18-2AA0-E6FD-1081-C513CE08FB73}" dt="2023-02-24T15:15:57.384" v="36" actId="1076"/>
        <pc:sldMkLst>
          <pc:docMk/>
          <pc:sldMk cId="1557357908" sldId="286"/>
        </pc:sldMkLst>
        <pc:spChg chg="mod">
          <ac:chgData name="Mari Powell" userId="S::mari.powell@uwtsd.ac.uk::a1b98dd7-29dc-4131-8e37-1423e6a9ecca" providerId="AD" clId="Web-{A43EBC18-2AA0-E6FD-1081-C513CE08FB73}" dt="2023-02-24T15:15:57.384" v="36" actId="1076"/>
          <ac:spMkLst>
            <pc:docMk/>
            <pc:sldMk cId="1557357908" sldId="286"/>
            <ac:spMk id="4" creationId="{8583B7B9-3B7A-5104-6E21-1BB20011FC75}"/>
          </ac:spMkLst>
        </pc:spChg>
      </pc:sldChg>
      <pc:sldChg chg="addSp modSp add addAnim modAnim">
        <pc:chgData name="Mari Powell" userId="S::mari.powell@uwtsd.ac.uk::a1b98dd7-29dc-4131-8e37-1423e6a9ecca" providerId="AD" clId="Web-{A43EBC18-2AA0-E6FD-1081-C513CE08FB73}" dt="2023-02-24T15:23:09.491" v="464"/>
        <pc:sldMkLst>
          <pc:docMk/>
          <pc:sldMk cId="3775091756" sldId="287"/>
        </pc:sldMkLst>
        <pc:spChg chg="add mod">
          <ac:chgData name="Mari Powell" userId="S::mari.powell@uwtsd.ac.uk::a1b98dd7-29dc-4131-8e37-1423e6a9ecca" providerId="AD" clId="Web-{A43EBC18-2AA0-E6FD-1081-C513CE08FB73}" dt="2023-02-24T15:22:22.832" v="458" actId="14100"/>
          <ac:spMkLst>
            <pc:docMk/>
            <pc:sldMk cId="3775091756" sldId="287"/>
            <ac:spMk id="3" creationId="{F02CFEC7-28A0-9F7D-B0EB-881F608FFE4F}"/>
          </ac:spMkLst>
        </pc:spChg>
        <pc:spChg chg="mod">
          <ac:chgData name="Mari Powell" userId="S::mari.powell@uwtsd.ac.uk::a1b98dd7-29dc-4131-8e37-1423e6a9ecca" providerId="AD" clId="Web-{A43EBC18-2AA0-E6FD-1081-C513CE08FB73}" dt="2023-02-24T15:19:12.882" v="72" actId="1076"/>
          <ac:spMkLst>
            <pc:docMk/>
            <pc:sldMk cId="3775091756" sldId="287"/>
            <ac:spMk id="4" creationId="{FCD3186C-9436-332C-9077-13ABD0214C46}"/>
          </ac:spMkLst>
        </pc:spChg>
        <pc:spChg chg="mod">
          <ac:chgData name="Mari Powell" userId="S::mari.powell@uwtsd.ac.uk::a1b98dd7-29dc-4131-8e37-1423e6a9ecca" providerId="AD" clId="Web-{A43EBC18-2AA0-E6FD-1081-C513CE08FB73}" dt="2023-02-24T15:23:03.741" v="462" actId="1076"/>
          <ac:spMkLst>
            <pc:docMk/>
            <pc:sldMk cId="3775091756" sldId="287"/>
            <ac:spMk id="5" creationId="{81CF3B11-8A4A-B75E-0422-840C5ED62F4A}"/>
          </ac:spMkLst>
        </pc:spChg>
        <pc:spChg chg="mod">
          <ac:chgData name="Mari Powell" userId="S::mari.powell@uwtsd.ac.uk::a1b98dd7-29dc-4131-8e37-1423e6a9ecca" providerId="AD" clId="Web-{A43EBC18-2AA0-E6FD-1081-C513CE08FB73}" dt="2023-02-24T15:20:51.341" v="372" actId="20577"/>
          <ac:spMkLst>
            <pc:docMk/>
            <pc:sldMk cId="3775091756" sldId="287"/>
            <ac:spMk id="7" creationId="{3BE8073B-812A-253B-E186-944A72FFDBAA}"/>
          </ac:spMkLst>
        </pc:spChg>
        <pc:picChg chg="mod">
          <ac:chgData name="Mari Powell" userId="S::mari.powell@uwtsd.ac.uk::a1b98dd7-29dc-4131-8e37-1423e6a9ecca" providerId="AD" clId="Web-{A43EBC18-2AA0-E6FD-1081-C513CE08FB73}" dt="2023-02-24T15:22:48.396" v="460" actId="14100"/>
          <ac:picMkLst>
            <pc:docMk/>
            <pc:sldMk cId="3775091756" sldId="287"/>
            <ac:picMk id="2" creationId="{C7F90182-FBBF-9CBF-41CA-262140E357C2}"/>
          </ac:picMkLst>
        </pc:picChg>
      </pc:sldChg>
      <pc:sldChg chg="addSp delSp modSp add mod replId setBg delAnim">
        <pc:chgData name="Mari Powell" userId="S::mari.powell@uwtsd.ac.uk::a1b98dd7-29dc-4131-8e37-1423e6a9ecca" providerId="AD" clId="Web-{A43EBC18-2AA0-E6FD-1081-C513CE08FB73}" dt="2023-02-24T16:09:54.184" v="1620"/>
        <pc:sldMkLst>
          <pc:docMk/>
          <pc:sldMk cId="1084006657" sldId="288"/>
        </pc:sldMkLst>
        <pc:spChg chg="add mod">
          <ac:chgData name="Mari Powell" userId="S::mari.powell@uwtsd.ac.uk::a1b98dd7-29dc-4131-8e37-1423e6a9ecca" providerId="AD" clId="Web-{A43EBC18-2AA0-E6FD-1081-C513CE08FB73}" dt="2023-02-24T15:51:46.375" v="807" actId="1076"/>
          <ac:spMkLst>
            <pc:docMk/>
            <pc:sldMk cId="1084006657" sldId="288"/>
            <ac:spMk id="4" creationId="{6F7437E6-A34F-11FD-0544-35523D046031}"/>
          </ac:spMkLst>
        </pc:spChg>
        <pc:spChg chg="del">
          <ac:chgData name="Mari Powell" userId="S::mari.powell@uwtsd.ac.uk::a1b98dd7-29dc-4131-8e37-1423e6a9ecca" providerId="AD" clId="Web-{A43EBC18-2AA0-E6FD-1081-C513CE08FB73}" dt="2023-02-24T15:44:20.750" v="627"/>
          <ac:spMkLst>
            <pc:docMk/>
            <pc:sldMk cId="1084006657" sldId="288"/>
            <ac:spMk id="5" creationId="{DE062A71-5CFD-F159-49FE-84E17F4EC012}"/>
          </ac:spMkLst>
        </pc:spChg>
        <pc:spChg chg="del mod">
          <ac:chgData name="Mari Powell" userId="S::mari.powell@uwtsd.ac.uk::a1b98dd7-29dc-4131-8e37-1423e6a9ecca" providerId="AD" clId="Web-{A43EBC18-2AA0-E6FD-1081-C513CE08FB73}" dt="2023-02-24T15:47:35.436" v="684"/>
          <ac:spMkLst>
            <pc:docMk/>
            <pc:sldMk cId="1084006657" sldId="288"/>
            <ac:spMk id="9" creationId="{A2F066D7-4856-78DC-7688-1B993E081034}"/>
          </ac:spMkLst>
        </pc:spChg>
        <pc:spChg chg="del">
          <ac:chgData name="Mari Powell" userId="S::mari.powell@uwtsd.ac.uk::a1b98dd7-29dc-4131-8e37-1423e6a9ecca" providerId="AD" clId="Web-{A43EBC18-2AA0-E6FD-1081-C513CE08FB73}" dt="2023-02-24T15:44:22.516" v="628"/>
          <ac:spMkLst>
            <pc:docMk/>
            <pc:sldMk cId="1084006657" sldId="288"/>
            <ac:spMk id="11" creationId="{2555B45C-8AEE-FA7D-112A-AC7E83337BCA}"/>
          </ac:spMkLst>
        </pc:spChg>
        <pc:graphicFrameChg chg="mod modGraphic">
          <ac:chgData name="Mari Powell" userId="S::mari.powell@uwtsd.ac.uk::a1b98dd7-29dc-4131-8e37-1423e6a9ecca" providerId="AD" clId="Web-{A43EBC18-2AA0-E6FD-1081-C513CE08FB73}" dt="2023-02-24T16:09:54.184" v="1620"/>
          <ac:graphicFrameMkLst>
            <pc:docMk/>
            <pc:sldMk cId="1084006657" sldId="288"/>
            <ac:graphicFrameMk id="13" creationId="{361A7DCF-CCAB-9BAD-A6BF-B9855E3B258D}"/>
          </ac:graphicFrameMkLst>
        </pc:graphicFrameChg>
        <pc:picChg chg="add mod ord">
          <ac:chgData name="Mari Powell" userId="S::mari.powell@uwtsd.ac.uk::a1b98dd7-29dc-4131-8e37-1423e6a9ecca" providerId="AD" clId="Web-{A43EBC18-2AA0-E6FD-1081-C513CE08FB73}" dt="2023-02-24T16:05:29.134" v="1376" actId="1076"/>
          <ac:picMkLst>
            <pc:docMk/>
            <pc:sldMk cId="1084006657" sldId="288"/>
            <ac:picMk id="2" creationId="{25C36E06-B458-5ACE-2DFF-535B48D1794A}"/>
          </ac:picMkLst>
        </pc:picChg>
        <pc:picChg chg="del">
          <ac:chgData name="Mari Powell" userId="S::mari.powell@uwtsd.ac.uk::a1b98dd7-29dc-4131-8e37-1423e6a9ecca" providerId="AD" clId="Web-{A43EBC18-2AA0-E6FD-1081-C513CE08FB73}" dt="2023-02-24T15:44:23.876" v="629"/>
          <ac:picMkLst>
            <pc:docMk/>
            <pc:sldMk cId="1084006657" sldId="288"/>
            <ac:picMk id="10" creationId="{DACBA351-AF25-193E-01A0-E1705FCACA50}"/>
          </ac:picMkLst>
        </pc:picChg>
      </pc:sldChg>
      <pc:sldChg chg="addSp delSp modSp add replId">
        <pc:chgData name="Mari Powell" userId="S::mari.powell@uwtsd.ac.uk::a1b98dd7-29dc-4131-8e37-1423e6a9ecca" providerId="AD" clId="Web-{A43EBC18-2AA0-E6FD-1081-C513CE08FB73}" dt="2023-02-24T16:12:41.492" v="1742"/>
        <pc:sldMkLst>
          <pc:docMk/>
          <pc:sldMk cId="4185849873" sldId="289"/>
        </pc:sldMkLst>
        <pc:spChg chg="add mod">
          <ac:chgData name="Mari Powell" userId="S::mari.powell@uwtsd.ac.uk::a1b98dd7-29dc-4131-8e37-1423e6a9ecca" providerId="AD" clId="Web-{A43EBC18-2AA0-E6FD-1081-C513CE08FB73}" dt="2023-02-24T16:11:59.692" v="1634" actId="1076"/>
          <ac:spMkLst>
            <pc:docMk/>
            <pc:sldMk cId="4185849873" sldId="289"/>
            <ac:spMk id="3" creationId="{3C52EE8B-AC5C-A18F-B612-A2CDB54D3D99}"/>
          </ac:spMkLst>
        </pc:spChg>
        <pc:graphicFrameChg chg="mod modGraphic">
          <ac:chgData name="Mari Powell" userId="S::mari.powell@uwtsd.ac.uk::a1b98dd7-29dc-4131-8e37-1423e6a9ecca" providerId="AD" clId="Web-{A43EBC18-2AA0-E6FD-1081-C513CE08FB73}" dt="2023-02-24T16:12:41.492" v="1742"/>
          <ac:graphicFrameMkLst>
            <pc:docMk/>
            <pc:sldMk cId="4185849873" sldId="289"/>
            <ac:graphicFrameMk id="13" creationId="{361A7DCF-CCAB-9BAD-A6BF-B9855E3B258D}"/>
          </ac:graphicFrameMkLst>
        </pc:graphicFrameChg>
        <pc:picChg chg="add del mod">
          <ac:chgData name="Mari Powell" userId="S::mari.powell@uwtsd.ac.uk::a1b98dd7-29dc-4131-8e37-1423e6a9ecca" providerId="AD" clId="Web-{A43EBC18-2AA0-E6FD-1081-C513CE08FB73}" dt="2023-02-24T16:11:57.161" v="1633"/>
          <ac:picMkLst>
            <pc:docMk/>
            <pc:sldMk cId="4185849873" sldId="289"/>
            <ac:picMk id="2" creationId="{25C36E06-B458-5ACE-2DFF-535B48D1794A}"/>
          </ac:picMkLst>
        </pc:picChg>
      </pc:sldChg>
      <pc:sldChg chg="addSp delSp modSp add replId delAnim">
        <pc:chgData name="Mari Powell" userId="S::mari.powell@uwtsd.ac.uk::a1b98dd7-29dc-4131-8e37-1423e6a9ecca" providerId="AD" clId="Web-{A43EBC18-2AA0-E6FD-1081-C513CE08FB73}" dt="2023-02-24T16:53:20.910" v="2266"/>
        <pc:sldMkLst>
          <pc:docMk/>
          <pc:sldMk cId="354970941" sldId="290"/>
        </pc:sldMkLst>
        <pc:spChg chg="del">
          <ac:chgData name="Mari Powell" userId="S::mari.powell@uwtsd.ac.uk::a1b98dd7-29dc-4131-8e37-1423e6a9ecca" providerId="AD" clId="Web-{A43EBC18-2AA0-E6FD-1081-C513CE08FB73}" dt="2023-02-24T16:12:59.525" v="1745"/>
          <ac:spMkLst>
            <pc:docMk/>
            <pc:sldMk cId="354970941" sldId="290"/>
            <ac:spMk id="3" creationId="{3C52EE8B-AC5C-A18F-B612-A2CDB54D3D99}"/>
          </ac:spMkLst>
        </pc:spChg>
        <pc:spChg chg="del">
          <ac:chgData name="Mari Powell" userId="S::mari.powell@uwtsd.ac.uk::a1b98dd7-29dc-4131-8e37-1423e6a9ecca" providerId="AD" clId="Web-{A43EBC18-2AA0-E6FD-1081-C513CE08FB73}" dt="2023-02-24T16:13:09.228" v="1746"/>
          <ac:spMkLst>
            <pc:docMk/>
            <pc:sldMk cId="354970941" sldId="290"/>
            <ac:spMk id="4" creationId="{6F7437E6-A34F-11FD-0544-35523D046031}"/>
          </ac:spMkLst>
        </pc:spChg>
        <pc:spChg chg="add del mod">
          <ac:chgData name="Mari Powell" userId="S::mari.powell@uwtsd.ac.uk::a1b98dd7-29dc-4131-8e37-1423e6a9ecca" providerId="AD" clId="Web-{A43EBC18-2AA0-E6FD-1081-C513CE08FB73}" dt="2023-02-24T16:32:50.888" v="1802"/>
          <ac:spMkLst>
            <pc:docMk/>
            <pc:sldMk cId="354970941" sldId="290"/>
            <ac:spMk id="8" creationId="{30BC13AE-8517-F301-AB2B-9140CD2606F6}"/>
          </ac:spMkLst>
        </pc:spChg>
        <pc:spChg chg="add mod">
          <ac:chgData name="Mari Powell" userId="S::mari.powell@uwtsd.ac.uk::a1b98dd7-29dc-4131-8e37-1423e6a9ecca" providerId="AD" clId="Web-{A43EBC18-2AA0-E6FD-1081-C513CE08FB73}" dt="2023-02-24T16:48:23.983" v="2074" actId="20577"/>
          <ac:spMkLst>
            <pc:docMk/>
            <pc:sldMk cId="354970941" sldId="290"/>
            <ac:spMk id="14" creationId="{15787E99-18DD-3115-FF22-F98C19EFC6F6}"/>
          </ac:spMkLst>
        </pc:spChg>
        <pc:spChg chg="add mod">
          <ac:chgData name="Mari Powell" userId="S::mari.powell@uwtsd.ac.uk::a1b98dd7-29dc-4131-8e37-1423e6a9ecca" providerId="AD" clId="Web-{A43EBC18-2AA0-E6FD-1081-C513CE08FB73}" dt="2023-02-24T16:53:20.910" v="2266"/>
          <ac:spMkLst>
            <pc:docMk/>
            <pc:sldMk cId="354970941" sldId="290"/>
            <ac:spMk id="15" creationId="{29955D89-24A4-52CC-01C7-BD2E7C9E292F}"/>
          </ac:spMkLst>
        </pc:spChg>
        <pc:graphicFrameChg chg="del">
          <ac:chgData name="Mari Powell" userId="S::mari.powell@uwtsd.ac.uk::a1b98dd7-29dc-4131-8e37-1423e6a9ecca" providerId="AD" clId="Web-{A43EBC18-2AA0-E6FD-1081-C513CE08FB73}" dt="2023-02-24T16:12:57.712" v="1744"/>
          <ac:graphicFrameMkLst>
            <pc:docMk/>
            <pc:sldMk cId="354970941" sldId="290"/>
            <ac:graphicFrameMk id="13" creationId="{361A7DCF-CCAB-9BAD-A6BF-B9855E3B258D}"/>
          </ac:graphicFrameMkLst>
        </pc:graphicFrameChg>
        <pc:picChg chg="add del mod">
          <ac:chgData name="Mari Powell" userId="S::mari.powell@uwtsd.ac.uk::a1b98dd7-29dc-4131-8e37-1423e6a9ecca" providerId="AD" clId="Web-{A43EBC18-2AA0-E6FD-1081-C513CE08FB73}" dt="2023-02-24T16:26:31.659" v="1776"/>
          <ac:picMkLst>
            <pc:docMk/>
            <pc:sldMk cId="354970941" sldId="290"/>
            <ac:picMk id="2" creationId="{F8A9D1F0-50B7-3721-5AF8-94FA3E267AE2}"/>
          </ac:picMkLst>
        </pc:picChg>
        <pc:picChg chg="add del mod">
          <ac:chgData name="Mari Powell" userId="S::mari.powell@uwtsd.ac.uk::a1b98dd7-29dc-4131-8e37-1423e6a9ecca" providerId="AD" clId="Web-{A43EBC18-2AA0-E6FD-1081-C513CE08FB73}" dt="2023-02-24T16:25:09.090" v="1750"/>
          <ac:picMkLst>
            <pc:docMk/>
            <pc:sldMk cId="354970941" sldId="290"/>
            <ac:picMk id="5" creationId="{7311B6E7-F19D-24C4-EDAA-E83B084DB5FE}"/>
          </ac:picMkLst>
        </pc:picChg>
        <pc:picChg chg="add del mod">
          <ac:chgData name="Mari Powell" userId="S::mari.powell@uwtsd.ac.uk::a1b98dd7-29dc-4131-8e37-1423e6a9ecca" providerId="AD" clId="Web-{A43EBC18-2AA0-E6FD-1081-C513CE08FB73}" dt="2023-02-24T16:26:24.752" v="1773"/>
          <ac:picMkLst>
            <pc:docMk/>
            <pc:sldMk cId="354970941" sldId="290"/>
            <ac:picMk id="6" creationId="{E5F81881-E7C3-1F75-8A30-1CAFA6033872}"/>
          </ac:picMkLst>
        </pc:picChg>
        <pc:picChg chg="add del mod">
          <ac:chgData name="Mari Powell" userId="S::mari.powell@uwtsd.ac.uk::a1b98dd7-29dc-4131-8e37-1423e6a9ecca" providerId="AD" clId="Web-{A43EBC18-2AA0-E6FD-1081-C513CE08FB73}" dt="2023-02-24T16:27:39.257" v="1778"/>
          <ac:picMkLst>
            <pc:docMk/>
            <pc:sldMk cId="354970941" sldId="290"/>
            <ac:picMk id="9" creationId="{5C63E139-880D-7F63-AC3D-27CB3615BEEF}"/>
          </ac:picMkLst>
        </pc:picChg>
        <pc:picChg chg="add del mod">
          <ac:chgData name="Mari Powell" userId="S::mari.powell@uwtsd.ac.uk::a1b98dd7-29dc-4131-8e37-1423e6a9ecca" providerId="AD" clId="Web-{A43EBC18-2AA0-E6FD-1081-C513CE08FB73}" dt="2023-02-24T16:32:47.419" v="1801"/>
          <ac:picMkLst>
            <pc:docMk/>
            <pc:sldMk cId="354970941" sldId="290"/>
            <ac:picMk id="10" creationId="{91EA7140-2E76-D69E-541F-19FD4238DF81}"/>
          </ac:picMkLst>
        </pc:picChg>
        <pc:picChg chg="add del mod">
          <ac:chgData name="Mari Powell" userId="S::mari.powell@uwtsd.ac.uk::a1b98dd7-29dc-4131-8e37-1423e6a9ecca" providerId="AD" clId="Web-{A43EBC18-2AA0-E6FD-1081-C513CE08FB73}" dt="2023-02-24T16:31:25.054" v="1799"/>
          <ac:picMkLst>
            <pc:docMk/>
            <pc:sldMk cId="354970941" sldId="290"/>
            <ac:picMk id="11" creationId="{61C96697-16AD-876F-4B38-4FBB67D63F7B}"/>
          </ac:picMkLst>
        </pc:picChg>
        <pc:picChg chg="add mod">
          <ac:chgData name="Mari Powell" userId="S::mari.powell@uwtsd.ac.uk::a1b98dd7-29dc-4131-8e37-1423e6a9ecca" providerId="AD" clId="Web-{A43EBC18-2AA0-E6FD-1081-C513CE08FB73}" dt="2023-02-24T16:33:00.498" v="1805" actId="14100"/>
          <ac:picMkLst>
            <pc:docMk/>
            <pc:sldMk cId="354970941" sldId="290"/>
            <ac:picMk id="12" creationId="{4BF0AE36-173A-A6C6-4591-9DB68323DBD8}"/>
          </ac:picMkLst>
        </pc:picChg>
      </pc:sldChg>
      <pc:sldChg chg="modSp add">
        <pc:chgData name="Mari Powell" userId="S::mari.powell@uwtsd.ac.uk::a1b98dd7-29dc-4131-8e37-1423e6a9ecca" providerId="AD" clId="Web-{A43EBC18-2AA0-E6FD-1081-C513CE08FB73}" dt="2023-02-24T16:53:02.830" v="2265" actId="1076"/>
        <pc:sldMkLst>
          <pc:docMk/>
          <pc:sldMk cId="965755002" sldId="291"/>
        </pc:sldMkLst>
        <pc:spChg chg="mod">
          <ac:chgData name="Mari Powell" userId="S::mari.powell@uwtsd.ac.uk::a1b98dd7-29dc-4131-8e37-1423e6a9ecca" providerId="AD" clId="Web-{A43EBC18-2AA0-E6FD-1081-C513CE08FB73}" dt="2023-02-24T16:52:54.892" v="2263" actId="1076"/>
          <ac:spMkLst>
            <pc:docMk/>
            <pc:sldMk cId="965755002" sldId="291"/>
            <ac:spMk id="4" creationId="{13071EF5-A957-14E7-E073-C041C15935C3}"/>
          </ac:spMkLst>
        </pc:spChg>
        <pc:spChg chg="mod">
          <ac:chgData name="Mari Powell" userId="S::mari.powell@uwtsd.ac.uk::a1b98dd7-29dc-4131-8e37-1423e6a9ecca" providerId="AD" clId="Web-{A43EBC18-2AA0-E6FD-1081-C513CE08FB73}" dt="2023-02-24T16:53:02.830" v="2265" actId="1076"/>
          <ac:spMkLst>
            <pc:docMk/>
            <pc:sldMk cId="965755002" sldId="291"/>
            <ac:spMk id="7" creationId="{AB083F80-C5CA-AA4E-A0FB-72C7EBC86799}"/>
          </ac:spMkLst>
        </pc:spChg>
        <pc:picChg chg="mod">
          <ac:chgData name="Mari Powell" userId="S::mari.powell@uwtsd.ac.uk::a1b98dd7-29dc-4131-8e37-1423e6a9ecca" providerId="AD" clId="Web-{A43EBC18-2AA0-E6FD-1081-C513CE08FB73}" dt="2023-02-24T16:52:59.315" v="2264" actId="1076"/>
          <ac:picMkLst>
            <pc:docMk/>
            <pc:sldMk cId="965755002" sldId="291"/>
            <ac:picMk id="2" creationId="{D4B72622-B28A-CBF4-BE38-EA5ED734133A}"/>
          </ac:picMkLst>
        </pc:picChg>
      </pc:sldChg>
      <pc:sldChg chg="add">
        <pc:chgData name="Mari Powell" userId="S::mari.powell@uwtsd.ac.uk::a1b98dd7-29dc-4131-8e37-1423e6a9ecca" providerId="AD" clId="Web-{A43EBC18-2AA0-E6FD-1081-C513CE08FB73}" dt="2023-02-24T16:56:07.281" v="2267"/>
        <pc:sldMkLst>
          <pc:docMk/>
          <pc:sldMk cId="2441507188" sldId="292"/>
        </pc:sldMkLst>
      </pc:sldChg>
    </pc:docChg>
  </pc:docChgLst>
  <pc:docChgLst>
    <pc:chgData name="Mari Powell" userId="S::mari.powell@uwtsd.ac.uk::a1b98dd7-29dc-4131-8e37-1423e6a9ecca" providerId="AD" clId="Web-{FCBC1152-1B99-4B47-E316-8DD6636AA255}"/>
    <pc:docChg chg="addSld modSld sldOrd addMainMaster modMainMaster">
      <pc:chgData name="Mari Powell" userId="S::mari.powell@uwtsd.ac.uk::a1b98dd7-29dc-4131-8e37-1423e6a9ecca" providerId="AD" clId="Web-{FCBC1152-1B99-4B47-E316-8DD6636AA255}" dt="2023-02-24T15:11:34.901" v="42" actId="1076"/>
      <pc:docMkLst>
        <pc:docMk/>
      </pc:docMkLst>
      <pc:sldChg chg="ord">
        <pc:chgData name="Mari Powell" userId="S::mari.powell@uwtsd.ac.uk::a1b98dd7-29dc-4131-8e37-1423e6a9ecca" providerId="AD" clId="Web-{FCBC1152-1B99-4B47-E316-8DD6636AA255}" dt="2023-02-24T15:05:21.198" v="0"/>
        <pc:sldMkLst>
          <pc:docMk/>
          <pc:sldMk cId="1990905805" sldId="278"/>
        </pc:sldMkLst>
      </pc:sldChg>
      <pc:sldChg chg="modSp add">
        <pc:chgData name="Mari Powell" userId="S::mari.powell@uwtsd.ac.uk::a1b98dd7-29dc-4131-8e37-1423e6a9ecca" providerId="AD" clId="Web-{FCBC1152-1B99-4B47-E316-8DD6636AA255}" dt="2023-02-24T15:05:56.949" v="2" actId="20577"/>
        <pc:sldMkLst>
          <pc:docMk/>
          <pc:sldMk cId="1463189778" sldId="280"/>
        </pc:sldMkLst>
        <pc:spChg chg="mod">
          <ac:chgData name="Mari Powell" userId="S::mari.powell@uwtsd.ac.uk::a1b98dd7-29dc-4131-8e37-1423e6a9ecca" providerId="AD" clId="Web-{FCBC1152-1B99-4B47-E316-8DD6636AA255}" dt="2023-02-24T15:05:56.949" v="2" actId="20577"/>
          <ac:spMkLst>
            <pc:docMk/>
            <pc:sldMk cId="1463189778" sldId="280"/>
            <ac:spMk id="4" creationId="{E8C18B88-AE42-97EF-794F-FD1B1762C9A1}"/>
          </ac:spMkLst>
        </pc:spChg>
      </pc:sldChg>
      <pc:sldChg chg="add">
        <pc:chgData name="Mari Powell" userId="S::mari.powell@uwtsd.ac.uk::a1b98dd7-29dc-4131-8e37-1423e6a9ecca" providerId="AD" clId="Web-{FCBC1152-1B99-4B47-E316-8DD6636AA255}" dt="2023-02-24T15:06:48.686" v="3"/>
        <pc:sldMkLst>
          <pc:docMk/>
          <pc:sldMk cId="1837653066" sldId="281"/>
        </pc:sldMkLst>
      </pc:sldChg>
      <pc:sldChg chg="addSp delSp modSp add">
        <pc:chgData name="Mari Powell" userId="S::mari.powell@uwtsd.ac.uk::a1b98dd7-29dc-4131-8e37-1423e6a9ecca" providerId="AD" clId="Web-{FCBC1152-1B99-4B47-E316-8DD6636AA255}" dt="2023-02-24T15:11:34.901" v="42" actId="1076"/>
        <pc:sldMkLst>
          <pc:docMk/>
          <pc:sldMk cId="312369600" sldId="282"/>
        </pc:sldMkLst>
        <pc:spChg chg="mod">
          <ac:chgData name="Mari Powell" userId="S::mari.powell@uwtsd.ac.uk::a1b98dd7-29dc-4131-8e37-1423e6a9ecca" providerId="AD" clId="Web-{FCBC1152-1B99-4B47-E316-8DD6636AA255}" dt="2023-02-24T15:09:01.098" v="17" actId="20577"/>
          <ac:spMkLst>
            <pc:docMk/>
            <pc:sldMk cId="312369600" sldId="282"/>
            <ac:spMk id="2" creationId="{DEC43BBF-0E71-C94C-B913-3BA674642039}"/>
          </ac:spMkLst>
        </pc:spChg>
        <pc:spChg chg="mod">
          <ac:chgData name="Mari Powell" userId="S::mari.powell@uwtsd.ac.uk::a1b98dd7-29dc-4131-8e37-1423e6a9ecca" providerId="AD" clId="Web-{FCBC1152-1B99-4B47-E316-8DD6636AA255}" dt="2023-02-24T15:10:23.992" v="34" actId="1076"/>
          <ac:spMkLst>
            <pc:docMk/>
            <pc:sldMk cId="312369600" sldId="282"/>
            <ac:spMk id="3" creationId="{DFA67A8D-E94A-D84E-85A3-DFFB90B692C2}"/>
          </ac:spMkLst>
        </pc:spChg>
        <pc:spChg chg="mod">
          <ac:chgData name="Mari Powell" userId="S::mari.powell@uwtsd.ac.uk::a1b98dd7-29dc-4131-8e37-1423e6a9ecca" providerId="AD" clId="Web-{FCBC1152-1B99-4B47-E316-8DD6636AA255}" dt="2023-02-24T15:10:19.211" v="33" actId="1076"/>
          <ac:spMkLst>
            <pc:docMk/>
            <pc:sldMk cId="312369600" sldId="282"/>
            <ac:spMk id="4" creationId="{F8150B54-1BF7-D84D-91C3-A7A90AFA612C}"/>
          </ac:spMkLst>
        </pc:spChg>
        <pc:spChg chg="del">
          <ac:chgData name="Mari Powell" userId="S::mari.powell@uwtsd.ac.uk::a1b98dd7-29dc-4131-8e37-1423e6a9ecca" providerId="AD" clId="Web-{FCBC1152-1B99-4B47-E316-8DD6636AA255}" dt="2023-02-24T15:07:28.453" v="5"/>
          <ac:spMkLst>
            <pc:docMk/>
            <pc:sldMk cId="312369600" sldId="282"/>
            <ac:spMk id="8" creationId="{50851177-F1F0-B1B1-3C07-718D99512974}"/>
          </ac:spMkLst>
        </pc:spChg>
        <pc:picChg chg="add mod modCrop">
          <ac:chgData name="Mari Powell" userId="S::mari.powell@uwtsd.ac.uk::a1b98dd7-29dc-4131-8e37-1423e6a9ecca" providerId="AD" clId="Web-{FCBC1152-1B99-4B47-E316-8DD6636AA255}" dt="2023-02-24T15:11:34.901" v="42" actId="1076"/>
          <ac:picMkLst>
            <pc:docMk/>
            <pc:sldMk cId="312369600" sldId="282"/>
            <ac:picMk id="5" creationId="{3A8D7872-6083-60A7-F054-9CBDA7789166}"/>
          </ac:picMkLst>
        </pc:picChg>
        <pc:cxnChg chg="mod">
          <ac:chgData name="Mari Powell" userId="S::mari.powell@uwtsd.ac.uk::a1b98dd7-29dc-4131-8e37-1423e6a9ecca" providerId="AD" clId="Web-{FCBC1152-1B99-4B47-E316-8DD6636AA255}" dt="2023-02-24T15:09:25.052" v="20" actId="1076"/>
          <ac:cxnSpMkLst>
            <pc:docMk/>
            <pc:sldMk cId="312369600" sldId="282"/>
            <ac:cxnSpMk id="6" creationId="{1D115D71-C63A-354F-9F89-91065ED0FE9A}"/>
          </ac:cxnSpMkLst>
        </pc:cxnChg>
        <pc:cxnChg chg="mod">
          <ac:chgData name="Mari Powell" userId="S::mari.powell@uwtsd.ac.uk::a1b98dd7-29dc-4131-8e37-1423e6a9ecca" providerId="AD" clId="Web-{FCBC1152-1B99-4B47-E316-8DD6636AA255}" dt="2023-02-24T15:09:27.474" v="21" actId="1076"/>
          <ac:cxnSpMkLst>
            <pc:docMk/>
            <pc:sldMk cId="312369600" sldId="282"/>
            <ac:cxnSpMk id="7" creationId="{55E1E8D4-8857-E245-ADDD-F8593BCC4E1C}"/>
          </ac:cxnSpMkLst>
        </pc:cxnChg>
      </pc:sldChg>
      <pc:sldMasterChg chg="add addSldLayout">
        <pc:chgData name="Mari Powell" userId="S::mari.powell@uwtsd.ac.uk::a1b98dd7-29dc-4131-8e37-1423e6a9ecca" providerId="AD" clId="Web-{FCBC1152-1B99-4B47-E316-8DD6636AA255}" dt="2023-02-24T15:05:50.277" v="1"/>
        <pc:sldMasterMkLst>
          <pc:docMk/>
          <pc:sldMasterMk cId="2782945063" sldId="2147483690"/>
        </pc:sldMasterMkLst>
        <pc:sldLayoutChg chg="add">
          <pc:chgData name="Mari Powell" userId="S::mari.powell@uwtsd.ac.uk::a1b98dd7-29dc-4131-8e37-1423e6a9ecca" providerId="AD" clId="Web-{FCBC1152-1B99-4B47-E316-8DD6636AA255}" dt="2023-02-24T15:05:50.277" v="1"/>
          <pc:sldLayoutMkLst>
            <pc:docMk/>
            <pc:sldMasterMk cId="2782945063" sldId="2147483690"/>
            <pc:sldLayoutMk cId="757753413" sldId="2147483662"/>
          </pc:sldLayoutMkLst>
        </pc:sldLayoutChg>
        <pc:sldLayoutChg chg="add">
          <pc:chgData name="Mari Powell" userId="S::mari.powell@uwtsd.ac.uk::a1b98dd7-29dc-4131-8e37-1423e6a9ecca" providerId="AD" clId="Web-{FCBC1152-1B99-4B47-E316-8DD6636AA255}" dt="2023-02-24T15:05:50.277" v="1"/>
          <pc:sldLayoutMkLst>
            <pc:docMk/>
            <pc:sldMasterMk cId="2782945063" sldId="2147483690"/>
            <pc:sldLayoutMk cId="3506576946" sldId="2147483691"/>
          </pc:sldLayoutMkLst>
        </pc:sldLayoutChg>
        <pc:sldLayoutChg chg="add">
          <pc:chgData name="Mari Powell" userId="S::mari.powell@uwtsd.ac.uk::a1b98dd7-29dc-4131-8e37-1423e6a9ecca" providerId="AD" clId="Web-{FCBC1152-1B99-4B47-E316-8DD6636AA255}" dt="2023-02-24T15:05:50.277" v="1"/>
          <pc:sldLayoutMkLst>
            <pc:docMk/>
            <pc:sldMasterMk cId="2782945063" sldId="2147483690"/>
            <pc:sldLayoutMk cId="3634858252" sldId="2147483692"/>
          </pc:sldLayoutMkLst>
        </pc:sldLayoutChg>
        <pc:sldLayoutChg chg="add">
          <pc:chgData name="Mari Powell" userId="S::mari.powell@uwtsd.ac.uk::a1b98dd7-29dc-4131-8e37-1423e6a9ecca" providerId="AD" clId="Web-{FCBC1152-1B99-4B47-E316-8DD6636AA255}" dt="2023-02-24T15:05:50.277" v="1"/>
          <pc:sldLayoutMkLst>
            <pc:docMk/>
            <pc:sldMasterMk cId="2782945063" sldId="2147483690"/>
            <pc:sldLayoutMk cId="3003523447" sldId="2147483693"/>
          </pc:sldLayoutMkLst>
        </pc:sldLayoutChg>
        <pc:sldLayoutChg chg="add">
          <pc:chgData name="Mari Powell" userId="S::mari.powell@uwtsd.ac.uk::a1b98dd7-29dc-4131-8e37-1423e6a9ecca" providerId="AD" clId="Web-{FCBC1152-1B99-4B47-E316-8DD6636AA255}" dt="2023-02-24T15:05:50.277" v="1"/>
          <pc:sldLayoutMkLst>
            <pc:docMk/>
            <pc:sldMasterMk cId="2782945063" sldId="2147483690"/>
            <pc:sldLayoutMk cId="2712351198" sldId="2147483694"/>
          </pc:sldLayoutMkLst>
        </pc:sldLayoutChg>
        <pc:sldLayoutChg chg="add">
          <pc:chgData name="Mari Powell" userId="S::mari.powell@uwtsd.ac.uk::a1b98dd7-29dc-4131-8e37-1423e6a9ecca" providerId="AD" clId="Web-{FCBC1152-1B99-4B47-E316-8DD6636AA255}" dt="2023-02-24T15:05:50.277" v="1"/>
          <pc:sldLayoutMkLst>
            <pc:docMk/>
            <pc:sldMasterMk cId="2782945063" sldId="2147483690"/>
            <pc:sldLayoutMk cId="3013942213" sldId="2147483695"/>
          </pc:sldLayoutMkLst>
        </pc:sldLayoutChg>
        <pc:sldLayoutChg chg="add">
          <pc:chgData name="Mari Powell" userId="S::mari.powell@uwtsd.ac.uk::a1b98dd7-29dc-4131-8e37-1423e6a9ecca" providerId="AD" clId="Web-{FCBC1152-1B99-4B47-E316-8DD6636AA255}" dt="2023-02-24T15:05:50.277" v="1"/>
          <pc:sldLayoutMkLst>
            <pc:docMk/>
            <pc:sldMasterMk cId="2782945063" sldId="2147483690"/>
            <pc:sldLayoutMk cId="3597878025" sldId="2147483696"/>
          </pc:sldLayoutMkLst>
        </pc:sldLayoutChg>
        <pc:sldLayoutChg chg="add">
          <pc:chgData name="Mari Powell" userId="S::mari.powell@uwtsd.ac.uk::a1b98dd7-29dc-4131-8e37-1423e6a9ecca" providerId="AD" clId="Web-{FCBC1152-1B99-4B47-E316-8DD6636AA255}" dt="2023-02-24T15:05:50.277" v="1"/>
          <pc:sldLayoutMkLst>
            <pc:docMk/>
            <pc:sldMasterMk cId="2782945063" sldId="2147483690"/>
            <pc:sldLayoutMk cId="580181433" sldId="2147483697"/>
          </pc:sldLayoutMkLst>
        </pc:sldLayoutChg>
        <pc:sldLayoutChg chg="add">
          <pc:chgData name="Mari Powell" userId="S::mari.powell@uwtsd.ac.uk::a1b98dd7-29dc-4131-8e37-1423e6a9ecca" providerId="AD" clId="Web-{FCBC1152-1B99-4B47-E316-8DD6636AA255}" dt="2023-02-24T15:05:50.277" v="1"/>
          <pc:sldLayoutMkLst>
            <pc:docMk/>
            <pc:sldMasterMk cId="2782945063" sldId="2147483690"/>
            <pc:sldLayoutMk cId="1537183944" sldId="2147483698"/>
          </pc:sldLayoutMkLst>
        </pc:sldLayoutChg>
        <pc:sldLayoutChg chg="add">
          <pc:chgData name="Mari Powell" userId="S::mari.powell@uwtsd.ac.uk::a1b98dd7-29dc-4131-8e37-1423e6a9ecca" providerId="AD" clId="Web-{FCBC1152-1B99-4B47-E316-8DD6636AA255}" dt="2023-02-24T15:05:50.277" v="1"/>
          <pc:sldLayoutMkLst>
            <pc:docMk/>
            <pc:sldMasterMk cId="2782945063" sldId="2147483690"/>
            <pc:sldLayoutMk cId="4144620246" sldId="2147483699"/>
          </pc:sldLayoutMkLst>
        </pc:sldLayoutChg>
        <pc:sldLayoutChg chg="add">
          <pc:chgData name="Mari Powell" userId="S::mari.powell@uwtsd.ac.uk::a1b98dd7-29dc-4131-8e37-1423e6a9ecca" providerId="AD" clId="Web-{FCBC1152-1B99-4B47-E316-8DD6636AA255}" dt="2023-02-24T15:05:50.277" v="1"/>
          <pc:sldLayoutMkLst>
            <pc:docMk/>
            <pc:sldMasterMk cId="2782945063" sldId="2147483690"/>
            <pc:sldLayoutMk cId="489248666" sldId="2147483700"/>
          </pc:sldLayoutMkLst>
        </pc:sldLayoutChg>
        <pc:sldLayoutChg chg="add">
          <pc:chgData name="Mari Powell" userId="S::mari.powell@uwtsd.ac.uk::a1b98dd7-29dc-4131-8e37-1423e6a9ecca" providerId="AD" clId="Web-{FCBC1152-1B99-4B47-E316-8DD6636AA255}" dt="2023-02-24T15:05:50.277" v="1"/>
          <pc:sldLayoutMkLst>
            <pc:docMk/>
            <pc:sldMasterMk cId="2782945063" sldId="2147483690"/>
            <pc:sldLayoutMk cId="2236807943" sldId="2147483701"/>
          </pc:sldLayoutMkLst>
        </pc:sldLayoutChg>
        <pc:sldLayoutChg chg="add">
          <pc:chgData name="Mari Powell" userId="S::mari.powell@uwtsd.ac.uk::a1b98dd7-29dc-4131-8e37-1423e6a9ecca" providerId="AD" clId="Web-{FCBC1152-1B99-4B47-E316-8DD6636AA255}" dt="2023-02-24T15:05:50.277" v="1"/>
          <pc:sldLayoutMkLst>
            <pc:docMk/>
            <pc:sldMasterMk cId="2782945063" sldId="2147483690"/>
            <pc:sldLayoutMk cId="1883860225" sldId="2147483702"/>
          </pc:sldLayoutMkLst>
        </pc:sldLayoutChg>
        <pc:sldLayoutChg chg="add">
          <pc:chgData name="Mari Powell" userId="S::mari.powell@uwtsd.ac.uk::a1b98dd7-29dc-4131-8e37-1423e6a9ecca" providerId="AD" clId="Web-{FCBC1152-1B99-4B47-E316-8DD6636AA255}" dt="2023-02-24T15:05:50.277" v="1"/>
          <pc:sldLayoutMkLst>
            <pc:docMk/>
            <pc:sldMasterMk cId="2782945063" sldId="2147483690"/>
            <pc:sldLayoutMk cId="4200160817" sldId="2147483703"/>
          </pc:sldLayoutMkLst>
        </pc:sldLayoutChg>
      </pc:sldMasterChg>
      <pc:sldMasterChg chg="modSldLayout">
        <pc:chgData name="Mari Powell" userId="S::mari.powell@uwtsd.ac.uk::a1b98dd7-29dc-4131-8e37-1423e6a9ecca" providerId="AD" clId="Web-{FCBC1152-1B99-4B47-E316-8DD6636AA255}" dt="2023-02-24T15:05:50.277" v="1"/>
        <pc:sldMasterMkLst>
          <pc:docMk/>
          <pc:sldMasterMk cId="2460954070" sldId="2147483774"/>
        </pc:sldMasterMkLst>
        <pc:sldLayoutChg chg="replId">
          <pc:chgData name="Mari Powell" userId="S::mari.powell@uwtsd.ac.uk::a1b98dd7-29dc-4131-8e37-1423e6a9ecca" providerId="AD" clId="Web-{FCBC1152-1B99-4B47-E316-8DD6636AA255}" dt="2023-02-24T15:05:50.277" v="1"/>
          <pc:sldLayoutMkLst>
            <pc:docMk/>
            <pc:sldMasterMk cId="2460954070" sldId="2147483774"/>
            <pc:sldLayoutMk cId="949138452" sldId="214748378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724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5486E-7899-86B8-4ED4-A60FB0839B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D14A81-3F39-3AE7-A142-CFEF911244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BD70A2-6FE9-3FFE-00A0-35095B838F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4821A8-9952-FED3-33F0-E219ED968A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A5C1B9-20F2-505D-86D1-EF9C2CF02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1970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0E5DC-0256-BC70-3E7A-F0861AD111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2F823-3060-513F-A5CF-B1254AA977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72E257-480E-9CC2-D705-56A35AA81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A924A7-34E4-DD40-DBD0-CD646F213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55F49C-185C-B88C-39B0-F104CACF9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816367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4EEBB-58D4-4E58-50DB-160AE6E2B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026CC-3BD8-61B0-DAF6-7831BBE97D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F3381A-FB15-C352-B8F4-562B3C2E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81BDD9-2B6A-ECDA-C5CF-F9D5058E9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C58A6C-22AD-8FC3-A11C-5D36165E98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01229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D8495-D652-A3CE-DE43-526184ACF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6815B-0A80-15FF-7753-F90E517221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FC14D2-BB85-CEBD-820D-CB0B4949FD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3D56C3-549E-19A8-CC26-40363A4834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50B474-F093-1554-8A27-B9C03E53F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4A3EDF-7079-709A-72E1-A46D8B36C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46367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ABDF0-1782-1A7D-FE3A-B1D46DA6D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04110B-B844-0D88-3E3B-CFBC039D1B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175924-0A38-0630-4C08-9E5F768F62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DAC766-56D5-34DE-D4A4-AF33D002E9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453C97-1924-7972-714D-C74DE64455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B49799-D124-99CF-3EE3-40E3F1CEE0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5C31D4-E521-5463-D0DD-DBD2B7E73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A96CBB-806D-BFA7-C5B2-57565370B1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11577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8258C-1E2A-2495-DE9C-6DB0C85593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451A82B-6AAB-B834-0A02-412BC128C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2F1CB0-57A4-527D-F21A-DC849A6AE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FE306-671D-9687-5EC5-CF69464039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60733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4924A4-E678-9519-B37E-C7985118DC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8B56A9-01B5-9939-B480-7646B6D37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B3C4D6-115D-8784-D213-EB5D80940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11148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0EBEB-49B2-0255-1B34-55ACF803A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DE1687-91AC-2A03-C508-B044580FEE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0132A7-029F-7DFC-FBBB-3B2BE47223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2863C8-76DE-399E-E4E7-15F094902C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DCEB58-1652-9B0A-28CE-8F9AEAF501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0763E8-0FA1-08E6-6E92-2120DDAE99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26200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6F65F-A03A-52A1-7F0E-EDC50566C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5F84D3-E369-BB6E-93AF-200EC2DFCF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47D60C-B92E-815D-1058-93BC117E78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37C457-BE91-797D-7524-9A9161BEF5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2B7726-D06C-EF7B-B3AA-1CAD602F6B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0CB4D2-4DEE-CD7E-1CD8-42355DBDA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83206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86BE5-C179-B60F-8FE2-530246109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337F0C-037D-BBC9-9AEB-D30D30323D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A5FED2-8C2B-385F-10D6-A7DC1107C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AD3680-E65B-2C81-EACF-D2F5E98AE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C3D805-0109-421D-E290-13E385FAEF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241576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942770-659D-05D6-A6E7-D1ADE4B07C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CCBB1B-8BAA-7216-7EC8-0E623842C8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814E01-8B2A-B696-3481-38E352206C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D9BEDE-748B-CF12-2018-8DA926F7F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2CC559-091D-0C11-D26A-6C0D745078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57563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13323605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91036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5E38C-1838-A64E-B47C-2DB123FCE4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CC49E8-F1C8-AB46-A36B-D760A24EB4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8F8E25-DF8D-C844-AE8E-4D13D5E10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55CA6F-56BB-1E45-8118-002B4C53D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381127-F836-F149-BAF5-26F01A420C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92489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75718-6F10-274E-AACE-F64BECAD21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5852E-0411-5043-BF88-0885B1EBEC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7CA530-6C4F-914A-8562-FAB6CE65C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930770-8CB7-D747-A50C-CE1FD04E4E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385CF8-F58F-274F-8D80-911A7C899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556592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90EBB-9706-CD40-8095-FD691DA09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286FC9-A9D3-0448-8356-AF0656F271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B0B9E1-8EAB-C243-99B1-1BC3372969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EF86EF-88F8-C54B-BA33-E7BEBCDF6F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D480C7-66F3-C641-8790-8BA2CC6E8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01864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62857-1735-5C41-B645-8076DAC535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3929D-E826-614E-A64C-BA7E6575CD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DDC53F-ED0E-0647-9379-8058211425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D08F79-88E0-A14B-863B-6E6C876A6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4CD8EC-AF51-8B46-817C-33157F4F9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E1847E-0BFE-7A48-AB2C-41408E1422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64325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35D7D-E41F-6347-B5B0-059D268CA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D12EE4-A301-014A-BFA8-0B73E658A9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E96C84-E9BC-B544-B24D-0540F4C379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B41527-7B3E-734C-AF0D-ADD4AE3F51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B3127F-383B-7241-949F-702F127806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4422E8-B67B-564A-83D0-D0BE7BECB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39D779-9D83-8F40-92E9-A52AFED551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B0052A-6A25-F14F-BBD5-58CCFEF23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4669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46A68-1830-7D48-BDC3-3105BDFDC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17906A-1231-4E4A-B3C6-35B3FB244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1F2910-C46B-A346-B3DA-CFBAC847B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579BD1-1E40-5C4D-9A09-0DA2D524D6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25240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E570BFC-6754-954E-9F95-1D48AF4FA2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47EF4C-1699-3F48-AFB5-A2567E5E33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1ED40D-67C0-A942-BEB1-34D12654A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55326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EF6D9-F18F-C346-9721-1EA747B72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D4F99-F32D-E849-A494-36649C79B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C09197-73C1-E249-97A0-F004560B87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3EED03-1E45-1441-949C-F1F797901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5C185B-FB47-C04F-B328-E01D42F91E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01E0F2-5AAA-7644-BD54-12E8E6E36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97406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74C9C-3728-6B4A-96D5-CE69C2D51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791047-C054-2344-B276-5A3C851ABF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EB76EA-EA9C-D645-9549-D819ABBD58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B87E05-0510-A540-A6C9-D396D11A8A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28647F-B535-D045-BBF8-A74C01B5FC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A053C5-8BCC-2B49-BA74-B18C6A8E7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73708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96908-99E2-D74A-932B-08778DFE2E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CF5D60-59AF-DF47-8D44-005552C5DF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7FA03C-1915-594E-80C3-1573076F5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0D0E3-0BE5-6548-8104-2BC551F49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CE4D62-72B9-9648-933F-DF542A1AD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21394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5CDD3A-C68A-7A4D-A3D4-1E79DCB4D9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07FF44-A34E-4044-857F-6E9D77216D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582444-494B-D443-8C5A-A54C05072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49224-6B86-144D-9642-CF119988A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7294EC-2DFC-9B45-B029-2A390F470D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06696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11092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8100E-2615-814F-A8EC-549A96974E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C91D99-AD84-C34A-BC1F-13F71A3648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70B500-E1B2-EC43-9C51-C08C38D721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5890AF-3E63-5C4A-8AAB-758424E93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C353AC-3BDB-DF46-97FB-2C2CA99F5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57694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F9529-7A4B-9A45-8417-8295F8E28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F2177-6B57-4246-8124-78C79594D7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0FCB6-6B7B-5B45-BEC1-52C0D0348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4E2866-4096-5C41-B819-9332298C3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D01032-3704-5546-A928-73AB8E426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85825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64DB2-2226-7844-A78E-185311C7A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42C6C5-2ACE-B64E-9319-531842316F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E02A7F-DD17-8A46-8347-6EAAB3DF6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0FE974-1A7A-C74C-A2DD-616671AEC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09D10B-0384-A842-AC03-00A5B0862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52344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81D40-AE92-624A-A8F2-CF259C0C5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ED405-B1B4-D646-9B6D-BE86B39B3D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376705-6429-D045-B928-A49A139090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E40595-535A-9E40-9FD2-AB1FD4AFA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48B91C-509F-7E4D-8792-A5F5CC8D2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2EB51A-E57A-A44F-942B-4AEDDE122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35119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441EA-A0F5-D64E-B633-6808F079F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F24CCC-8439-094E-B8AD-7E3317575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58D794-41F2-B744-82AF-D0A58ED9AF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0D6458-6EA2-4E44-A040-212D3C5D4B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BECA28-BEA8-2E4B-A0CF-0A4E56CD5B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E8EB2E-73EC-F043-BB32-BA65BD9141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BAC419-7BB7-CE41-A192-A24E48644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8D0481-F1FF-804A-8DEF-A9A03806F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94221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D5B7E-0944-5D43-809D-E6FD8FC88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31180D-FA35-E445-8972-47F1056A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7EE7E7-0CF9-FF45-9DB1-4F326344E6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E9966B-F45F-EE40-A1BD-C8CECEF46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87802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1BC316-8385-DB49-8027-AA0099E1F6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95DE3D-87CD-EA46-9051-255C65A97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556E91-1A36-4F47-BE87-5B9817C11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18143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C0149-6483-B54F-AB41-2FE279F4B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B4536-0566-2741-81E1-15057ABE1F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2E04CB-3293-D144-B9A3-C5EB27050B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C2D7A7-B605-B241-BDF9-AC29A2A2B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5B26E8-8B3D-DA44-8225-E21392BFD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7EA2E9-8E8D-264A-B978-E45621FCD7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183944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7BFE6-0608-D040-A517-5DFFB89EB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CA95B5-4D03-6E4C-ACED-FDB823034A4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0B7519-A6C1-844C-9F98-C0AC3C3F3C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F5D8E2-D9CF-2E47-A6B5-35419959CD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34C561-11CF-FA47-98CA-C53896A3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3F72E4-2CE2-0247-9605-0B86B60C1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62024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F6BE1-6244-C34B-9EDA-92C06C496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B65921-4E83-AD44-8936-D34BF784D3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F593F-17E0-AC4C-8F55-9C2B8695D7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45E030-017A-864D-8E26-25E3507B9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789906-D842-0041-82A3-EB8A307A41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248666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56316-AD8E-A945-B432-51CD498DFC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2EC137-1B81-B94A-A986-F4CBFAD4CB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EA7B9-8A67-344C-8618-722563DC1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88FED5-99B6-0841-A8FC-715DF190D7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F5FD8D-4E6F-D24A-8247-32DCB3D5C7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80794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88386022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00160817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77534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slideLayout" Target="../slideLayouts/slideLayout37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5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40.xml"/><Relationship Id="rId7" Type="http://schemas.openxmlformats.org/officeDocument/2006/relationships/slideLayout" Target="../slideLayouts/slideLayout44.xml"/><Relationship Id="rId12" Type="http://schemas.openxmlformats.org/officeDocument/2006/relationships/slideLayout" Target="../slideLayouts/slideLayout49.xml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6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7.xml"/><Relationship Id="rId13" Type="http://schemas.openxmlformats.org/officeDocument/2006/relationships/slideLayout" Target="../slideLayouts/slideLayout62.xml"/><Relationship Id="rId3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6.xml"/><Relationship Id="rId12" Type="http://schemas.openxmlformats.org/officeDocument/2006/relationships/slideLayout" Target="../slideLayouts/slideLayout61.xml"/><Relationship Id="rId2" Type="http://schemas.openxmlformats.org/officeDocument/2006/relationships/slideLayout" Target="../slideLayouts/slideLayout51.xml"/><Relationship Id="rId1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5.xml"/><Relationship Id="rId11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4.xml"/><Relationship Id="rId15" Type="http://schemas.openxmlformats.org/officeDocument/2006/relationships/theme" Target="../theme/theme5.xml"/><Relationship Id="rId10" Type="http://schemas.openxmlformats.org/officeDocument/2006/relationships/slideLayout" Target="../slideLayouts/slideLayout59.xml"/><Relationship Id="rId4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8.xml"/><Relationship Id="rId14" Type="http://schemas.openxmlformats.org/officeDocument/2006/relationships/slideLayout" Target="../slideLayouts/slideLayout6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10298D-5A78-9BE1-C428-6501B3A20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C2E194-0976-55B9-12D4-9C4676F118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E15A8B-6982-D89F-56F2-2713D8A737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107D38-E897-F440-9169-2B9DA655C01D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5DF8BA-8D20-F7A4-2874-86A359A37C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9D4082-17B4-9D89-EDAB-EC89413AC6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01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8B4969-2EBD-A746-98CD-7E91A2160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6E4052-4FCE-CB4F-BFFF-BC2A5BCE3B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F1B29-C820-9548-9CCC-191AC7A08E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0E1073-C4F6-4844-89DB-0519D42B4FE5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1011F0-A221-CB49-9B91-284F1DE34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222BA-D0A3-7748-AB54-00D214DAFC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602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6" r:id="rId1"/>
    <p:sldLayoutId id="2147483777" r:id="rId2"/>
    <p:sldLayoutId id="2147483778" r:id="rId3"/>
    <p:sldLayoutId id="2147483779" r:id="rId4"/>
    <p:sldLayoutId id="2147483780" r:id="rId5"/>
    <p:sldLayoutId id="2147483781" r:id="rId6"/>
    <p:sldLayoutId id="2147483782" r:id="rId7"/>
    <p:sldLayoutId id="2147483783" r:id="rId8"/>
    <p:sldLayoutId id="2147483784" r:id="rId9"/>
    <p:sldLayoutId id="2147483785" r:id="rId10"/>
    <p:sldLayoutId id="2147483786" r:id="rId11"/>
    <p:sldLayoutId id="214748378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07AA64-29B6-394B-B11D-F14F626B1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3DA121-F1AE-CD49-A877-75002E3143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3E210B-CCBD-A04B-9CFA-4911C16E0A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5F4030-F86C-464A-AD6E-1B86E04A34E6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BBC844-142D-E54E-8DAB-FDFA0FA110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A99A35-007C-4247-9D24-6385609F17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945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66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6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Relationship Id="rId9" Type="http://schemas.openxmlformats.org/officeDocument/2006/relationships/image" Target="../media/image21.jpe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33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2" Type="http://schemas.openxmlformats.org/officeDocument/2006/relationships/image" Target="../media/image32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11" Type="http://schemas.openxmlformats.org/officeDocument/2006/relationships/image" Target="../media/image31.png"/><Relationship Id="rId5" Type="http://schemas.openxmlformats.org/officeDocument/2006/relationships/image" Target="../media/image25.png"/><Relationship Id="rId10" Type="http://schemas.openxmlformats.org/officeDocument/2006/relationships/image" Target="../media/image30.png"/><Relationship Id="rId4" Type="http://schemas.openxmlformats.org/officeDocument/2006/relationships/image" Target="../media/image24.png"/><Relationship Id="rId9" Type="http://schemas.openxmlformats.org/officeDocument/2006/relationships/image" Target="../media/image29.png"/><Relationship Id="rId14" Type="http://schemas.openxmlformats.org/officeDocument/2006/relationships/image" Target="../media/image34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sv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FC45D08-2EA8-BA46-B491-6AE548A488F0}"/>
              </a:ext>
            </a:extLst>
          </p:cNvPr>
          <p:cNvSpPr/>
          <p:nvPr/>
        </p:nvSpPr>
        <p:spPr>
          <a:xfrm>
            <a:off x="2101410" y="791640"/>
            <a:ext cx="7990906" cy="1415772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/>
          <a:p>
            <a:pPr algn="ctr"/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Llwybr</a:t>
            </a:r>
            <a:r>
              <a:rPr lang="en-US" sz="5400" b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</a:t>
            </a:r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Datblygu’r</a:t>
            </a:r>
            <a:r>
              <a:rPr lang="en-US" sz="5400" b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</a:t>
            </a:r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Gymraeg</a:t>
            </a:r>
            <a:endParaRPr lang="en-US" sz="5400" b="1">
              <a:solidFill>
                <a:srgbClr val="002060"/>
              </a:solidFill>
              <a:latin typeface="Calibri"/>
              <a:ea typeface="Ayuthaya" pitchFamily="2" charset="-34"/>
              <a:cs typeface="Ayuthaya"/>
            </a:endParaRPr>
          </a:p>
          <a:p>
            <a:pPr algn="ctr"/>
            <a:r>
              <a:rPr lang="en-US" sz="320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Welsh Language Development Pathway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8274FD-B322-CC42-B45E-BB2D212C9444}"/>
              </a:ext>
            </a:extLst>
          </p:cNvPr>
          <p:cNvSpPr/>
          <p:nvPr/>
        </p:nvSpPr>
        <p:spPr>
          <a:xfrm>
            <a:off x="4460003" y="2617134"/>
            <a:ext cx="3273718" cy="2923877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 algn="ctr"/>
            <a:endParaRPr lang="en-US" sz="2800" b="1">
              <a:latin typeface="Calibri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3600" dirty="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Mawrth 2il 2022</a:t>
            </a:r>
          </a:p>
          <a:p>
            <a:pPr algn="ctr"/>
            <a:endParaRPr lang="en-US" sz="3600">
              <a:latin typeface="Calibri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2800" dirty="0">
                <a:solidFill>
                  <a:srgbClr val="FF0000"/>
                </a:solidFill>
                <a:latin typeface="Calibri"/>
                <a:cs typeface="Ayuthaya"/>
              </a:rPr>
              <a:t>BA2 - Gr</a:t>
            </a:r>
            <a:r>
              <a:rPr lang="en-GB" sz="2800" dirty="0" err="1">
                <a:solidFill>
                  <a:srgbClr val="FF0000"/>
                </a:solidFill>
                <a:latin typeface="Calibri"/>
                <a:cs typeface="Calibri"/>
              </a:rPr>
              <a:t>ŵp</a:t>
            </a:r>
            <a:r>
              <a:rPr lang="en-GB" sz="2800" dirty="0">
                <a:solidFill>
                  <a:srgbClr val="FF0000"/>
                </a:solidFill>
                <a:latin typeface="Calibri"/>
                <a:cs typeface="Calibri"/>
              </a:rPr>
              <a:t> 3</a:t>
            </a:r>
          </a:p>
          <a:p>
            <a:pPr algn="ctr"/>
            <a:endParaRPr lang="en-GB" sz="2800">
              <a:solidFill>
                <a:srgbClr val="FF0000"/>
              </a:solidFill>
              <a:latin typeface="Calibri"/>
              <a:ea typeface="Ayuthaya" pitchFamily="2" charset="-34"/>
              <a:cs typeface="Calibri"/>
            </a:endParaRPr>
          </a:p>
          <a:p>
            <a:pPr algn="ctr"/>
            <a:r>
              <a:rPr lang="en-GB" sz="2800" dirty="0" err="1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Darlith</a:t>
            </a:r>
            <a:r>
              <a:rPr lang="en-GB" sz="2800" dirty="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 6 </a:t>
            </a:r>
            <a:r>
              <a:rPr lang="en-GB" sz="2800" i="1" dirty="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(Lecture 6)</a:t>
            </a:r>
            <a:endParaRPr lang="en-US" sz="2800" i="1" dirty="0">
              <a:solidFill>
                <a:srgbClr val="FF0000"/>
              </a:solidFill>
              <a:latin typeface="Calibri"/>
              <a:ea typeface="Ayuthaya" pitchFamily="2" charset="-34"/>
              <a:cs typeface="Ayuthaya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ED4D6D9-D320-19D8-0B7F-D0221D42BD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4" y="5928602"/>
            <a:ext cx="12189372" cy="932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08449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95BA640-BDE2-F442-994E-7EC451F4E7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43" r="99" b="991"/>
          <a:stretch/>
        </p:blipFill>
        <p:spPr>
          <a:xfrm>
            <a:off x="4238299" y="0"/>
            <a:ext cx="7951077" cy="686517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387042" y="402809"/>
            <a:ext cx="5220555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Nod y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br>
              <a:rPr lang="en-US" sz="3600" b="1">
                <a:latin typeface="Calibri"/>
              </a:rPr>
            </a:b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400" i="1">
                <a:solidFill>
                  <a:srgbClr val="002060"/>
                </a:solidFill>
                <a:latin typeface="Calibri"/>
                <a:cs typeface="Calibri"/>
              </a:rPr>
              <a:t>The aim of today's lesson is...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8924687" y="2355790"/>
            <a:ext cx="3228608" cy="427809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>
                <a:solidFill>
                  <a:srgbClr val="002060"/>
                </a:solidFill>
                <a:cs typeface="Calibri" panose="020F0502020204030204"/>
              </a:rPr>
              <a:t>Adolygu</a:t>
            </a:r>
            <a:endParaRPr lang="en-US" sz="2800" b="1" dirty="0">
              <a:solidFill>
                <a:srgbClr val="002060"/>
              </a:solidFill>
              <a:cs typeface="Calibri" panose="020F0502020204030204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i="1" dirty="0">
                <a:solidFill>
                  <a:srgbClr val="002060"/>
                </a:solidFill>
                <a:latin typeface="Calibri"/>
                <a:cs typeface="Calibri"/>
              </a:rPr>
              <a:t>Revision</a:t>
            </a:r>
            <a:endParaRPr lang="en-US" i="1">
              <a:solidFill>
                <a:srgbClr val="002060"/>
              </a:solidFill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Tasg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Ysgrifennu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 -</a:t>
            </a:r>
          </a:p>
          <a:p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      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Hunanbortread</a:t>
            </a:r>
            <a:endParaRPr lang="en-US" dirty="0" err="1">
              <a:cs typeface="Calibri" panose="020F0502020204030204"/>
            </a:endParaRPr>
          </a:p>
          <a:p>
            <a:r>
              <a:rPr lang="en-US" sz="2000" dirty="0">
                <a:solidFill>
                  <a:srgbClr val="002060"/>
                </a:solidFill>
                <a:latin typeface="Calibri"/>
                <a:cs typeface="Calibri"/>
              </a:rPr>
              <a:t>        </a:t>
            </a:r>
            <a:r>
              <a:rPr lang="en-US" i="1" dirty="0">
                <a:solidFill>
                  <a:srgbClr val="002060"/>
                </a:solidFill>
                <a:latin typeface="Calibri"/>
                <a:cs typeface="Calibri"/>
              </a:rPr>
              <a:t>Written Task - Self-Portrait</a:t>
            </a:r>
          </a:p>
          <a:p>
            <a:endParaRPr lang="en-US" sz="2000" i="1" dirty="0">
              <a:solidFill>
                <a:srgbClr val="002060"/>
              </a:solidFill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sz="2800" b="1" dirty="0">
                <a:solidFill>
                  <a:srgbClr val="002060"/>
                </a:solidFill>
                <a:cs typeface="Calibri"/>
              </a:rPr>
              <a:t>  Y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Portffolio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 </a:t>
            </a:r>
            <a:endParaRPr lang="en-US" sz="2800" dirty="0">
              <a:solidFill>
                <a:srgbClr val="000000"/>
              </a:solidFill>
              <a:cs typeface="Calibri"/>
            </a:endParaRPr>
          </a:p>
          <a:p>
            <a:r>
              <a:rPr lang="en-US" sz="2800" b="1" dirty="0">
                <a:solidFill>
                  <a:srgbClr val="002060"/>
                </a:solidFill>
                <a:cs typeface="Calibri"/>
              </a:rPr>
              <a:t>      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Cymraeg</a:t>
            </a:r>
            <a:endParaRPr lang="en-US" sz="2800" dirty="0" err="1">
              <a:cs typeface="Calibri" panose="020F0502020204030204"/>
            </a:endParaRPr>
          </a:p>
          <a:p>
            <a:r>
              <a:rPr lang="en-US" sz="2000" i="1" dirty="0">
                <a:solidFill>
                  <a:srgbClr val="002060"/>
                </a:solidFill>
                <a:cs typeface="Calibri"/>
              </a:rPr>
              <a:t>         </a:t>
            </a:r>
            <a:r>
              <a:rPr lang="en-US" i="1" dirty="0">
                <a:solidFill>
                  <a:srgbClr val="002060"/>
                </a:solidFill>
                <a:cs typeface="Calibri"/>
              </a:rPr>
              <a:t>The Welsh Portfolio</a:t>
            </a:r>
          </a:p>
          <a:p>
            <a:endParaRPr lang="en-US" sz="20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777163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769041" y="4686840"/>
            <a:ext cx="5090219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rgbClr val="002060"/>
                </a:solidFill>
                <a:cs typeface="Calibri"/>
              </a:rPr>
              <a:t>Mae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hi'n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amser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adolygu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endParaRPr lang="en-US" sz="24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It's time to revise!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1067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>
                <a:solidFill>
                  <a:srgbClr val="002060"/>
                </a:solidFill>
              </a:rPr>
              <a:t>ydd</a:t>
            </a:r>
            <a:r>
              <a:rPr lang="en-US" sz="4400" b="1" dirty="0">
                <a:solidFill>
                  <a:srgbClr val="002060"/>
                </a:solidFill>
              </a:rPr>
              <a:t> …..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      Is it ….. today?     </a:t>
            </a:r>
            <a:r>
              <a:rPr lang="en-US" sz="2800" b="1" i="1" dirty="0"/>
              <a:t>                </a:t>
            </a:r>
            <a:endParaRPr lang="en-US" sz="2800" b="1" i="1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2060"/>
                </a:solidFill>
              </a:rPr>
              <a:t>ydd</a:t>
            </a:r>
            <a:r>
              <a:rPr lang="en-US" sz="2800" b="1" dirty="0">
                <a:solidFill>
                  <a:srgbClr val="002060"/>
                </a:solidFill>
              </a:rPr>
              <a:t> …..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Nac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2060"/>
                </a:solidFill>
              </a:rPr>
              <a:t>ydd</a:t>
            </a:r>
            <a:r>
              <a:rPr lang="en-US" sz="2800" b="1" dirty="0">
                <a:solidFill>
                  <a:srgbClr val="002060"/>
                </a:solidFill>
              </a:rPr>
              <a:t> ….. 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7375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dd</a:t>
            </a:r>
            <a:r>
              <a:rPr lang="en-US" sz="4400" b="1" err="1">
                <a:solidFill>
                  <a:srgbClr val="002060"/>
                </a:solidFill>
              </a:rPr>
              <a:t>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day is it today?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5333332" y="3788348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   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 hi </a:t>
            </a:r>
            <a:r>
              <a:rPr lang="en-US" sz="6600" b="1" err="1">
                <a:solidFill>
                  <a:srgbClr val="002060"/>
                </a:solidFill>
              </a:rPr>
              <a:t>heddiw</a:t>
            </a:r>
            <a:r>
              <a:rPr lang="en-US" sz="66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062822" y="2783983"/>
            <a:ext cx="4638995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800" b="1" err="1">
                <a:solidFill>
                  <a:srgbClr val="002060"/>
                </a:solidFill>
              </a:rPr>
              <a:t>Dydd</a:t>
            </a:r>
            <a:r>
              <a:rPr lang="en-US" sz="4800" b="1">
                <a:solidFill>
                  <a:srgbClr val="002060"/>
                </a:solidFill>
              </a:rPr>
              <a:t> Iau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97001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/>
              <a:t> </a:t>
            </a:r>
            <a:r>
              <a:rPr lang="en-US" sz="4400" b="1" dirty="0" err="1">
                <a:solidFill>
                  <a:srgbClr val="FF0000"/>
                </a:solidFill>
              </a:rPr>
              <a:t>f</a:t>
            </a:r>
            <a:r>
              <a:rPr lang="en-US" sz="4400" b="1" dirty="0" err="1">
                <a:solidFill>
                  <a:srgbClr val="002060"/>
                </a:solidFill>
              </a:rPr>
              <a:t>is</a:t>
            </a:r>
            <a:r>
              <a:rPr lang="en-US" sz="4400" b="1" dirty="0">
                <a:solidFill>
                  <a:srgbClr val="FF0000"/>
                </a:solidFill>
              </a:rPr>
              <a:t> </a:t>
            </a:r>
            <a:r>
              <a:rPr lang="en-US" sz="4400" b="1" dirty="0">
                <a:solidFill>
                  <a:srgbClr val="002060"/>
                </a:solidFill>
              </a:rPr>
              <a:t>….. </a:t>
            </a:r>
            <a:r>
              <a:rPr lang="en-US" sz="4400" b="1" dirty="0" err="1">
                <a:solidFill>
                  <a:srgbClr val="002060"/>
                </a:solidFill>
              </a:rPr>
              <a:t>nawr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      Is it ….. now?     </a:t>
            </a:r>
            <a:r>
              <a:rPr lang="en-US" sz="2800" b="1" i="1" dirty="0"/>
              <a:t>                </a:t>
            </a:r>
            <a:endParaRPr lang="en-US" sz="2800" b="1" i="1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2060"/>
                </a:solidFill>
              </a:rPr>
              <a:t>is</a:t>
            </a:r>
            <a:r>
              <a:rPr lang="en-US" sz="2800" b="1" dirty="0">
                <a:solidFill>
                  <a:srgbClr val="002060"/>
                </a:solidFill>
              </a:rPr>
              <a:t> ….. </a:t>
            </a:r>
            <a:r>
              <a:rPr lang="en-US" sz="2800" b="1" dirty="0" err="1">
                <a:solidFill>
                  <a:srgbClr val="002060"/>
                </a:solidFill>
              </a:rPr>
              <a:t>nawr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Nac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 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2060"/>
                </a:solidFill>
              </a:rPr>
              <a:t>is</a:t>
            </a:r>
            <a:r>
              <a:rPr lang="en-US" sz="2800" b="1" dirty="0">
                <a:solidFill>
                  <a:srgbClr val="002060"/>
                </a:solidFill>
              </a:rPr>
              <a:t> ….. </a:t>
            </a:r>
            <a:r>
              <a:rPr lang="en-US" sz="2800" b="1" dirty="0" err="1">
                <a:solidFill>
                  <a:srgbClr val="002060"/>
                </a:solidFill>
              </a:rPr>
              <a:t>nawr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199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month is it?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375172" y="3869522"/>
            <a:ext cx="11770817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    Mis                                   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 hi.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2956092" y="2743162"/>
            <a:ext cx="5952787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 dirty="0">
                <a:solidFill>
                  <a:srgbClr val="002060"/>
                </a:solidFill>
                <a:cs typeface="Calibri"/>
              </a:rPr>
              <a:t>Mawrth</a:t>
            </a:r>
          </a:p>
        </p:txBody>
      </p:sp>
    </p:spTree>
    <p:extLst>
      <p:ext uri="{BB962C8B-B14F-4D97-AF65-F5344CB8AC3E}">
        <p14:creationId xmlns:p14="http://schemas.microsoft.com/office/powerpoint/2010/main" val="2173457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291340" y="161767"/>
            <a:ext cx="5342653" cy="1754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Beth </a:t>
            </a:r>
            <a:r>
              <a:rPr lang="en-US" sz="5400" b="1" err="1">
                <a:solidFill>
                  <a:srgbClr val="002060"/>
                </a:solidFill>
              </a:rPr>
              <a:t>ydy’r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dyddiad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heddiw</a:t>
            </a:r>
            <a:r>
              <a:rPr lang="en-US" sz="5400" b="1">
                <a:solidFill>
                  <a:srgbClr val="002060"/>
                </a:solidFill>
              </a:rPr>
              <a:t>?</a:t>
            </a:r>
            <a:endParaRPr lang="en-US" sz="5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14220C-D430-BB42-840C-B19FE9B20225}"/>
              </a:ext>
            </a:extLst>
          </p:cNvPr>
          <p:cNvSpPr txBox="1"/>
          <p:nvPr/>
        </p:nvSpPr>
        <p:spPr>
          <a:xfrm>
            <a:off x="1158365" y="2411788"/>
            <a:ext cx="3620509" cy="1015663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2.3.2023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7344-6D95-0B43-B512-30F5E46DDB59}"/>
              </a:ext>
            </a:extLst>
          </p:cNvPr>
          <p:cNvSpPr txBox="1"/>
          <p:nvPr/>
        </p:nvSpPr>
        <p:spPr>
          <a:xfrm>
            <a:off x="1583415" y="4392295"/>
            <a:ext cx="9020168" cy="2123658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Dydd</a:t>
            </a:r>
            <a:r>
              <a:rPr lang="en-US" sz="4400" b="1" dirty="0">
                <a:solidFill>
                  <a:srgbClr val="002060"/>
                </a:solidFill>
              </a:rPr>
              <a:t> Iau, </a:t>
            </a:r>
            <a:r>
              <a:rPr lang="en-US" sz="4400" b="1" dirty="0" err="1">
                <a:solidFill>
                  <a:srgbClr val="002060"/>
                </a:solidFill>
              </a:rPr>
              <a:t>yr</a:t>
            </a:r>
            <a:r>
              <a:rPr lang="en-US" sz="4400" b="1" dirty="0">
                <a:solidFill>
                  <a:srgbClr val="002060"/>
                </a:solidFill>
              </a:rPr>
              <a:t> ail o </a:t>
            </a:r>
            <a:r>
              <a:rPr lang="en-US" sz="4400" b="1" dirty="0" err="1">
                <a:solidFill>
                  <a:srgbClr val="002060"/>
                </a:solidFill>
              </a:rPr>
              <a:t>Fawrth</a:t>
            </a:r>
            <a:r>
              <a:rPr lang="en-US" sz="4400" b="1" dirty="0">
                <a:solidFill>
                  <a:srgbClr val="002060"/>
                </a:solidFill>
              </a:rPr>
              <a:t> 2023.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Dydd</a:t>
            </a:r>
            <a:r>
              <a:rPr lang="en-US" sz="4400" b="1" dirty="0">
                <a:solidFill>
                  <a:srgbClr val="002060"/>
                </a:solidFill>
              </a:rPr>
              <a:t> Iau, Mawrth </a:t>
            </a:r>
            <a:r>
              <a:rPr lang="en-US" sz="4400" b="1" dirty="0" err="1">
                <a:solidFill>
                  <a:srgbClr val="002060"/>
                </a:solidFill>
              </a:rPr>
              <a:t>yr</a:t>
            </a:r>
            <a:r>
              <a:rPr lang="en-US" sz="4400" b="1" dirty="0">
                <a:solidFill>
                  <a:srgbClr val="002060"/>
                </a:solidFill>
              </a:rPr>
              <a:t> ail 2023.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4" name="Picture 6" descr="Table&#10;&#10;Description automatically generated">
            <a:extLst>
              <a:ext uri="{FF2B5EF4-FFF2-40B4-BE49-F238E27FC236}">
                <a16:creationId xmlns:a16="http://schemas.microsoft.com/office/drawing/2014/main" id="{05187927-49D2-2900-55C9-361DB8F256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9158" y="261321"/>
            <a:ext cx="6159062" cy="361580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840708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48156" y="1798605"/>
            <a:ext cx="6276108" cy="1631216"/>
          </a:xfrm>
          <a:prstGeom prst="rect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Ydy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….. 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28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Is it ….. today?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808886" y="4784845"/>
            <a:ext cx="4170218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, </a:t>
            </a:r>
            <a:r>
              <a:rPr lang="en-US" sz="3600" b="1" dirty="0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hi’n</a:t>
            </a:r>
            <a:r>
              <a:rPr lang="en-US" sz="3600" b="1" dirty="0">
                <a:solidFill>
                  <a:srgbClr val="002060"/>
                </a:solidFill>
              </a:rPr>
              <a:t> ….. 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  <a:endParaRPr lang="en-US" sz="36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476492" y="4781089"/>
            <a:ext cx="5081540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</a:rPr>
              <a:t>Nac </a:t>
            </a:r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, </a:t>
            </a:r>
            <a:r>
              <a:rPr lang="en-US" sz="3600" b="1" dirty="0" err="1">
                <a:solidFill>
                  <a:srgbClr val="002060"/>
                </a:solidFill>
              </a:rPr>
              <a:t>dydy</a:t>
            </a:r>
            <a:r>
              <a:rPr lang="en-US" sz="3600" b="1" dirty="0">
                <a:solidFill>
                  <a:srgbClr val="002060"/>
                </a:solidFill>
              </a:rPr>
              <a:t> hi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ddim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yn</a:t>
            </a:r>
            <a:r>
              <a:rPr lang="en-US" sz="3600" b="1" dirty="0">
                <a:solidFill>
                  <a:srgbClr val="002060"/>
                </a:solidFill>
              </a:rPr>
              <a:t> ….. 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  <a:endParaRPr lang="en-US" sz="3600" b="1" dirty="0">
              <a:solidFill>
                <a:srgbClr val="002060"/>
              </a:solidFill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3524495" y="3586842"/>
            <a:ext cx="796639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22476" y="3586842"/>
            <a:ext cx="652317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122464"/>
            <a:ext cx="2806207" cy="2253731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 dirty="0">
                <a:solidFill>
                  <a:srgbClr val="002060"/>
                </a:solidFill>
              </a:rPr>
              <a:t>RHEOL:</a:t>
            </a:r>
            <a:endParaRPr lang="en-US" b="1" u="sng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dirty="0" err="1">
                <a:solidFill>
                  <a:srgbClr val="002060"/>
                </a:solidFill>
              </a:rPr>
              <a:t>Ydy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yn</a:t>
            </a:r>
            <a:r>
              <a:rPr lang="en-US" dirty="0">
                <a:solidFill>
                  <a:srgbClr val="002060"/>
                </a:solidFill>
              </a:rPr>
              <a:t> y </a:t>
            </a:r>
            <a:r>
              <a:rPr lang="en-US" dirty="0" err="1">
                <a:solidFill>
                  <a:srgbClr val="002060"/>
                </a:solidFill>
              </a:rPr>
              <a:t>cwestiwn</a:t>
            </a:r>
            <a:r>
              <a:rPr lang="en-US" dirty="0">
                <a:solidFill>
                  <a:srgbClr val="002060"/>
                </a:solidFill>
              </a:rPr>
              <a:t> =  </a:t>
            </a:r>
            <a:endParaRPr lang="en-US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dirty="0" err="1">
                <a:solidFill>
                  <a:srgbClr val="002060"/>
                </a:solidFill>
              </a:rPr>
              <a:t>Ydy</a:t>
            </a:r>
            <a:r>
              <a:rPr lang="en-US" b="1" dirty="0">
                <a:solidFill>
                  <a:srgbClr val="002060"/>
                </a:solidFill>
              </a:rPr>
              <a:t> / Nac </a:t>
            </a:r>
            <a:r>
              <a:rPr lang="en-US" b="1" dirty="0" err="1">
                <a:solidFill>
                  <a:srgbClr val="002060"/>
                </a:solidFill>
              </a:rPr>
              <a:t>ydy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yn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yr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ateb</a:t>
            </a:r>
            <a:endParaRPr lang="en-US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9271923" y="117141"/>
            <a:ext cx="2797613" cy="2258552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 dirty="0">
                <a:solidFill>
                  <a:srgbClr val="002060"/>
                </a:solidFill>
              </a:rPr>
              <a:t>RULE:</a:t>
            </a:r>
            <a:endParaRPr lang="en-US" b="1" u="sng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dirty="0" err="1">
                <a:solidFill>
                  <a:srgbClr val="002060"/>
                </a:solidFill>
              </a:rPr>
              <a:t>Ydy</a:t>
            </a:r>
            <a:r>
              <a:rPr lang="en-US" b="1" dirty="0">
                <a:solidFill>
                  <a:srgbClr val="002060"/>
                </a:solidFill>
              </a:rPr>
              <a:t> in the question =</a:t>
            </a:r>
            <a:endParaRPr lang="en-US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dirty="0" err="1">
                <a:solidFill>
                  <a:srgbClr val="002060"/>
                </a:solidFill>
              </a:rPr>
              <a:t>Ydy</a:t>
            </a:r>
            <a:r>
              <a:rPr lang="en-US" b="1" dirty="0">
                <a:solidFill>
                  <a:srgbClr val="002060"/>
                </a:solidFill>
              </a:rPr>
              <a:t> / Nac </a:t>
            </a:r>
            <a:r>
              <a:rPr lang="en-US" b="1" dirty="0" err="1">
                <a:solidFill>
                  <a:srgbClr val="002060"/>
                </a:solidFill>
              </a:rPr>
              <a:t>ydy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dirty="0">
                <a:solidFill>
                  <a:srgbClr val="002060"/>
                </a:solidFill>
              </a:rPr>
              <a:t>in the answer.</a:t>
            </a:r>
            <a:endParaRPr lang="en-US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665069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102802" y="5319307"/>
            <a:ext cx="597926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heulog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16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It is sunny today.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2130973" y="337356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5" name="Picture 34" descr="Diagram, schematic&#10;&#10;Description automatically generated">
            <a:extLst>
              <a:ext uri="{FF2B5EF4-FFF2-40B4-BE49-F238E27FC236}">
                <a16:creationId xmlns:a16="http://schemas.microsoft.com/office/drawing/2014/main" id="{15C648DA-3AC4-E147-A41C-AD30E84A5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4683" y="1910836"/>
            <a:ext cx="3035502" cy="303550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505798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09409DF4-83AE-4943-A2D4-A473BC4DA1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0916" y="1838305"/>
            <a:ext cx="3118013" cy="318691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2EA8233-A3AF-08A4-9457-8EF5A89C968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896C5A-46B8-74A3-B383-2E3FB8F93DD3}"/>
              </a:ext>
            </a:extLst>
          </p:cNvPr>
          <p:cNvSpPr txBox="1"/>
          <p:nvPr/>
        </p:nvSpPr>
        <p:spPr>
          <a:xfrm>
            <a:off x="3482296" y="5564697"/>
            <a:ext cx="5220275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oer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92714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3130723" y="5564697"/>
            <a:ext cx="5923417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gymylog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5" name="Picture 4" descr="A picture containing light&#10;&#10;Description automatically generated">
            <a:extLst>
              <a:ext uri="{FF2B5EF4-FFF2-40B4-BE49-F238E27FC236}">
                <a16:creationId xmlns:a16="http://schemas.microsoft.com/office/drawing/2014/main" id="{4D9905FF-14DB-8DAA-A825-BD6A800B10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209" y="1871667"/>
            <a:ext cx="4315582" cy="3123966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165125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E062A71-5CFD-F159-49FE-84E17F4EC012}"/>
              </a:ext>
            </a:extLst>
          </p:cNvPr>
          <p:cNvSpPr txBox="1"/>
          <p:nvPr/>
        </p:nvSpPr>
        <p:spPr>
          <a:xfrm>
            <a:off x="2323858" y="69109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Wyt </a:t>
            </a:r>
            <a:r>
              <a:rPr lang="en-US" sz="5400" b="1" err="1">
                <a:solidFill>
                  <a:srgbClr val="002060"/>
                </a:solidFill>
              </a:rPr>
              <a:t>ti’n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/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A2F066D7-4856-78DC-7688-1B993E081034}"/>
              </a:ext>
            </a:extLst>
          </p:cNvPr>
          <p:cNvSpPr/>
          <p:nvPr/>
        </p:nvSpPr>
        <p:spPr>
          <a:xfrm>
            <a:off x="1582046" y="3685071"/>
            <a:ext cx="3357816" cy="2803872"/>
          </a:xfrm>
          <a:prstGeom prst="star5">
            <a:avLst/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solidFill>
                  <a:srgbClr val="002060"/>
                </a:solidFill>
                <a:cs typeface="Calibri"/>
              </a:rPr>
              <a:t>Pam?</a:t>
            </a:r>
            <a:endParaRPr lang="en-GB" sz="3200" b="1">
              <a:solidFill>
                <a:srgbClr val="002060"/>
              </a:solidFill>
            </a:endParaRPr>
          </a:p>
        </p:txBody>
      </p:sp>
      <p:pic>
        <p:nvPicPr>
          <p:cNvPr id="10" name="Picture 10" descr="A picture containing icon&#10;&#10;Description automatically generated">
            <a:extLst>
              <a:ext uri="{FF2B5EF4-FFF2-40B4-BE49-F238E27FC236}">
                <a16:creationId xmlns:a16="http://schemas.microsoft.com/office/drawing/2014/main" id="{DACBA351-AF25-193E-01A0-E1705FCACA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616" y="1306223"/>
            <a:ext cx="2419350" cy="2943225"/>
          </a:xfrm>
          <a:prstGeom prst="rect">
            <a:avLst/>
          </a:prstGeom>
        </p:spPr>
      </p:pic>
      <p:sp>
        <p:nvSpPr>
          <p:cNvPr id="11" name="Oval Callout 12">
            <a:extLst>
              <a:ext uri="{FF2B5EF4-FFF2-40B4-BE49-F238E27FC236}">
                <a16:creationId xmlns:a16="http://schemas.microsoft.com/office/drawing/2014/main" id="{2555B45C-8AEE-FA7D-112A-AC7E83337BCA}"/>
              </a:ext>
            </a:extLst>
          </p:cNvPr>
          <p:cNvSpPr/>
          <p:nvPr/>
        </p:nvSpPr>
        <p:spPr>
          <a:xfrm rot="960000">
            <a:off x="2170014" y="1144843"/>
            <a:ext cx="2761452" cy="1128599"/>
          </a:xfrm>
          <a:prstGeom prst="wedgeEllipseCallout">
            <a:avLst>
              <a:gd name="adj1" fmla="val -33408"/>
              <a:gd name="adj2" fmla="val 93596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,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243410"/>
              </p:ext>
            </p:extLst>
          </p:nvPr>
        </p:nvGraphicFramePr>
        <p:xfrm>
          <a:off x="5529873" y="1200806"/>
          <a:ext cx="6513252" cy="53932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9017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5064235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665018">
                <a:tc>
                  <a:txBody>
                    <a:bodyPr/>
                    <a:lstStyle/>
                    <a:p>
                      <a:pPr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achos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...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hwyl.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ddiddorol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fendigedig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2647086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ffordd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dda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ymlacio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b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cadw'n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heini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chwarae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fy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ffrindiau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ennill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!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gystadleuol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cael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awyr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iach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  <a:endParaRPr lang="en-US" sz="2400" b="1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0942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mask, vector graphics, toy&#10;&#10;Description automatically generated">
            <a:extLst>
              <a:ext uri="{FF2B5EF4-FFF2-40B4-BE49-F238E27FC236}">
                <a16:creationId xmlns:a16="http://schemas.microsoft.com/office/drawing/2014/main" id="{AA447020-DDC6-2344-2BD5-FF56E34F3F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382" y="1387021"/>
            <a:ext cx="2743200" cy="303101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062A71-5CFD-F159-49FE-84E17F4EC012}"/>
              </a:ext>
            </a:extLst>
          </p:cNvPr>
          <p:cNvSpPr txBox="1"/>
          <p:nvPr/>
        </p:nvSpPr>
        <p:spPr>
          <a:xfrm>
            <a:off x="2323858" y="69109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Wyt </a:t>
            </a:r>
            <a:r>
              <a:rPr lang="en-US" sz="5400" b="1" err="1">
                <a:solidFill>
                  <a:srgbClr val="002060"/>
                </a:solidFill>
              </a:rPr>
              <a:t>ti’n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/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A2F066D7-4856-78DC-7688-1B993E081034}"/>
              </a:ext>
            </a:extLst>
          </p:cNvPr>
          <p:cNvSpPr/>
          <p:nvPr/>
        </p:nvSpPr>
        <p:spPr>
          <a:xfrm>
            <a:off x="1582046" y="3685071"/>
            <a:ext cx="3357816" cy="2803872"/>
          </a:xfrm>
          <a:prstGeom prst="star5">
            <a:avLst/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solidFill>
                  <a:srgbClr val="002060"/>
                </a:solidFill>
                <a:cs typeface="Calibri"/>
              </a:rPr>
              <a:t>Pam?</a:t>
            </a:r>
            <a:endParaRPr lang="en-GB" sz="3200" b="1">
              <a:solidFill>
                <a:srgbClr val="002060"/>
              </a:solidFill>
            </a:endParaRPr>
          </a:p>
        </p:txBody>
      </p:sp>
      <p:sp>
        <p:nvSpPr>
          <p:cNvPr id="11" name="Oval Callout 12">
            <a:extLst>
              <a:ext uri="{FF2B5EF4-FFF2-40B4-BE49-F238E27FC236}">
                <a16:creationId xmlns:a16="http://schemas.microsoft.com/office/drawing/2014/main" id="{2555B45C-8AEE-FA7D-112A-AC7E83337BCA}"/>
              </a:ext>
            </a:extLst>
          </p:cNvPr>
          <p:cNvSpPr/>
          <p:nvPr/>
        </p:nvSpPr>
        <p:spPr>
          <a:xfrm rot="960000">
            <a:off x="2146331" y="1254748"/>
            <a:ext cx="3551161" cy="1128599"/>
          </a:xfrm>
          <a:prstGeom prst="wedgeEllipseCallout">
            <a:avLst>
              <a:gd name="adj1" fmla="val -33408"/>
              <a:gd name="adj2" fmla="val 93596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>
                <a:solidFill>
                  <a:srgbClr val="002060"/>
                </a:solidFill>
                <a:cs typeface="Calibri"/>
              </a:rPr>
              <a:t>Nac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,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ddim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yn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2841428"/>
              </p:ext>
            </p:extLst>
          </p:nvPr>
        </p:nvGraphicFramePr>
        <p:xfrm>
          <a:off x="5876237" y="2253751"/>
          <a:ext cx="6042189" cy="42045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4218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4697971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665018">
                <a:tc>
                  <a:txBody>
                    <a:bodyPr/>
                    <a:lstStyle/>
                    <a:p>
                      <a:pPr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achos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...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ddiflas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anodd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b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cadw'n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heini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bod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tu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mewn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bod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tu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allan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colli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gystadleuol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9578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700172" y="253025"/>
            <a:ext cx="5631728" cy="1415772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5400" b="1" dirty="0">
                <a:solidFill>
                  <a:srgbClr val="FF0000"/>
                </a:solidFill>
              </a:rPr>
              <a:t>Ble?  </a:t>
            </a:r>
            <a:r>
              <a:rPr lang="en-US" sz="5400" b="1" dirty="0" err="1">
                <a:solidFill>
                  <a:srgbClr val="00B050"/>
                </a:solidFill>
              </a:rPr>
              <a:t>Pryd</a:t>
            </a:r>
            <a:r>
              <a:rPr lang="en-US" sz="5400" b="1" dirty="0">
                <a:solidFill>
                  <a:srgbClr val="00B050"/>
                </a:solidFill>
              </a:rPr>
              <a:t>?</a:t>
            </a:r>
            <a:endParaRPr lang="en-US" sz="5400" dirty="0">
              <a:solidFill>
                <a:srgbClr val="00B050"/>
              </a:solidFill>
              <a:cs typeface="Calibri" panose="020F0502020204030204"/>
            </a:endParaRPr>
          </a:p>
          <a:p>
            <a:r>
              <a:rPr lang="en-US" sz="3200" i="1" dirty="0">
                <a:solidFill>
                  <a:srgbClr val="FF0000"/>
                </a:solidFill>
                <a:cs typeface="Calibri"/>
              </a:rPr>
              <a:t>Where?   </a:t>
            </a:r>
            <a:r>
              <a:rPr lang="en-US" sz="3200" i="1" dirty="0">
                <a:solidFill>
                  <a:srgbClr val="00B050"/>
                </a:solidFill>
                <a:cs typeface="Calibri"/>
              </a:rPr>
              <a:t>When?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696804" y="2155975"/>
            <a:ext cx="10795276" cy="646331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en-US" sz="3600" b="1" dirty="0">
                <a:solidFill>
                  <a:srgbClr val="002060"/>
                </a:solidFill>
              </a:rPr>
              <a:t>Dw </a:t>
            </a:r>
            <a:r>
              <a:rPr lang="en-US" sz="3600" b="1" dirty="0" err="1">
                <a:solidFill>
                  <a:srgbClr val="002060"/>
                </a:solidFill>
              </a:rPr>
              <a:t>i'n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hoffi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chwarae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pêl-droed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nos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Fawrth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yn</a:t>
            </a:r>
            <a:r>
              <a:rPr lang="en-US" sz="3600" b="1" dirty="0">
                <a:solidFill>
                  <a:srgbClr val="002060"/>
                </a:solidFill>
              </a:rPr>
              <a:t> y parc.</a:t>
            </a:r>
            <a:endParaRPr lang="en-US" sz="3600" b="1" u="none" strike="noStrike" dirty="0" err="1">
              <a:solidFill>
                <a:srgbClr val="FF0000"/>
              </a:solidFill>
              <a:effectLst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BC45941-F439-D60D-A53D-3920B077D5C9}"/>
              </a:ext>
            </a:extLst>
          </p:cNvPr>
          <p:cNvSpPr txBox="1"/>
          <p:nvPr/>
        </p:nvSpPr>
        <p:spPr>
          <a:xfrm>
            <a:off x="696803" y="3564467"/>
            <a:ext cx="9918258" cy="646331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Yn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yr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ysgol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,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dw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i’n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hoffi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gwersi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Cymraeg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a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Saesneg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. </a:t>
            </a:r>
            <a:endParaRPr lang="en-US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16515AF-CDBA-9FD2-3C35-6C053CDF41AF}"/>
              </a:ext>
            </a:extLst>
          </p:cNvPr>
          <p:cNvSpPr txBox="1"/>
          <p:nvPr/>
        </p:nvSpPr>
        <p:spPr>
          <a:xfrm>
            <a:off x="696804" y="4934216"/>
            <a:ext cx="10795276" cy="120032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penwythnos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,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dw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i’n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hoffi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darllen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llyfr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achos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mae’n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ffordd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dda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o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ymlacio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. </a:t>
            </a:r>
            <a:endParaRPr lang="en-US" u="none" strike="noStrike" dirty="0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9" name="Picture 9" descr="A picture containing toy, wheel, gear, doll&#10;&#10;Description automatically generated">
            <a:extLst>
              <a:ext uri="{FF2B5EF4-FFF2-40B4-BE49-F238E27FC236}">
                <a16:creationId xmlns:a16="http://schemas.microsoft.com/office/drawing/2014/main" id="{7EA92F9D-54AD-043E-DD2D-5C9F950069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06639" y="87251"/>
            <a:ext cx="1987658" cy="173451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6119221-BFE5-F4BB-BEAE-C80444E6C843}"/>
              </a:ext>
            </a:extLst>
          </p:cNvPr>
          <p:cNvSpPr txBox="1"/>
          <p:nvPr/>
        </p:nvSpPr>
        <p:spPr>
          <a:xfrm>
            <a:off x="696804" y="2840483"/>
            <a:ext cx="5771243" cy="46166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400" i="1" dirty="0">
                <a:solidFill>
                  <a:srgbClr val="002060"/>
                </a:solidFill>
                <a:ea typeface="+mn-lt"/>
                <a:cs typeface="+mn-lt"/>
              </a:rPr>
              <a:t>I like playing football on Tuesday in the park. </a:t>
            </a:r>
            <a:endParaRPr lang="en-US" sz="2400">
              <a:solidFill>
                <a:srgbClr val="002060"/>
              </a:solidFill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685EE0-964E-C864-5DD0-2542CF7117F4}"/>
              </a:ext>
            </a:extLst>
          </p:cNvPr>
          <p:cNvSpPr txBox="1"/>
          <p:nvPr/>
        </p:nvSpPr>
        <p:spPr>
          <a:xfrm>
            <a:off x="694221" y="4245663"/>
            <a:ext cx="5396701" cy="46166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400" i="1" dirty="0">
                <a:solidFill>
                  <a:srgbClr val="002060"/>
                </a:solidFill>
                <a:cs typeface="Calibri"/>
              </a:rPr>
              <a:t>In school, I like Welsh and English lessons.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C47C6F3-D5B5-732C-F037-925793E9FBD1}"/>
              </a:ext>
            </a:extLst>
          </p:cNvPr>
          <p:cNvSpPr txBox="1"/>
          <p:nvPr/>
        </p:nvSpPr>
        <p:spPr>
          <a:xfrm>
            <a:off x="704553" y="6180368"/>
            <a:ext cx="8044328" cy="46166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400" i="1" dirty="0">
                <a:solidFill>
                  <a:srgbClr val="002060"/>
                </a:solidFill>
                <a:cs typeface="Calibri"/>
              </a:rPr>
              <a:t>On the weekend, I like to read because it is a good way to relax.</a:t>
            </a:r>
          </a:p>
        </p:txBody>
      </p:sp>
    </p:spTree>
    <p:extLst>
      <p:ext uri="{BB962C8B-B14F-4D97-AF65-F5344CB8AC3E}">
        <p14:creationId xmlns:p14="http://schemas.microsoft.com/office/powerpoint/2010/main" val="2223791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453730" y="4647426"/>
            <a:ext cx="5957322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rgbClr val="002060"/>
                </a:solidFill>
              </a:rPr>
              <a:t>Mae </a:t>
            </a:r>
            <a:r>
              <a:rPr lang="en-US" sz="4000" b="1" err="1">
                <a:solidFill>
                  <a:srgbClr val="002060"/>
                </a:solidFill>
              </a:rPr>
              <a:t>hi'n</a:t>
            </a:r>
            <a:r>
              <a:rPr lang="en-US" sz="4000" b="1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amser</a:t>
            </a:r>
            <a:r>
              <a:rPr lang="en-US" sz="4000" b="1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4000" b="1" err="1">
                <a:solidFill>
                  <a:srgbClr val="002060"/>
                </a:solidFill>
              </a:rPr>
              <a:t>cofrestru</a:t>
            </a:r>
            <a:r>
              <a:rPr lang="en-US" sz="4000" b="1">
                <a:solidFill>
                  <a:srgbClr val="002060"/>
                </a:solidFill>
              </a:rPr>
              <a:t>!</a:t>
            </a:r>
            <a:endParaRPr lang="en-US" sz="40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400" i="1">
              <a:solidFill>
                <a:srgbClr val="002060"/>
              </a:solidFill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</a:rPr>
              <a:t>It's registration time!</a:t>
            </a:r>
            <a:endParaRPr lang="en-US" sz="24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956475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365796" y="185189"/>
            <a:ext cx="6648993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hi'n</a:t>
            </a:r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amser</a:t>
            </a:r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cofrestru</a:t>
            </a:r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endParaRPr lang="en-US" sz="4400">
              <a:cs typeface="Calibri"/>
            </a:endParaRP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9836355E-2D7B-B874-3225-E5F53AD0A163}"/>
              </a:ext>
            </a:extLst>
          </p:cNvPr>
          <p:cNvSpPr txBox="1"/>
          <p:nvPr/>
        </p:nvSpPr>
        <p:spPr>
          <a:xfrm>
            <a:off x="7140954" y="72043"/>
            <a:ext cx="4981056" cy="317009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AutoNum type="arabicPeriod"/>
            </a:pPr>
            <a:r>
              <a:rPr lang="en-GB" sz="2000" i="1" dirty="0">
                <a:solidFill>
                  <a:srgbClr val="002060"/>
                </a:solidFill>
              </a:rPr>
              <a:t>Greet the class.</a:t>
            </a:r>
            <a:endParaRPr lang="en-GB" sz="2000" i="1" dirty="0">
              <a:solidFill>
                <a:srgbClr val="002060"/>
              </a:solidFill>
              <a:effectLst/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2000" i="1" dirty="0">
                <a:solidFill>
                  <a:srgbClr val="002060"/>
                </a:solidFill>
                <a:cs typeface="Calibri"/>
              </a:rPr>
              <a:t>It's registration time!</a:t>
            </a:r>
          </a:p>
          <a:p>
            <a:pPr marL="342900" indent="-342900">
              <a:buAutoNum type="arabicPeriod"/>
            </a:pPr>
            <a:r>
              <a:rPr lang="en-GB" sz="2000" i="1" dirty="0">
                <a:solidFill>
                  <a:srgbClr val="002060"/>
                </a:solidFill>
                <a:cs typeface="Calibri"/>
              </a:rPr>
              <a:t>Is ….. here today?</a:t>
            </a:r>
          </a:p>
          <a:p>
            <a:pPr marL="342900" indent="-342900">
              <a:buAutoNum type="arabicPeriod"/>
            </a:pPr>
            <a:r>
              <a:rPr lang="en-GB" sz="2000" i="1" dirty="0">
                <a:solidFill>
                  <a:srgbClr val="002060"/>
                </a:solidFill>
              </a:rPr>
              <a:t>How are you</a:t>
            </a:r>
            <a:r>
              <a:rPr lang="en-GB" sz="2000" i="1" dirty="0">
                <a:solidFill>
                  <a:srgbClr val="002060"/>
                </a:solidFill>
                <a:effectLst/>
              </a:rPr>
              <a:t>?</a:t>
            </a:r>
            <a:endParaRPr lang="en-GB" sz="2000" dirty="0">
              <a:solidFill>
                <a:srgbClr val="002060"/>
              </a:solidFill>
            </a:endParaRPr>
          </a:p>
          <a:p>
            <a:pPr marL="342900" indent="-342900">
              <a:buAutoNum type="arabicPeriod"/>
            </a:pPr>
            <a:r>
              <a:rPr lang="en-GB" sz="2000" i="1" dirty="0">
                <a:solidFill>
                  <a:srgbClr val="002060"/>
                </a:solidFill>
                <a:cs typeface="Calibri"/>
              </a:rPr>
              <a:t>The weather</a:t>
            </a:r>
          </a:p>
          <a:p>
            <a:pPr marL="342900" indent="-342900">
              <a:buAutoNum type="arabicPeriod"/>
            </a:pPr>
            <a:r>
              <a:rPr lang="en-GB" sz="2000" i="1" dirty="0">
                <a:solidFill>
                  <a:srgbClr val="002060"/>
                </a:solidFill>
                <a:cs typeface="Calibri"/>
              </a:rPr>
              <a:t>Day/Month</a:t>
            </a:r>
          </a:p>
          <a:p>
            <a:pPr marL="342900" indent="-342900">
              <a:buAutoNum type="arabicPeriod"/>
            </a:pPr>
            <a:r>
              <a:rPr lang="en-GB" sz="2000" i="1" dirty="0">
                <a:solidFill>
                  <a:srgbClr val="002060"/>
                </a:solidFill>
                <a:cs typeface="Calibri"/>
              </a:rPr>
              <a:t>Do you like... (lesson)? / Which lesson do you like? Why?</a:t>
            </a:r>
          </a:p>
          <a:p>
            <a:pPr marL="342900" indent="-342900">
              <a:buAutoNum type="arabicPeriod"/>
            </a:pPr>
            <a:r>
              <a:rPr lang="en-GB" sz="2000" i="1" dirty="0">
                <a:solidFill>
                  <a:srgbClr val="002060"/>
                </a:solidFill>
                <a:cs typeface="Calibri"/>
              </a:rPr>
              <a:t>Do you like... (hobby)? Pam?</a:t>
            </a:r>
          </a:p>
          <a:p>
            <a:pPr marL="342900" indent="-342900">
              <a:buAutoNum type="arabicPeriod"/>
            </a:pPr>
            <a:endParaRPr lang="en-GB" sz="2000" i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458455"/>
            <a:ext cx="4462064" cy="5404244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DA81B35-FFEA-BFF3-8E72-4B04311557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6495041"/>
              </p:ext>
            </p:extLst>
          </p:nvPr>
        </p:nvGraphicFramePr>
        <p:xfrm>
          <a:off x="4619869" y="2966270"/>
          <a:ext cx="3336658" cy="380238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031178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305480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46689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Sophie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2​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Daniel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3​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Jade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4​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Shannon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5​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Elysia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6​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Molly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Kelly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870772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Gemma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255135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Jessica Gethin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461174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66A8EAD-81AB-752B-8FB0-813A141342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5067948"/>
              </p:ext>
            </p:extLst>
          </p:nvPr>
        </p:nvGraphicFramePr>
        <p:xfrm>
          <a:off x="8285342" y="2938204"/>
          <a:ext cx="3118931" cy="3849853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963890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155041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5810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Jessica </a:t>
                      </a:r>
                      <a:r>
                        <a:rPr lang="en-US" sz="1800" err="1">
                          <a:effectLst/>
                        </a:rPr>
                        <a:t>Lervy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926386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Lily-May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602480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Katie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794399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1​3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Lucy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14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Megan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15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Alice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Emily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17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Cerys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Jodie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47296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58445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D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imeline&#10;&#10;Description automatically generated">
            <a:extLst>
              <a:ext uri="{FF2B5EF4-FFF2-40B4-BE49-F238E27FC236}">
                <a16:creationId xmlns:a16="http://schemas.microsoft.com/office/drawing/2014/main" id="{C7F90182-FBBF-9CBF-41CA-262140E357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2738" y="1725"/>
            <a:ext cx="5155013" cy="685454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CD3186C-9436-332C-9077-13ABD0214C46}"/>
              </a:ext>
            </a:extLst>
          </p:cNvPr>
          <p:cNvSpPr txBox="1"/>
          <p:nvPr/>
        </p:nvSpPr>
        <p:spPr>
          <a:xfrm>
            <a:off x="306310" y="136566"/>
            <a:ext cx="4849090" cy="923330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r>
              <a:rPr lang="en-US" sz="5400" b="1" dirty="0">
                <a:solidFill>
                  <a:srgbClr val="002060"/>
                </a:solidFill>
                <a:cs typeface="Calibri"/>
              </a:rPr>
              <a:t>Gwaith </a:t>
            </a:r>
            <a:r>
              <a:rPr lang="en-US" sz="5400" b="1" dirty="0" err="1">
                <a:solidFill>
                  <a:srgbClr val="002060"/>
                </a:solidFill>
                <a:cs typeface="Calibri"/>
              </a:rPr>
              <a:t>Cartref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BE8073B-812A-253B-E186-944A72FFDBAA}"/>
              </a:ext>
            </a:extLst>
          </p:cNvPr>
          <p:cNvSpPr txBox="1"/>
          <p:nvPr/>
        </p:nvSpPr>
        <p:spPr>
          <a:xfrm>
            <a:off x="346575" y="1301191"/>
            <a:ext cx="4194830" cy="517064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200" dirty="0">
                <a:solidFill>
                  <a:srgbClr val="002060"/>
                </a:solidFill>
              </a:rPr>
              <a:t>1.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2200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dirty="0" err="1">
                <a:solidFill>
                  <a:srgbClr val="002060"/>
                </a:solidFill>
                <a:cs typeface="Calibri"/>
              </a:rPr>
              <a:t>enw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Tad-cu?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2.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</a:t>
            </a:r>
            <a:r>
              <a:rPr lang="en-US" sz="2200" dirty="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Mam-</a:t>
            </a:r>
            <a:r>
              <a:rPr lang="en-US" sz="2200" dirty="0" err="1">
                <a:solidFill>
                  <a:srgbClr val="002060"/>
                </a:solidFill>
                <a:cs typeface="Calibri"/>
              </a:rPr>
              <a:t>gu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3.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 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2200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dirty="0" err="1">
                <a:solidFill>
                  <a:srgbClr val="002060"/>
                </a:solidFill>
                <a:cs typeface="Calibri"/>
              </a:rPr>
              <a:t>enw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mam Ifan?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4.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</a:t>
            </a:r>
            <a:r>
              <a:rPr lang="en-US" sz="2200" dirty="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tad Guto?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5.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2200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dirty="0" err="1">
                <a:solidFill>
                  <a:srgbClr val="002060"/>
                </a:solidFill>
                <a:cs typeface="Calibri"/>
              </a:rPr>
              <a:t>enw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tad Rhian?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6.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2200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dirty="0" err="1">
                <a:solidFill>
                  <a:srgbClr val="002060"/>
                </a:solidFill>
                <a:cs typeface="Calibri"/>
              </a:rPr>
              <a:t>enw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dirty="0" err="1">
                <a:solidFill>
                  <a:srgbClr val="002060"/>
                </a:solidFill>
                <a:cs typeface="Calibri"/>
              </a:rPr>
              <a:t>chwaer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Rhys?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7.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cefnder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Guto?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8.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cyfnither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Ifan a Guto?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9.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enw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chwaer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Gareth?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10.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   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rhieni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Ifan a Guto?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11.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   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rhieni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Rhys a Rhian?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12.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    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enw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gwr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Bronwen?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13.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    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enw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partner Gareth?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14.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    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merch Siân?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15.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    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mab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Geraint?</a:t>
            </a:r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81CF3B11-8A4A-B75E-0422-840C5ED62F4A}"/>
              </a:ext>
            </a:extLst>
          </p:cNvPr>
          <p:cNvSpPr/>
          <p:nvPr/>
        </p:nvSpPr>
        <p:spPr>
          <a:xfrm>
            <a:off x="5045340" y="67240"/>
            <a:ext cx="3122891" cy="2828589"/>
          </a:xfrm>
          <a:prstGeom prst="star5">
            <a:avLst/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 dirty="0" err="1">
                <a:solidFill>
                  <a:srgbClr val="002060"/>
                </a:solidFill>
                <a:cs typeface="Calibri"/>
              </a:rPr>
              <a:t>Atebion</a:t>
            </a:r>
            <a:endParaRPr lang="en-GB" sz="2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GB" i="1" dirty="0">
                <a:solidFill>
                  <a:srgbClr val="002060"/>
                </a:solidFill>
                <a:cs typeface="Calibri"/>
              </a:rPr>
              <a:t>Answers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02CFEC7-28A0-9F7D-B0EB-881F608FFE4F}"/>
              </a:ext>
            </a:extLst>
          </p:cNvPr>
          <p:cNvSpPr txBox="1"/>
          <p:nvPr/>
        </p:nvSpPr>
        <p:spPr>
          <a:xfrm>
            <a:off x="4414879" y="1301190"/>
            <a:ext cx="1921746" cy="517064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200" b="1" dirty="0" err="1">
                <a:solidFill>
                  <a:srgbClr val="FF0000"/>
                </a:solidFill>
                <a:cs typeface="Calibri"/>
              </a:rPr>
              <a:t>Islwyn</a:t>
            </a:r>
            <a:endParaRPr lang="en-US" sz="2200" b="1" dirty="0">
              <a:solidFill>
                <a:srgbClr val="FF0000"/>
              </a:solidFill>
              <a:cs typeface="Calibri"/>
            </a:endParaRPr>
          </a:p>
          <a:p>
            <a:r>
              <a:rPr lang="en-US" sz="2200" b="1" dirty="0">
                <a:solidFill>
                  <a:srgbClr val="FF0000"/>
                </a:solidFill>
                <a:cs typeface="Calibri"/>
              </a:rPr>
              <a:t>Bronwen</a:t>
            </a:r>
          </a:p>
          <a:p>
            <a:r>
              <a:rPr lang="en-US" sz="2200" b="1" dirty="0">
                <a:solidFill>
                  <a:srgbClr val="FF0000"/>
                </a:solidFill>
                <a:cs typeface="Calibri"/>
              </a:rPr>
              <a:t>Iona</a:t>
            </a:r>
          </a:p>
          <a:p>
            <a:r>
              <a:rPr lang="en-US" sz="2200" b="1" dirty="0">
                <a:solidFill>
                  <a:srgbClr val="FF0000"/>
                </a:solidFill>
                <a:cs typeface="Calibri"/>
              </a:rPr>
              <a:t>Gareth</a:t>
            </a:r>
          </a:p>
          <a:p>
            <a:r>
              <a:rPr lang="en-US" sz="2200" b="1" dirty="0">
                <a:solidFill>
                  <a:srgbClr val="FF0000"/>
                </a:solidFill>
                <a:cs typeface="Calibri"/>
              </a:rPr>
              <a:t>Geraint</a:t>
            </a:r>
          </a:p>
          <a:p>
            <a:r>
              <a:rPr lang="en-US" sz="2200" b="1" dirty="0">
                <a:solidFill>
                  <a:srgbClr val="FF0000"/>
                </a:solidFill>
                <a:cs typeface="Calibri"/>
              </a:rPr>
              <a:t>Rhian</a:t>
            </a:r>
          </a:p>
          <a:p>
            <a:r>
              <a:rPr lang="en-US" sz="2200" b="1" dirty="0">
                <a:solidFill>
                  <a:srgbClr val="FF0000"/>
                </a:solidFill>
                <a:cs typeface="Calibri"/>
              </a:rPr>
              <a:t>Rhys</a:t>
            </a:r>
          </a:p>
          <a:p>
            <a:r>
              <a:rPr lang="en-US" sz="2200" b="1" dirty="0">
                <a:solidFill>
                  <a:srgbClr val="FF0000"/>
                </a:solidFill>
                <a:cs typeface="Calibri"/>
              </a:rPr>
              <a:t>Rhian</a:t>
            </a:r>
          </a:p>
          <a:p>
            <a:r>
              <a:rPr lang="en-US" sz="2200" b="1" dirty="0">
                <a:solidFill>
                  <a:srgbClr val="FF0000"/>
                </a:solidFill>
                <a:cs typeface="Calibri"/>
              </a:rPr>
              <a:t>Siân</a:t>
            </a:r>
          </a:p>
          <a:p>
            <a:r>
              <a:rPr lang="en-US" sz="2200" b="1" dirty="0">
                <a:solidFill>
                  <a:srgbClr val="FF0000"/>
                </a:solidFill>
                <a:cs typeface="Calibri"/>
              </a:rPr>
              <a:t>Iona a Gareth</a:t>
            </a:r>
          </a:p>
          <a:p>
            <a:r>
              <a:rPr lang="en-US" sz="2200" b="1" dirty="0">
                <a:solidFill>
                  <a:srgbClr val="FF0000"/>
                </a:solidFill>
                <a:cs typeface="Calibri"/>
              </a:rPr>
              <a:t>Siân a Geraint</a:t>
            </a:r>
          </a:p>
          <a:p>
            <a:r>
              <a:rPr lang="en-US" sz="2200" b="1" dirty="0" err="1">
                <a:solidFill>
                  <a:srgbClr val="FF0000"/>
                </a:solidFill>
                <a:cs typeface="Calibri"/>
              </a:rPr>
              <a:t>Islwyn</a:t>
            </a:r>
          </a:p>
          <a:p>
            <a:r>
              <a:rPr lang="en-US" sz="2200" b="1" dirty="0">
                <a:solidFill>
                  <a:srgbClr val="FF0000"/>
                </a:solidFill>
                <a:cs typeface="Calibri"/>
              </a:rPr>
              <a:t>Iona</a:t>
            </a:r>
          </a:p>
          <a:p>
            <a:r>
              <a:rPr lang="en-US" sz="2200" b="1" dirty="0">
                <a:solidFill>
                  <a:srgbClr val="FF0000"/>
                </a:solidFill>
                <a:cs typeface="Calibri"/>
              </a:rPr>
              <a:t>Rhian</a:t>
            </a:r>
          </a:p>
          <a:p>
            <a:r>
              <a:rPr lang="en-US" sz="2200" b="1" dirty="0">
                <a:solidFill>
                  <a:srgbClr val="FF0000"/>
                </a:solidFill>
                <a:cs typeface="Calibri"/>
              </a:rPr>
              <a:t>Rhys</a:t>
            </a:r>
          </a:p>
        </p:txBody>
      </p:sp>
    </p:spTree>
    <p:extLst>
      <p:ext uri="{BB962C8B-B14F-4D97-AF65-F5344CB8AC3E}">
        <p14:creationId xmlns:p14="http://schemas.microsoft.com/office/powerpoint/2010/main" val="3775091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7451824" y="656071"/>
            <a:ext cx="4561671" cy="55303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Ydych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chi'n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cofio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?! </a:t>
            </a:r>
            <a:r>
              <a:rPr lang="en-US" sz="52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  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Do you remember?!</a:t>
            </a:r>
            <a:endParaRPr lang="en-US" sz="52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62BE120-5BC5-C908-0479-8057B31093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7460"/>
          <a:stretch/>
        </p:blipFill>
        <p:spPr>
          <a:xfrm>
            <a:off x="20" y="10"/>
            <a:ext cx="718857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09058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455514" y="1750072"/>
            <a:ext cx="11124866" cy="573278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4400" b="1" dirty="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Dw </a:t>
            </a:r>
            <a:r>
              <a:rPr lang="en-GB" altLang="en-US" sz="4400" b="1" dirty="0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i’n</a:t>
            </a:r>
            <a:r>
              <a:rPr lang="en-GB" altLang="en-US" sz="4400" b="1" dirty="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 </a:t>
            </a:r>
            <a:r>
              <a:rPr lang="en-GB" altLang="en-US" sz="4400" b="1" dirty="0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byw</a:t>
            </a:r>
            <a:r>
              <a:rPr lang="en-GB" altLang="en-US" sz="4400" b="1" dirty="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 </a:t>
            </a:r>
            <a:r>
              <a:rPr lang="en-GB" altLang="en-US" sz="4400" b="1" dirty="0" err="1">
                <a:solidFill>
                  <a:srgbClr val="FF0000"/>
                </a:solidFill>
                <a:latin typeface="Calibri"/>
                <a:ea typeface="Calibri" panose="020F0502020204030204" pitchFamily="34" charset="0"/>
                <a:cs typeface="Cavolini"/>
              </a:rPr>
              <a:t>yng</a:t>
            </a:r>
            <a:r>
              <a:rPr lang="en-GB" altLang="en-US" sz="4400" b="1" dirty="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 </a:t>
            </a:r>
            <a:r>
              <a:rPr lang="en-GB" sz="4400" b="1" dirty="0" err="1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Ngheredigion</a:t>
            </a:r>
            <a:r>
              <a:rPr lang="en-GB" sz="4400" b="1" dirty="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 </a:t>
            </a:r>
            <a:endParaRPr lang="en-GB" altLang="en-US" sz="4400" b="1" dirty="0">
              <a:solidFill>
                <a:srgbClr val="002060"/>
              </a:solidFill>
              <a:latin typeface="Calibri"/>
              <a:ea typeface="Calibri" panose="020F0502020204030204" pitchFamily="34" charset="0"/>
              <a:cs typeface="Cavolini"/>
            </a:endParaRPr>
          </a:p>
          <a:p>
            <a:pPr>
              <a:buClrTx/>
              <a:buNone/>
            </a:pPr>
            <a:r>
              <a:rPr lang="en-GB" sz="4400" b="1" dirty="0" err="1">
                <a:solidFill>
                  <a:srgbClr val="00B050"/>
                </a:solidFill>
                <a:latin typeface="Calibri"/>
                <a:ea typeface="Calibri" panose="020F0502020204030204" pitchFamily="34" charset="0"/>
                <a:cs typeface="Cavolini"/>
              </a:rPr>
              <a:t>mewn</a:t>
            </a:r>
            <a:r>
              <a:rPr lang="en-GB" sz="4400" b="1" dirty="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 ty </a:t>
            </a:r>
            <a:r>
              <a:rPr lang="en-GB" sz="4400" b="1" dirty="0" err="1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ar</a:t>
            </a:r>
            <a:r>
              <a:rPr lang="en-GB" sz="4400" b="1" dirty="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 </a:t>
            </a:r>
            <a:r>
              <a:rPr lang="en-GB" sz="4400" b="1" dirty="0" err="1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wahân</a:t>
            </a:r>
            <a:r>
              <a:rPr lang="en-GB" sz="4400" b="1" dirty="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.</a:t>
            </a:r>
            <a:endParaRPr lang="en-GB" altLang="en-US" sz="4400" b="1">
              <a:solidFill>
                <a:srgbClr val="002060"/>
              </a:solidFill>
              <a:latin typeface="Calibri"/>
              <a:ea typeface="Calibri" panose="020F0502020204030204" pitchFamily="34" charset="0"/>
              <a:cs typeface="Cavolini"/>
            </a:endParaRPr>
          </a:p>
          <a:p>
            <a:pPr>
              <a:buClrTx/>
              <a:buNone/>
            </a:pPr>
            <a:endParaRPr lang="en-GB" sz="5400" b="1" dirty="0">
              <a:solidFill>
                <a:srgbClr val="002060"/>
              </a:solidFill>
              <a:latin typeface="+mn-lt"/>
              <a:cs typeface="Cavolini"/>
            </a:endParaRPr>
          </a:p>
          <a:p>
            <a:pPr>
              <a:buClrTx/>
              <a:buNone/>
            </a:pPr>
            <a:r>
              <a:rPr lang="en-GB" sz="4400" b="1" dirty="0">
                <a:solidFill>
                  <a:srgbClr val="002060"/>
                </a:solidFill>
                <a:latin typeface="+mn-lt"/>
                <a:cs typeface="Cavolini"/>
              </a:rPr>
              <a:t>Dw </a:t>
            </a:r>
            <a:r>
              <a:rPr lang="en-GB" sz="4400" b="1" dirty="0" err="1">
                <a:solidFill>
                  <a:srgbClr val="002060"/>
                </a:solidFill>
                <a:latin typeface="+mn-lt"/>
                <a:cs typeface="Cavolini"/>
              </a:rPr>
              <a:t>i'n</a:t>
            </a:r>
            <a:r>
              <a:rPr lang="en-GB" sz="44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sz="4400" b="1" dirty="0" err="1">
                <a:solidFill>
                  <a:srgbClr val="002060"/>
                </a:solidFill>
                <a:latin typeface="+mn-lt"/>
                <a:cs typeface="Cavolini"/>
              </a:rPr>
              <a:t>byw</a:t>
            </a:r>
            <a:r>
              <a:rPr lang="en-GB" sz="44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sz="4400" b="1" dirty="0" err="1">
                <a:solidFill>
                  <a:srgbClr val="FF0000"/>
                </a:solidFill>
                <a:latin typeface="+mn-lt"/>
                <a:cs typeface="Cavolini"/>
              </a:rPr>
              <a:t>ym</a:t>
            </a:r>
            <a:r>
              <a:rPr lang="en-GB" sz="4400" b="1" dirty="0">
                <a:solidFill>
                  <a:srgbClr val="002060"/>
                </a:solidFill>
                <a:latin typeface="+mn-lt"/>
                <a:cs typeface="Cavolini"/>
              </a:rPr>
              <a:t> Mangor </a:t>
            </a:r>
          </a:p>
          <a:p>
            <a:pPr>
              <a:buClrTx/>
              <a:buNone/>
            </a:pPr>
            <a:r>
              <a:rPr lang="en-GB" sz="4400" b="1" dirty="0" err="1">
                <a:solidFill>
                  <a:srgbClr val="00B050"/>
                </a:solidFill>
                <a:latin typeface="+mn-lt"/>
                <a:cs typeface="Cavolini"/>
              </a:rPr>
              <a:t>mewn</a:t>
            </a:r>
            <a:r>
              <a:rPr lang="en-GB" sz="4400" b="1" dirty="0">
                <a:solidFill>
                  <a:srgbClr val="002060"/>
                </a:solidFill>
                <a:latin typeface="+mn-lt"/>
                <a:cs typeface="Cavolini"/>
              </a:rPr>
              <a:t> </a:t>
            </a:r>
            <a:r>
              <a:rPr lang="en-GB" sz="4400" b="1" dirty="0" err="1">
                <a:solidFill>
                  <a:srgbClr val="002060"/>
                </a:solidFill>
                <a:latin typeface="+mn-lt"/>
                <a:cs typeface="Cavolini"/>
              </a:rPr>
              <a:t>fflat</a:t>
            </a:r>
            <a:r>
              <a:rPr lang="en-GB" sz="4400" b="1" dirty="0">
                <a:solidFill>
                  <a:srgbClr val="002060"/>
                </a:solidFill>
                <a:latin typeface="+mn-lt"/>
                <a:cs typeface="Cavolini"/>
              </a:rPr>
              <a:t>. </a:t>
            </a:r>
            <a:endParaRPr lang="en-GB" sz="4400" dirty="0"/>
          </a:p>
          <a:p>
            <a:pPr>
              <a:buClrTx/>
              <a:buNone/>
            </a:pPr>
            <a:endParaRPr lang="en-GB" altLang="en-US" sz="5400" b="1" dirty="0">
              <a:solidFill>
                <a:srgbClr val="002060"/>
              </a:solidFill>
              <a:latin typeface="+mn-lt"/>
              <a:cs typeface="Cavolin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3792761" y="153038"/>
            <a:ext cx="4619609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Ble </a:t>
            </a:r>
            <a:r>
              <a:rPr lang="en-US" sz="4400" b="1" dirty="0" err="1">
                <a:solidFill>
                  <a:srgbClr val="002060"/>
                </a:solidFill>
              </a:rPr>
              <a:t>rwyt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ti’n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byw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>
              <a:cs typeface="Calibri"/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Where do you live?</a:t>
            </a:r>
            <a:endParaRPr lang="en-US" sz="2000" i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12-Point Star 9">
            <a:extLst>
              <a:ext uri="{FF2B5EF4-FFF2-40B4-BE49-F238E27FC236}">
                <a16:creationId xmlns:a16="http://schemas.microsoft.com/office/drawing/2014/main" id="{E8C18B88-AE42-97EF-794F-FD1B1762C9A1}"/>
              </a:ext>
            </a:extLst>
          </p:cNvPr>
          <p:cNvSpPr/>
          <p:nvPr/>
        </p:nvSpPr>
        <p:spPr>
          <a:xfrm>
            <a:off x="6013470" y="2163383"/>
            <a:ext cx="6042196" cy="4410500"/>
          </a:xfrm>
          <a:prstGeom prst="star12">
            <a:avLst/>
          </a:prstGeom>
          <a:solidFill>
            <a:srgbClr val="CCF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u="sng" dirty="0">
                <a:solidFill>
                  <a:srgbClr val="002060"/>
                </a:solidFill>
              </a:rPr>
              <a:t>RHEOL:</a:t>
            </a:r>
            <a:endParaRPr lang="en-US" sz="2800" b="1" u="sng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800" b="1" u="sng" dirty="0">
              <a:solidFill>
                <a:srgbClr val="002060"/>
              </a:solidFill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yn</a:t>
            </a:r>
            <a:r>
              <a:rPr lang="en-US" sz="2400" b="1" dirty="0">
                <a:solidFill>
                  <a:srgbClr val="002060"/>
                </a:solidFill>
              </a:rPr>
              <a:t>  </a:t>
            </a:r>
            <a:r>
              <a:rPr lang="en-US" sz="2400" dirty="0">
                <a:solidFill>
                  <a:srgbClr val="002060"/>
                </a:solidFill>
              </a:rPr>
              <a:t>=  </a:t>
            </a:r>
            <a:r>
              <a:rPr lang="en-US" sz="2400" dirty="0" err="1">
                <a:solidFill>
                  <a:srgbClr val="002060"/>
                </a:solidFill>
              </a:rPr>
              <a:t>lle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penodol</a:t>
            </a:r>
            <a:endParaRPr lang="en-US" sz="240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cs typeface="Calibri"/>
              </a:rPr>
              <a:t>           </a:t>
            </a:r>
            <a:r>
              <a:rPr lang="en-US" i="1" dirty="0">
                <a:solidFill>
                  <a:srgbClr val="002060"/>
                </a:solidFill>
                <a:cs typeface="Calibri"/>
              </a:rPr>
              <a:t>(definite place)</a:t>
            </a:r>
          </a:p>
          <a:p>
            <a:pPr algn="ctr"/>
            <a:endParaRPr lang="en-US" sz="2400" i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  <a:cs typeface="Calibri"/>
              </a:rPr>
              <a:t>mewn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 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=  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lle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amhenodol</a:t>
            </a:r>
            <a:endParaRPr lang="en-US" sz="2400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  <a:cs typeface="Calibri"/>
              </a:rPr>
              <a:t>                   (indefinite place)</a:t>
            </a:r>
          </a:p>
        </p:txBody>
      </p:sp>
    </p:spTree>
    <p:extLst>
      <p:ext uri="{BB962C8B-B14F-4D97-AF65-F5344CB8AC3E}">
        <p14:creationId xmlns:p14="http://schemas.microsoft.com/office/powerpoint/2010/main" val="14631897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3201555" y="126762"/>
            <a:ext cx="5907126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Dw </a:t>
            </a:r>
            <a:r>
              <a:rPr lang="en-US" sz="4400" b="1" dirty="0" err="1">
                <a:solidFill>
                  <a:srgbClr val="002060"/>
                </a:solidFill>
              </a:rPr>
              <a:t>i'n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byw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mewn</a:t>
            </a:r>
            <a:r>
              <a:rPr lang="en-US" sz="4400" b="1" dirty="0">
                <a:solidFill>
                  <a:srgbClr val="002060"/>
                </a:solidFill>
              </a:rPr>
              <a:t>...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3" descr="A picture containing outdoor, sky, building, house&#10;&#10;Description automatically generated">
            <a:extLst>
              <a:ext uri="{FF2B5EF4-FFF2-40B4-BE49-F238E27FC236}">
                <a16:creationId xmlns:a16="http://schemas.microsoft.com/office/drawing/2014/main" id="{6CB49B86-64CE-ADF4-23EA-15F757199A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178" y="1262555"/>
            <a:ext cx="2833853" cy="190237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4" name="Picture 4" descr="A picture containing sky, building, outdoor, grass&#10;&#10;Description automatically generated">
            <a:extLst>
              <a:ext uri="{FF2B5EF4-FFF2-40B4-BE49-F238E27FC236}">
                <a16:creationId xmlns:a16="http://schemas.microsoft.com/office/drawing/2014/main" id="{13B8E54D-E055-0916-FA28-71D619B21B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7625" y="1262555"/>
            <a:ext cx="2833853" cy="190237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DC5A9651-8723-BACF-3CCC-61B632421F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9349" y="1267974"/>
            <a:ext cx="2781300" cy="191781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FEC74332-D491-ABDA-FD17-937AD53EEC5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02490" y="1265567"/>
            <a:ext cx="2833852" cy="190105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68C5D00-2705-5847-CBC6-27AB070DD3B3}"/>
              </a:ext>
            </a:extLst>
          </p:cNvPr>
          <p:cNvSpPr txBox="1"/>
          <p:nvPr/>
        </p:nvSpPr>
        <p:spPr>
          <a:xfrm>
            <a:off x="390037" y="3227314"/>
            <a:ext cx="11608988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cs typeface="Calibri"/>
              </a:rPr>
              <a:t>t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ŷ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ar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wahân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           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byngalo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             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 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tŷ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teras                  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fflat</a:t>
            </a:r>
            <a:endParaRPr lang="en-US" sz="3600" b="1" dirty="0" err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B62D86-E9F8-3F6D-8D4E-1FA4FEAE0FC5}"/>
              </a:ext>
            </a:extLst>
          </p:cNvPr>
          <p:cNvSpPr txBox="1"/>
          <p:nvPr/>
        </p:nvSpPr>
        <p:spPr>
          <a:xfrm>
            <a:off x="390037" y="6051969"/>
            <a:ext cx="11608988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  <a:cs typeface="Calibri"/>
              </a:rPr>
              <a:t>     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t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ŷ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pâr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                  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bwthyn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         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     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ffermdy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            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carafán</a:t>
            </a:r>
            <a:endParaRPr lang="en-US" sz="3600" b="1" dirty="0" err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10" name="Picture 11">
            <a:extLst>
              <a:ext uri="{FF2B5EF4-FFF2-40B4-BE49-F238E27FC236}">
                <a16:creationId xmlns:a16="http://schemas.microsoft.com/office/drawing/2014/main" id="{AC5DE951-3074-3724-96A4-0E17D3975AB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4658" y="4106792"/>
            <a:ext cx="2833851" cy="1915512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2" name="Picture 12">
            <a:extLst>
              <a:ext uri="{FF2B5EF4-FFF2-40B4-BE49-F238E27FC236}">
                <a16:creationId xmlns:a16="http://schemas.microsoft.com/office/drawing/2014/main" id="{951E7E3C-35AE-3A78-A296-894AA7F6E95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95728" y="4112274"/>
            <a:ext cx="2846989" cy="191124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3" name="Picture 14" descr="A picture containing grass, outdoor, bench, tree&#10;&#10;Description automatically generated">
            <a:extLst>
              <a:ext uri="{FF2B5EF4-FFF2-40B4-BE49-F238E27FC236}">
                <a16:creationId xmlns:a16="http://schemas.microsoft.com/office/drawing/2014/main" id="{D71DAF96-F1CE-755B-A784-AB2EA3DF3FA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03073" y="4113486"/>
            <a:ext cx="2833853" cy="190237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5" name="Picture 16" descr="A picture containing grass, sky, outdoor, building&#10;&#10;Description automatically generated">
            <a:extLst>
              <a:ext uri="{FF2B5EF4-FFF2-40B4-BE49-F238E27FC236}">
                <a16:creationId xmlns:a16="http://schemas.microsoft.com/office/drawing/2014/main" id="{13DA83CC-FB6A-BDCC-6CDB-1BF50CC780D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99761" y="4108033"/>
            <a:ext cx="2833852" cy="191551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8376530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52514C-53BB-C00D-5B22-B565C65D0407}"/>
              </a:ext>
            </a:extLst>
          </p:cNvPr>
          <p:cNvSpPr/>
          <p:nvPr/>
        </p:nvSpPr>
        <p:spPr>
          <a:xfrm>
            <a:off x="291369" y="259546"/>
            <a:ext cx="11606743" cy="6280923"/>
          </a:xfrm>
          <a:prstGeom prst="rect">
            <a:avLst/>
          </a:prstGeom>
          <a:solidFill>
            <a:srgbClr val="CC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8D36F0-5A38-F4BB-E0DB-DAF2137F6AD1}"/>
              </a:ext>
            </a:extLst>
          </p:cNvPr>
          <p:cNvSpPr txBox="1"/>
          <p:nvPr/>
        </p:nvSpPr>
        <p:spPr>
          <a:xfrm>
            <a:off x="3342050" y="259175"/>
            <a:ext cx="5961992" cy="156966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600" b="1">
                <a:solidFill>
                  <a:srgbClr val="FF0000"/>
                </a:solidFill>
                <a:latin typeface="Cavolini"/>
                <a:cs typeface="Calibri"/>
              </a:rPr>
              <a:t>Dyma fi!</a:t>
            </a:r>
            <a:endParaRPr lang="en-GB" sz="9600" b="1">
              <a:solidFill>
                <a:srgbClr val="FF0000"/>
              </a:solidFill>
              <a:latin typeface="Cavolini"/>
              <a:cs typeface="Cavolini"/>
            </a:endParaRPr>
          </a:p>
        </p:txBody>
      </p:sp>
      <p:pic>
        <p:nvPicPr>
          <p:cNvPr id="5" name="Picture 6" descr="A picture containing text, doll, toy&#10;&#10;Description automatically generated">
            <a:extLst>
              <a:ext uri="{FF2B5EF4-FFF2-40B4-BE49-F238E27FC236}">
                <a16:creationId xmlns:a16="http://schemas.microsoft.com/office/drawing/2014/main" id="{CA4F3BBB-C739-906F-2A0B-1BE47020DA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2110" y="533026"/>
            <a:ext cx="1842654" cy="2328313"/>
          </a:xfrm>
          <a:prstGeom prst="rect">
            <a:avLst/>
          </a:prstGeom>
        </p:spPr>
      </p:pic>
      <p:pic>
        <p:nvPicPr>
          <p:cNvPr id="3" name="Picture 5" descr="Map&#10;&#10;Description automatically generated">
            <a:extLst>
              <a:ext uri="{FF2B5EF4-FFF2-40B4-BE49-F238E27FC236}">
                <a16:creationId xmlns:a16="http://schemas.microsoft.com/office/drawing/2014/main" id="{256E55F0-EC80-CA04-2D44-886392A8F0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34944" y="542126"/>
            <a:ext cx="1828800" cy="233782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6" descr="A picture containing light&#10;&#10;Description automatically generated">
            <a:extLst>
              <a:ext uri="{FF2B5EF4-FFF2-40B4-BE49-F238E27FC236}">
                <a16:creationId xmlns:a16="http://schemas.microsoft.com/office/drawing/2014/main" id="{540BC3E2-BC65-006B-4CFB-FA0860E464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880000">
            <a:off x="3119928" y="1812811"/>
            <a:ext cx="1149929" cy="136014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3" name="Picture 13" descr="Chart&#10;&#10;Description automatically generated">
            <a:extLst>
              <a:ext uri="{FF2B5EF4-FFF2-40B4-BE49-F238E27FC236}">
                <a16:creationId xmlns:a16="http://schemas.microsoft.com/office/drawing/2014/main" id="{D0A61ACC-70B4-2274-D9EA-C18E7C869C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-840000">
            <a:off x="4290722" y="3076399"/>
            <a:ext cx="1704110" cy="1545534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7" name="Picture 8" descr="Logo, company name&#10;&#10;Description automatically generated">
            <a:extLst>
              <a:ext uri="{FF2B5EF4-FFF2-40B4-BE49-F238E27FC236}">
                <a16:creationId xmlns:a16="http://schemas.microsoft.com/office/drawing/2014/main" id="{0D2AAFBB-85B6-921D-68CC-0251DB0FEB4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080000">
            <a:off x="6117988" y="2945663"/>
            <a:ext cx="1271848" cy="125799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4" name="Picture 14" descr="A picture containing text, businesscard, vector graphics&#10;&#10;Description automatically generated">
            <a:extLst>
              <a:ext uri="{FF2B5EF4-FFF2-40B4-BE49-F238E27FC236}">
                <a16:creationId xmlns:a16="http://schemas.microsoft.com/office/drawing/2014/main" id="{34374D45-62D1-98E2-EDED-F5141D7893B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600000">
            <a:off x="4685434" y="4544289"/>
            <a:ext cx="1477241" cy="1496291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5321771-5A47-4223-A968-34EE1A466B4F}"/>
              </a:ext>
            </a:extLst>
          </p:cNvPr>
          <p:cNvSpPr txBox="1"/>
          <p:nvPr/>
        </p:nvSpPr>
        <p:spPr>
          <a:xfrm rot="21060000">
            <a:off x="4912735" y="2487842"/>
            <a:ext cx="180109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</a:p>
        </p:txBody>
      </p:sp>
      <p:pic>
        <p:nvPicPr>
          <p:cNvPr id="15" name="Picture 15" descr="Icon&#10;&#10;Description automatically generated">
            <a:extLst>
              <a:ext uri="{FF2B5EF4-FFF2-40B4-BE49-F238E27FC236}">
                <a16:creationId xmlns:a16="http://schemas.microsoft.com/office/drawing/2014/main" id="{BBE34812-7009-CF69-92DD-014ACB9A4E6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720000">
            <a:off x="9696912" y="3750523"/>
            <a:ext cx="1680730" cy="1549112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6" name="Picture 16" descr="A picture containing toy&#10;&#10;Description automatically generated">
            <a:extLst>
              <a:ext uri="{FF2B5EF4-FFF2-40B4-BE49-F238E27FC236}">
                <a16:creationId xmlns:a16="http://schemas.microsoft.com/office/drawing/2014/main" id="{B252EFF3-BE94-1725-9C56-2034FDD1228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0700000">
            <a:off x="8277515" y="3802295"/>
            <a:ext cx="1347356" cy="1847851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732FED3-280D-11BA-0F46-A690EE36BE8A}"/>
              </a:ext>
            </a:extLst>
          </p:cNvPr>
          <p:cNvSpPr txBox="1"/>
          <p:nvPr/>
        </p:nvSpPr>
        <p:spPr>
          <a:xfrm>
            <a:off x="7921937" y="3136673"/>
            <a:ext cx="360218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ddim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yn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  <a:endParaRPr lang="en-US" sz="3200" b="1" dirty="0">
              <a:solidFill>
                <a:srgbClr val="002060"/>
              </a:solidFill>
              <a:latin typeface="Cavolini"/>
              <a:cs typeface="Cavolini"/>
            </a:endParaRPr>
          </a:p>
        </p:txBody>
      </p:sp>
      <p:pic>
        <p:nvPicPr>
          <p:cNvPr id="17" name="Picture 17" descr="Icon&#10;&#10;Description automatically generated">
            <a:extLst>
              <a:ext uri="{FF2B5EF4-FFF2-40B4-BE49-F238E27FC236}">
                <a16:creationId xmlns:a16="http://schemas.microsoft.com/office/drawing/2014/main" id="{E8437610-AF25-CF57-EA44-9C205A96C6E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428018" y="5412798"/>
            <a:ext cx="1330037" cy="1006186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0" name="Picture 20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7E371B1C-2675-78C4-EB68-C599BC4899F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24587" y="4203123"/>
            <a:ext cx="1613189" cy="1887682"/>
          </a:xfrm>
          <a:prstGeom prst="rect">
            <a:avLst/>
          </a:prstGeom>
        </p:spPr>
      </p:pic>
      <p:pic>
        <p:nvPicPr>
          <p:cNvPr id="22" name="Picture 22">
            <a:extLst>
              <a:ext uri="{FF2B5EF4-FFF2-40B4-BE49-F238E27FC236}">
                <a16:creationId xmlns:a16="http://schemas.microsoft.com/office/drawing/2014/main" id="{77C4E1F5-F360-6BD4-F135-4226A4E9533C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780000">
            <a:off x="607436" y="4026043"/>
            <a:ext cx="1209675" cy="1562966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4" name="Picture 24" descr="Logo&#10;&#10;Description automatically generated">
            <a:extLst>
              <a:ext uri="{FF2B5EF4-FFF2-40B4-BE49-F238E27FC236}">
                <a16:creationId xmlns:a16="http://schemas.microsoft.com/office/drawing/2014/main" id="{EA375668-F6F1-3ADE-5731-0053C8F280D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756930" y="5446135"/>
            <a:ext cx="1584614" cy="939512"/>
          </a:xfrm>
          <a:prstGeom prst="rect">
            <a:avLst/>
          </a:prstGeom>
        </p:spPr>
      </p:pic>
      <p:pic>
        <p:nvPicPr>
          <p:cNvPr id="21" name="Picture 21">
            <a:extLst>
              <a:ext uri="{FF2B5EF4-FFF2-40B4-BE49-F238E27FC236}">
                <a16:creationId xmlns:a16="http://schemas.microsoft.com/office/drawing/2014/main" id="{B3E0DEDB-4F09-7A01-6655-CF757DE67C1B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0400000">
            <a:off x="2351810" y="3672752"/>
            <a:ext cx="1143000" cy="189547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D5E032C-C2A0-B8CE-DD30-1F0E461E4810}"/>
              </a:ext>
            </a:extLst>
          </p:cNvPr>
          <p:cNvSpPr txBox="1"/>
          <p:nvPr/>
        </p:nvSpPr>
        <p:spPr>
          <a:xfrm rot="21060000">
            <a:off x="548553" y="3443805"/>
            <a:ext cx="180109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hobïau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514B20-5AD0-78DC-D683-B5E59F11527D}"/>
              </a:ext>
            </a:extLst>
          </p:cNvPr>
          <p:cNvSpPr txBox="1"/>
          <p:nvPr/>
        </p:nvSpPr>
        <p:spPr>
          <a:xfrm rot="21060000">
            <a:off x="485847" y="409975"/>
            <a:ext cx="734292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43</a:t>
            </a:r>
          </a:p>
        </p:txBody>
      </p:sp>
    </p:spTree>
    <p:extLst>
      <p:ext uri="{BB962C8B-B14F-4D97-AF65-F5344CB8AC3E}">
        <p14:creationId xmlns:p14="http://schemas.microsoft.com/office/powerpoint/2010/main" val="24415071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671611" y="680990"/>
            <a:ext cx="4849090" cy="1077218"/>
          </a:xfrm>
          <a:prstGeom prst="rect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Oes </a:t>
            </a:r>
            <a:r>
              <a:rPr lang="en-US" sz="4400" b="1" dirty="0">
                <a:solidFill>
                  <a:srgbClr val="002060"/>
                </a:solidFill>
              </a:rPr>
              <a:t>….. </a:t>
            </a:r>
            <a:r>
              <a:rPr lang="en-US" sz="4400" b="1" dirty="0" err="1">
                <a:solidFill>
                  <a:srgbClr val="002060"/>
                </a:solidFill>
              </a:rPr>
              <a:t>gyda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ti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  <a:cs typeface="Calibri"/>
              </a:rPr>
              <a:t>Do you have …..?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594493" y="2785595"/>
            <a:ext cx="5084618" cy="1077218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Oes</a:t>
            </a:r>
            <a:r>
              <a:rPr lang="en-US" sz="4400" b="1" dirty="0">
                <a:solidFill>
                  <a:srgbClr val="002060"/>
                </a:solidFill>
              </a:rPr>
              <a:t>, </a:t>
            </a:r>
            <a:r>
              <a:rPr lang="en-US" sz="4400" b="1" dirty="0" err="1">
                <a:solidFill>
                  <a:srgbClr val="002060"/>
                </a:solidFill>
              </a:rPr>
              <a:t>mae</a:t>
            </a:r>
            <a:r>
              <a:rPr lang="en-US" sz="4400" b="1" dirty="0">
                <a:solidFill>
                  <a:srgbClr val="002060"/>
                </a:solidFill>
              </a:rPr>
              <a:t> ….. </a:t>
            </a:r>
            <a:r>
              <a:rPr lang="en-US" sz="4400" b="1" dirty="0" err="1">
                <a:solidFill>
                  <a:srgbClr val="002060"/>
                </a:solidFill>
              </a:rPr>
              <a:t>gyda</a:t>
            </a:r>
            <a:r>
              <a:rPr lang="en-US" sz="4400" b="1" dirty="0">
                <a:solidFill>
                  <a:srgbClr val="002060"/>
                </a:solidFill>
              </a:rPr>
              <a:t> fi.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  <a:cs typeface="Calibri"/>
              </a:rPr>
              <a:t>Yes, I have …..</a:t>
            </a:r>
            <a:endParaRPr lang="en-US" sz="20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657775" y="2789648"/>
            <a:ext cx="4882880" cy="1754326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Nac </a:t>
            </a:r>
            <a:r>
              <a:rPr lang="en-US" sz="4400" b="1" dirty="0" err="1">
                <a:solidFill>
                  <a:srgbClr val="FF0000"/>
                </a:solidFill>
              </a:rPr>
              <a:t>oes</a:t>
            </a:r>
            <a:r>
              <a:rPr lang="en-US" sz="4400" b="1" dirty="0">
                <a:solidFill>
                  <a:srgbClr val="002060"/>
                </a:solidFill>
              </a:rPr>
              <a:t>, does dim ….. </a:t>
            </a:r>
            <a:r>
              <a:rPr lang="en-US" sz="4400" b="1" dirty="0" err="1">
                <a:solidFill>
                  <a:srgbClr val="002060"/>
                </a:solidFill>
              </a:rPr>
              <a:t>gyda</a:t>
            </a:r>
            <a:r>
              <a:rPr lang="en-US" sz="4400" b="1" dirty="0">
                <a:solidFill>
                  <a:srgbClr val="002060"/>
                </a:solidFill>
              </a:rPr>
              <a:t> fi.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  <a:cs typeface="Calibri"/>
              </a:rPr>
              <a:t>No, I don't have …..</a:t>
            </a:r>
            <a:endParaRPr lang="en-US" sz="2000" b="1">
              <a:solidFill>
                <a:srgbClr val="002060"/>
              </a:solidFill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4387703" y="1754754"/>
            <a:ext cx="796639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7144673" y="1754754"/>
            <a:ext cx="652317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8" name="Picture 8">
            <a:extLst>
              <a:ext uri="{FF2B5EF4-FFF2-40B4-BE49-F238E27FC236}">
                <a16:creationId xmlns:a16="http://schemas.microsoft.com/office/drawing/2014/main" id="{9819331C-3A14-A41D-BEBC-CA7C63BDC3F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51" b="40870"/>
          <a:stretch/>
        </p:blipFill>
        <p:spPr>
          <a:xfrm>
            <a:off x="2257586" y="4246983"/>
            <a:ext cx="3660213" cy="2616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36960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7744A8D-8F2E-66F9-4DF2-210FE08F2DA9}"/>
              </a:ext>
            </a:extLst>
          </p:cNvPr>
          <p:cNvSpPr txBox="1"/>
          <p:nvPr/>
        </p:nvSpPr>
        <p:spPr>
          <a:xfrm>
            <a:off x="3519212" y="35917"/>
            <a:ext cx="4849090" cy="1138773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Oes </a:t>
            </a:r>
            <a:r>
              <a:rPr lang="en-US" sz="4400" b="1" dirty="0">
                <a:solidFill>
                  <a:srgbClr val="002060"/>
                </a:solidFill>
              </a:rPr>
              <a:t>…..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gyda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ti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cs typeface="Calibri"/>
              </a:rPr>
              <a:t>Do you have …..?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B81B42-604A-9481-4308-0182150F8550}"/>
              </a:ext>
            </a:extLst>
          </p:cNvPr>
          <p:cNvSpPr txBox="1"/>
          <p:nvPr/>
        </p:nvSpPr>
        <p:spPr>
          <a:xfrm>
            <a:off x="545650" y="720722"/>
            <a:ext cx="3103418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</a:rPr>
              <a:t>Oes</a:t>
            </a:r>
            <a:r>
              <a:rPr lang="en-US" sz="2400" b="1" dirty="0">
                <a:solidFill>
                  <a:srgbClr val="002060"/>
                </a:solidFill>
              </a:rPr>
              <a:t>, </a:t>
            </a:r>
            <a:r>
              <a:rPr lang="en-US" sz="2400" b="1" dirty="0" err="1">
                <a:solidFill>
                  <a:srgbClr val="002060"/>
                </a:solidFill>
              </a:rPr>
              <a:t>mae</a:t>
            </a:r>
            <a:r>
              <a:rPr lang="en-US" sz="2400" b="1" dirty="0">
                <a:solidFill>
                  <a:srgbClr val="002060"/>
                </a:solidFill>
              </a:rPr>
              <a:t> ….. </a:t>
            </a:r>
            <a:r>
              <a:rPr lang="en-US" sz="2400" b="1" dirty="0" err="1">
                <a:solidFill>
                  <a:srgbClr val="002060"/>
                </a:solidFill>
              </a:rPr>
              <a:t>gyda</a:t>
            </a:r>
            <a:r>
              <a:rPr lang="en-US" sz="2400" b="1" dirty="0">
                <a:solidFill>
                  <a:srgbClr val="002060"/>
                </a:solidFill>
              </a:rPr>
              <a:t> fi.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37FC222-13AC-FACE-D2B5-CE998CF36C39}"/>
              </a:ext>
            </a:extLst>
          </p:cNvPr>
          <p:cNvSpPr txBox="1"/>
          <p:nvPr/>
        </p:nvSpPr>
        <p:spPr>
          <a:xfrm>
            <a:off x="7958929" y="716964"/>
            <a:ext cx="4028595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</a:rPr>
              <a:t>Nac </a:t>
            </a:r>
            <a:r>
              <a:rPr lang="en-US" sz="2400" b="1" dirty="0" err="1">
                <a:solidFill>
                  <a:srgbClr val="FF0000"/>
                </a:solidFill>
              </a:rPr>
              <a:t>oes</a:t>
            </a:r>
            <a:r>
              <a:rPr lang="en-US" sz="2400" b="1" dirty="0">
                <a:solidFill>
                  <a:srgbClr val="002060"/>
                </a:solidFill>
              </a:rPr>
              <a:t>, does dim ….. </a:t>
            </a:r>
            <a:r>
              <a:rPr lang="en-US" sz="2400" b="1" dirty="0" err="1">
                <a:solidFill>
                  <a:srgbClr val="002060"/>
                </a:solidFill>
              </a:rPr>
              <a:t>gyda</a:t>
            </a:r>
            <a:r>
              <a:rPr lang="en-US" sz="2400" b="1" dirty="0">
                <a:solidFill>
                  <a:srgbClr val="002060"/>
                </a:solidFill>
              </a:rPr>
              <a:t> fi.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graphicFrame>
        <p:nvGraphicFramePr>
          <p:cNvPr id="15" name="Table 15">
            <a:extLst>
              <a:ext uri="{FF2B5EF4-FFF2-40B4-BE49-F238E27FC236}">
                <a16:creationId xmlns:a16="http://schemas.microsoft.com/office/drawing/2014/main" id="{8B666A60-48B0-F5CC-77D4-1826D5D1FF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8681377"/>
              </p:ext>
            </p:extLst>
          </p:nvPr>
        </p:nvGraphicFramePr>
        <p:xfrm>
          <a:off x="1939635" y="1454726"/>
          <a:ext cx="8168640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22880">
                  <a:extLst>
                    <a:ext uri="{9D8B030D-6E8A-4147-A177-3AD203B41FA5}">
                      <a16:colId xmlns:a16="http://schemas.microsoft.com/office/drawing/2014/main" val="254779459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2205453744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3141060269"/>
                    </a:ext>
                  </a:extLst>
                </a:gridCol>
              </a:tblGrid>
              <a:tr h="457200">
                <a:tc rowSpan="5"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gwallt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  </a:t>
                      </a:r>
                      <a:r>
                        <a:rPr lang="en-GB" sz="2400" b="0" i="1" dirty="0">
                          <a:solidFill>
                            <a:srgbClr val="002060"/>
                          </a:solidFill>
                        </a:rPr>
                        <a:t>(hair)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dirty="0">
                          <a:solidFill>
                            <a:srgbClr val="002060"/>
                          </a:solidFill>
                        </a:rPr>
                        <a:t>du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dirty="0">
                          <a:solidFill>
                            <a:srgbClr val="002060"/>
                          </a:solidFill>
                        </a:rPr>
                        <a:t>hir </a:t>
                      </a:r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          (long)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2823328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brown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byr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       </a:t>
                      </a:r>
                      <a:r>
                        <a:rPr lang="en-GB" sz="2000" i="1" dirty="0">
                          <a:solidFill>
                            <a:srgbClr val="002060"/>
                          </a:solidFill>
                        </a:rPr>
                        <a:t>(short)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0464411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sinsir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   </a:t>
                      </a:r>
                      <a:r>
                        <a:rPr lang="en-GB" sz="2000" i="1" dirty="0">
                          <a:solidFill>
                            <a:srgbClr val="002060"/>
                          </a:solidFill>
                        </a:rPr>
                        <a:t>(ginger)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syth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     </a:t>
                      </a:r>
                      <a:r>
                        <a:rPr lang="en-GB" sz="2000" i="1" dirty="0">
                          <a:solidFill>
                            <a:srgbClr val="002060"/>
                          </a:solidFill>
                        </a:rPr>
                        <a:t>(straight)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99165040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golau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   </a:t>
                      </a:r>
                      <a:r>
                        <a:rPr lang="en-GB" sz="2000" i="1" dirty="0">
                          <a:solidFill>
                            <a:srgbClr val="002060"/>
                          </a:solidFill>
                        </a:rPr>
                        <a:t>(light / blond)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cyrliog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  </a:t>
                      </a:r>
                      <a:r>
                        <a:rPr lang="en-GB" sz="2000" i="1" dirty="0">
                          <a:solidFill>
                            <a:srgbClr val="002060"/>
                          </a:solidFill>
                        </a:rPr>
                        <a:t>(curly)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0225099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tywyll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  </a:t>
                      </a:r>
                      <a:r>
                        <a:rPr lang="en-GB" sz="1800" i="1" dirty="0">
                          <a:solidFill>
                            <a:srgbClr val="002060"/>
                          </a:solidFill>
                        </a:rPr>
                        <a:t>(dark)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47696886"/>
                  </a:ext>
                </a:extLst>
              </a:tr>
              <a:tr h="370840">
                <a:tc rowSpan="3"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llygaid</a:t>
                      </a:r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 </a:t>
                      </a:r>
                      <a:r>
                        <a:rPr lang="en-GB" sz="2400" i="1" dirty="0">
                          <a:solidFill>
                            <a:srgbClr val="002060"/>
                          </a:solidFill>
                        </a:rPr>
                        <a:t>(eyes)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D0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mawr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glas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0749813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bach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D0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gwyrdd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0844509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D0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brown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D0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174545"/>
                  </a:ext>
                </a:extLst>
              </a:tr>
              <a:tr h="370839">
                <a:tc rowSpan="2"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1" i="0" dirty="0" err="1">
                          <a:solidFill>
                            <a:srgbClr val="002060"/>
                          </a:solidFill>
                        </a:rPr>
                        <a:t>croen</a:t>
                      </a:r>
                      <a:r>
                        <a:rPr lang="en-GB" sz="2400" b="1" i="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i="1" dirty="0">
                          <a:solidFill>
                            <a:srgbClr val="002060"/>
                          </a:solidFill>
                        </a:rPr>
                        <a:t>    (skin)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golau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8112889"/>
                  </a:ext>
                </a:extLst>
              </a:tr>
              <a:tr h="37083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4F7C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tywyll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9336342"/>
                  </a:ext>
                </a:extLst>
              </a:tr>
              <a:tr h="370838">
                <a:tc rowSpan="2"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1" i="0" dirty="0" err="1">
                          <a:solidFill>
                            <a:srgbClr val="002060"/>
                          </a:solidFill>
                        </a:rPr>
                        <a:t>bochau</a:t>
                      </a:r>
                      <a:r>
                        <a:rPr lang="en-GB" sz="2400" i="1" dirty="0">
                          <a:solidFill>
                            <a:srgbClr val="002060"/>
                          </a:solidFill>
                        </a:rPr>
                        <a:t>   (cheeks)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A0A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coch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0A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0A7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4488041"/>
                  </a:ext>
                </a:extLst>
              </a:tr>
              <a:tr h="37083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A0A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pinc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A0A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A0A7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94186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24102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7744A8D-8F2E-66F9-4DF2-210FE08F2DA9}"/>
              </a:ext>
            </a:extLst>
          </p:cNvPr>
          <p:cNvSpPr txBox="1"/>
          <p:nvPr/>
        </p:nvSpPr>
        <p:spPr>
          <a:xfrm>
            <a:off x="3671612" y="-78034"/>
            <a:ext cx="4849090" cy="923330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5400" b="1" dirty="0">
                <a:solidFill>
                  <a:srgbClr val="FF0000"/>
                </a:solidFill>
              </a:rPr>
              <a:t>Oes </a:t>
            </a:r>
            <a:r>
              <a:rPr lang="en-US" sz="5400" b="1" dirty="0">
                <a:solidFill>
                  <a:srgbClr val="002060"/>
                </a:solidFill>
              </a:rPr>
              <a:t>…..</a:t>
            </a:r>
            <a:r>
              <a:rPr lang="en-US" sz="5400" b="1" dirty="0">
                <a:solidFill>
                  <a:srgbClr val="FF000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gyda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ti</a:t>
            </a:r>
            <a:r>
              <a:rPr lang="en-US" sz="5400" b="1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6" name="Picture 6" descr="Diagram&#10;&#10;Description automatically generated">
            <a:extLst>
              <a:ext uri="{FF2B5EF4-FFF2-40B4-BE49-F238E27FC236}">
                <a16:creationId xmlns:a16="http://schemas.microsoft.com/office/drawing/2014/main" id="{659F5765-8A12-5838-9FFC-DC44427065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1032" y="977070"/>
            <a:ext cx="7397387" cy="512325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6C7C5C7-54E0-8733-F69D-ABF6F3401DDF}"/>
              </a:ext>
            </a:extLst>
          </p:cNvPr>
          <p:cNvSpPr txBox="1"/>
          <p:nvPr/>
        </p:nvSpPr>
        <p:spPr>
          <a:xfrm>
            <a:off x="558565" y="6248451"/>
            <a:ext cx="3103418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</a:rPr>
              <a:t>Oes</a:t>
            </a:r>
            <a:r>
              <a:rPr lang="en-US" sz="2400" b="1" dirty="0">
                <a:solidFill>
                  <a:srgbClr val="002060"/>
                </a:solidFill>
              </a:rPr>
              <a:t>, </a:t>
            </a:r>
            <a:r>
              <a:rPr lang="en-US" sz="2400" b="1" dirty="0" err="1">
                <a:solidFill>
                  <a:srgbClr val="002060"/>
                </a:solidFill>
              </a:rPr>
              <a:t>mae</a:t>
            </a:r>
            <a:r>
              <a:rPr lang="en-US" sz="2400" b="1" dirty="0">
                <a:solidFill>
                  <a:srgbClr val="002060"/>
                </a:solidFill>
              </a:rPr>
              <a:t> ….. </a:t>
            </a:r>
            <a:r>
              <a:rPr lang="en-US" sz="2400" b="1" dirty="0" err="1">
                <a:solidFill>
                  <a:srgbClr val="002060"/>
                </a:solidFill>
              </a:rPr>
              <a:t>gyda</a:t>
            </a:r>
            <a:r>
              <a:rPr lang="en-US" sz="2400" b="1" dirty="0">
                <a:solidFill>
                  <a:srgbClr val="002060"/>
                </a:solidFill>
              </a:rPr>
              <a:t> fi.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25FB81-813B-2A1E-64CB-043A89529418}"/>
              </a:ext>
            </a:extLst>
          </p:cNvPr>
          <p:cNvSpPr txBox="1"/>
          <p:nvPr/>
        </p:nvSpPr>
        <p:spPr>
          <a:xfrm>
            <a:off x="7636048" y="6244693"/>
            <a:ext cx="4028595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</a:rPr>
              <a:t>Nac </a:t>
            </a:r>
            <a:r>
              <a:rPr lang="en-US" sz="2400" b="1" dirty="0" err="1">
                <a:solidFill>
                  <a:srgbClr val="FF0000"/>
                </a:solidFill>
              </a:rPr>
              <a:t>oes</a:t>
            </a:r>
            <a:r>
              <a:rPr lang="en-US" sz="2400" b="1" dirty="0">
                <a:solidFill>
                  <a:srgbClr val="002060"/>
                </a:solidFill>
              </a:rPr>
              <a:t>, does dim ….. </a:t>
            </a:r>
            <a:r>
              <a:rPr lang="en-US" sz="2400" b="1" dirty="0" err="1">
                <a:solidFill>
                  <a:srgbClr val="002060"/>
                </a:solidFill>
              </a:rPr>
              <a:t>gyda</a:t>
            </a:r>
            <a:r>
              <a:rPr lang="en-US" sz="2400" b="1" dirty="0">
                <a:solidFill>
                  <a:srgbClr val="002060"/>
                </a:solidFill>
              </a:rPr>
              <a:t> fi.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6727433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7744A8D-8F2E-66F9-4DF2-210FE08F2DA9}"/>
              </a:ext>
            </a:extLst>
          </p:cNvPr>
          <p:cNvSpPr txBox="1"/>
          <p:nvPr/>
        </p:nvSpPr>
        <p:spPr>
          <a:xfrm>
            <a:off x="3671611" y="78967"/>
            <a:ext cx="4849090" cy="830997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800" b="1" dirty="0">
                <a:solidFill>
                  <a:srgbClr val="FF0000"/>
                </a:solidFill>
              </a:rPr>
              <a:t>Oes </a:t>
            </a:r>
            <a:r>
              <a:rPr lang="en-US" sz="4800" b="1" dirty="0">
                <a:solidFill>
                  <a:srgbClr val="002060"/>
                </a:solidFill>
              </a:rPr>
              <a:t>….. </a:t>
            </a:r>
            <a:r>
              <a:rPr lang="en-US" sz="4800" b="1" dirty="0" err="1">
                <a:solidFill>
                  <a:srgbClr val="002060"/>
                </a:solidFill>
              </a:rPr>
              <a:t>gyda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ti</a:t>
            </a:r>
            <a:r>
              <a:rPr lang="en-US" sz="4800" b="1" dirty="0">
                <a:solidFill>
                  <a:srgbClr val="002060"/>
                </a:solidFill>
              </a:rPr>
              <a:t>?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F91AC1D2-89DC-E180-EC17-D4B2256E8E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3506398"/>
              </p:ext>
            </p:extLst>
          </p:nvPr>
        </p:nvGraphicFramePr>
        <p:xfrm>
          <a:off x="595745" y="1233054"/>
          <a:ext cx="11046658" cy="454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33054">
                  <a:extLst>
                    <a:ext uri="{9D8B030D-6E8A-4147-A177-3AD203B41FA5}">
                      <a16:colId xmlns:a16="http://schemas.microsoft.com/office/drawing/2014/main" val="2190538000"/>
                    </a:ext>
                  </a:extLst>
                </a:gridCol>
                <a:gridCol w="1468579">
                  <a:extLst>
                    <a:ext uri="{9D8B030D-6E8A-4147-A177-3AD203B41FA5}">
                      <a16:colId xmlns:a16="http://schemas.microsoft.com/office/drawing/2014/main" val="2051368450"/>
                    </a:ext>
                  </a:extLst>
                </a:gridCol>
                <a:gridCol w="2951016">
                  <a:extLst>
                    <a:ext uri="{9D8B030D-6E8A-4147-A177-3AD203B41FA5}">
                      <a16:colId xmlns:a16="http://schemas.microsoft.com/office/drawing/2014/main" val="1499561486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1283529909"/>
                    </a:ext>
                  </a:extLst>
                </a:gridCol>
                <a:gridCol w="1357745">
                  <a:extLst>
                    <a:ext uri="{9D8B030D-6E8A-4147-A177-3AD203B41FA5}">
                      <a16:colId xmlns:a16="http://schemas.microsoft.com/office/drawing/2014/main" val="1117092036"/>
                    </a:ext>
                  </a:extLst>
                </a:gridCol>
                <a:gridCol w="2207464">
                  <a:extLst>
                    <a:ext uri="{9D8B030D-6E8A-4147-A177-3AD203B41FA5}">
                      <a16:colId xmlns:a16="http://schemas.microsoft.com/office/drawing/2014/main" val="2638917159"/>
                    </a:ext>
                  </a:extLst>
                </a:gridCol>
              </a:tblGrid>
              <a:tr h="370839">
                <a:tc gridSpan="6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3600" b="1" dirty="0">
                          <a:solidFill>
                            <a:srgbClr val="002060"/>
                          </a:solidFill>
                        </a:rPr>
                        <a:t>Y </a:t>
                      </a:r>
                      <a:r>
                        <a:rPr lang="en-GB" sz="3600" b="1" dirty="0" err="1">
                          <a:solidFill>
                            <a:srgbClr val="002060"/>
                          </a:solidFill>
                        </a:rPr>
                        <a:t>Teulu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2339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mam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mother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mab</a:t>
                      </a:r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son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ewythr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uncle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64665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llysfam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stepmother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merch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daughter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wyr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grandson</a:t>
                      </a:r>
                      <a:endParaRPr lang="en-GB" sz="2000" b="0" i="1" dirty="0" err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89240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tad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father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mab</a:t>
                      </a:r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yng</a:t>
                      </a:r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nghyfraith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son in law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wyres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granddaughter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71079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llysdad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stepfather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merch </a:t>
                      </a:r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yng</a:t>
                      </a:r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nghyfraith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daughter in law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g</a:t>
                      </a:r>
                      <a:r>
                        <a:rPr lang="en-GB" sz="2400" b="1" i="0" u="none" strike="noStrike" noProof="0" err="1">
                          <a:solidFill>
                            <a:srgbClr val="002060"/>
                          </a:solidFill>
                          <a:latin typeface="Calibri"/>
                        </a:rPr>
                        <a:t>ŵ</a:t>
                      </a:r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husband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87793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brawd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brother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cefnder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cousin (male)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gwraig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wife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21754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chwaer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sister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cyfnither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cousin (female)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partner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partner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17637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rhieni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parents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modryb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auntie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mam-</a:t>
                      </a:r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gu</a:t>
                      </a:r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grandmother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8881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tad-cu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grandfather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taid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grandfather (North Wales)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nain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Grandmother</a:t>
                      </a:r>
                    </a:p>
                    <a:p>
                      <a:pPr lvl="0">
                        <a:buNone/>
                      </a:pPr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(North Wales)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00485213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0E54B3D-C02F-0AFC-6FFF-1F75EFD650C4}"/>
              </a:ext>
            </a:extLst>
          </p:cNvPr>
          <p:cNvSpPr txBox="1"/>
          <p:nvPr/>
        </p:nvSpPr>
        <p:spPr>
          <a:xfrm>
            <a:off x="1584741" y="6027012"/>
            <a:ext cx="3103418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</a:rPr>
              <a:t>Oes</a:t>
            </a:r>
            <a:r>
              <a:rPr lang="en-US" sz="2400" b="1" dirty="0">
                <a:solidFill>
                  <a:srgbClr val="002060"/>
                </a:solidFill>
              </a:rPr>
              <a:t>, </a:t>
            </a:r>
            <a:r>
              <a:rPr lang="en-US" sz="2400" b="1" dirty="0" err="1">
                <a:solidFill>
                  <a:srgbClr val="002060"/>
                </a:solidFill>
              </a:rPr>
              <a:t>mae</a:t>
            </a:r>
            <a:r>
              <a:rPr lang="en-US" sz="2400" b="1" dirty="0">
                <a:solidFill>
                  <a:srgbClr val="002060"/>
                </a:solidFill>
              </a:rPr>
              <a:t> ….. </a:t>
            </a:r>
            <a:r>
              <a:rPr lang="en-US" sz="2400" b="1" dirty="0" err="1">
                <a:solidFill>
                  <a:srgbClr val="002060"/>
                </a:solidFill>
              </a:rPr>
              <a:t>gyda</a:t>
            </a:r>
            <a:r>
              <a:rPr lang="en-US" sz="2400" b="1" dirty="0">
                <a:solidFill>
                  <a:srgbClr val="002060"/>
                </a:solidFill>
              </a:rPr>
              <a:t> fi.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FD7BDA-A057-8FAC-CCE1-70E98E832969}"/>
              </a:ext>
            </a:extLst>
          </p:cNvPr>
          <p:cNvSpPr txBox="1"/>
          <p:nvPr/>
        </p:nvSpPr>
        <p:spPr>
          <a:xfrm>
            <a:off x="6850565" y="6023255"/>
            <a:ext cx="4028595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</a:rPr>
              <a:t>Nac </a:t>
            </a:r>
            <a:r>
              <a:rPr lang="en-US" sz="2400" b="1" dirty="0" err="1">
                <a:solidFill>
                  <a:srgbClr val="FF0000"/>
                </a:solidFill>
              </a:rPr>
              <a:t>oes</a:t>
            </a:r>
            <a:r>
              <a:rPr lang="en-US" sz="2400" b="1" dirty="0">
                <a:solidFill>
                  <a:srgbClr val="002060"/>
                </a:solidFill>
              </a:rPr>
              <a:t>, does dim ….. </a:t>
            </a:r>
            <a:r>
              <a:rPr lang="en-US" sz="2400" b="1" dirty="0" err="1">
                <a:solidFill>
                  <a:srgbClr val="002060"/>
                </a:solidFill>
              </a:rPr>
              <a:t>gyda</a:t>
            </a:r>
            <a:r>
              <a:rPr lang="en-US" sz="2400" b="1" dirty="0">
                <a:solidFill>
                  <a:srgbClr val="002060"/>
                </a:solidFill>
              </a:rPr>
              <a:t> fi.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4547027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564757" y="225938"/>
            <a:ext cx="11300775" cy="147732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5400" b="1" dirty="0">
                <a:solidFill>
                  <a:srgbClr val="002060"/>
                </a:solidFill>
                <a:cs typeface="Calibri"/>
              </a:rPr>
              <a:t>Oes … </a:t>
            </a:r>
            <a:r>
              <a:rPr lang="en-US" sz="5400" b="1" dirty="0" err="1">
                <a:solidFill>
                  <a:srgbClr val="002060"/>
                </a:solidFill>
                <a:cs typeface="Calibri"/>
              </a:rPr>
              <a:t>gyda</a:t>
            </a:r>
            <a:r>
              <a:rPr lang="en-US" sz="54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5400" b="1" dirty="0" err="1">
                <a:solidFill>
                  <a:srgbClr val="002060"/>
                </a:solidFill>
                <a:cs typeface="Calibri"/>
              </a:rPr>
              <a:t>ti</a:t>
            </a:r>
            <a:r>
              <a:rPr lang="en-US" sz="5400" b="1" dirty="0">
                <a:solidFill>
                  <a:srgbClr val="002060"/>
                </a:solidFill>
                <a:cs typeface="Calibri"/>
              </a:rPr>
              <a:t>? 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               </a:t>
            </a:r>
            <a:r>
              <a:rPr lang="en-US" sz="3600" dirty="0">
                <a:solidFill>
                  <a:srgbClr val="FF0000"/>
                </a:solidFill>
                <a:cs typeface="Calibri"/>
              </a:rPr>
              <a:t>Oes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mae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…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gyda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fi.</a:t>
            </a:r>
          </a:p>
          <a:p>
            <a:r>
              <a:rPr lang="en-US" sz="3600" dirty="0">
                <a:solidFill>
                  <a:srgbClr val="FF0000"/>
                </a:solidFill>
                <a:cs typeface="Calibri"/>
              </a:rPr>
              <a:t>                                                   Nac </a:t>
            </a:r>
            <a:r>
              <a:rPr lang="en-US" sz="3600" dirty="0" err="1">
                <a:solidFill>
                  <a:srgbClr val="FF0000"/>
                </a:solidFill>
                <a:cs typeface="Calibri"/>
              </a:rPr>
              <a:t>oes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, does dim …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gyda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fi.</a:t>
            </a: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458455"/>
            <a:ext cx="4462064" cy="5404244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DA81B35-FFEA-BFF3-8E72-4B04311557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5241699"/>
              </p:ext>
            </p:extLst>
          </p:nvPr>
        </p:nvGraphicFramePr>
        <p:xfrm>
          <a:off x="4606731" y="2283097"/>
          <a:ext cx="3336658" cy="380238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031178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305480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4903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1​</a:t>
                      </a:r>
                      <a:endParaRPr lang="en-US" dirty="0">
                        <a:effectLst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Sophie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2​</a:t>
                      </a:r>
                      <a:endParaRPr lang="en-US" dirty="0">
                        <a:effectLst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Daniel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3​</a:t>
                      </a:r>
                      <a:endParaRPr lang="en-US" dirty="0">
                        <a:effectLst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Jade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4​</a:t>
                      </a:r>
                      <a:endParaRPr lang="en-US" dirty="0">
                        <a:effectLst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Shannon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5​</a:t>
                      </a:r>
                      <a:endParaRPr lang="en-US" dirty="0">
                        <a:effectLst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Elysia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6​</a:t>
                      </a:r>
                      <a:endParaRPr lang="en-US" dirty="0">
                        <a:effectLst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Molly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7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Kelly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870772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8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Gemma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255135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9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Jessica Gethin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461174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66A8EAD-81AB-752B-8FB0-813A141342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4271205"/>
              </p:ext>
            </p:extLst>
          </p:nvPr>
        </p:nvGraphicFramePr>
        <p:xfrm>
          <a:off x="8613790" y="2281307"/>
          <a:ext cx="3118931" cy="3849853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963890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155041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5810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10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Jessica </a:t>
                      </a:r>
                      <a:r>
                        <a:rPr lang="en-US" sz="1800" dirty="0" err="1">
                          <a:effectLst/>
                        </a:rPr>
                        <a:t>Lervy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926386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11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Lily-May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602480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12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Katie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794399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1​3</a:t>
                      </a:r>
                      <a:endParaRPr lang="en-US" dirty="0">
                        <a:effectLst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Lucy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14</a:t>
                      </a:r>
                      <a:endParaRPr lang="en-US" dirty="0">
                        <a:effectLst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Megan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15</a:t>
                      </a:r>
                      <a:endParaRPr lang="en-US" dirty="0">
                        <a:effectLst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Alice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16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Emily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17</a:t>
                      </a:r>
                      <a:endParaRPr lang="en-US" dirty="0">
                        <a:effectLst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Cerys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18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Jodie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47296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735790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729627" y="4844495"/>
            <a:ext cx="5090219" cy="166199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 b="1" dirty="0" err="1">
                <a:solidFill>
                  <a:srgbClr val="002060"/>
                </a:solidFill>
                <a:cs typeface="Calibri"/>
              </a:rPr>
              <a:t>Fy</a:t>
            </a:r>
            <a:r>
              <a:rPr lang="en-US" sz="5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cs typeface="Calibri"/>
              </a:rPr>
              <a:t>mhasport</a:t>
            </a:r>
          </a:p>
          <a:p>
            <a:pPr algn="ctr"/>
            <a:endParaRPr lang="en-US" sz="24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cs typeface="Calibri"/>
              </a:rPr>
              <a:t>My passport</a:t>
            </a:r>
          </a:p>
        </p:txBody>
      </p:sp>
    </p:spTree>
    <p:extLst>
      <p:ext uri="{BB962C8B-B14F-4D97-AF65-F5344CB8AC3E}">
        <p14:creationId xmlns:p14="http://schemas.microsoft.com/office/powerpoint/2010/main" val="207200078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D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7619251"/>
              </p:ext>
            </p:extLst>
          </p:nvPr>
        </p:nvGraphicFramePr>
        <p:xfrm>
          <a:off x="751229" y="1007078"/>
          <a:ext cx="8269733" cy="55731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8814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6690919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400372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Mari Powell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374542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Oed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  <a:endParaRPr lang="en-US" sz="1800" b="1"/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43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38745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Pen-</a:t>
                      </a: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blwydd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Mawrth 7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069300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Cartref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tŷ</a:t>
                      </a:r>
                      <a:r>
                        <a:rPr lang="en-US" sz="1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pâr</a:t>
                      </a:r>
                      <a:r>
                        <a:rPr lang="en-US" sz="1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, Abertawe</a:t>
                      </a:r>
                      <a:endParaRPr lang="en-US" sz="1800" b="0" dirty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2647086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Hobïau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darllen</a:t>
                      </a: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mynd</a:t>
                      </a: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â'r</a:t>
                      </a: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 ci am </a:t>
                      </a: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dro</a:t>
                      </a: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siopa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Hoff </a:t>
                      </a: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fwyd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siocled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Cas </a:t>
                      </a: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fwyd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bananas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Hoff </a:t>
                      </a: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bethau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siarad</a:t>
                      </a: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Cymraeg</a:t>
                      </a: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treulio</a:t>
                      </a: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amser</a:t>
                      </a: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gyda'r</a:t>
                      </a: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teulu</a:t>
                      </a: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bwyta</a:t>
                      </a: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allan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Cas </a:t>
                      </a: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bethau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rhedeg</a:t>
                      </a: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pryf</a:t>
                      </a: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copyn</a:t>
                      </a: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annibendod</a:t>
                      </a: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Gwallt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golau</a:t>
                      </a: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, hir 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Llygaid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brown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899662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Teulu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gŵr</a:t>
                      </a:r>
                      <a:r>
                        <a:rPr lang="en-GB" sz="1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, un </a:t>
                      </a:r>
                      <a:r>
                        <a:rPr lang="en-GB" sz="18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ferch</a:t>
                      </a:r>
                      <a:r>
                        <a:rPr lang="en-GB" sz="1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, un </a:t>
                      </a:r>
                      <a:r>
                        <a:rPr lang="en-GB" sz="18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mab</a:t>
                      </a:r>
                      <a:endParaRPr lang="en-US" sz="1800" b="0" dirty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0905141"/>
                  </a:ext>
                </a:extLst>
              </a:tr>
              <a:tr h="38745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Brawd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dim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80002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Chwaer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dim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3377660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Anifail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Anwes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un ci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0939102"/>
                  </a:ext>
                </a:extLst>
              </a:tr>
            </a:tbl>
          </a:graphicData>
        </a:graphic>
      </p:graphicFrame>
      <p:pic>
        <p:nvPicPr>
          <p:cNvPr id="2" name="Picture 2">
            <a:extLst>
              <a:ext uri="{FF2B5EF4-FFF2-40B4-BE49-F238E27FC236}">
                <a16:creationId xmlns:a16="http://schemas.microsoft.com/office/drawing/2014/main" id="{25C36E06-B458-5ACE-2DFF-535B48D179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44076" y="255560"/>
            <a:ext cx="2144900" cy="2717692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F7437E6-A34F-11FD-0544-35523D046031}"/>
              </a:ext>
            </a:extLst>
          </p:cNvPr>
          <p:cNvSpPr txBox="1"/>
          <p:nvPr/>
        </p:nvSpPr>
        <p:spPr>
          <a:xfrm>
            <a:off x="4545281" y="82025"/>
            <a:ext cx="3103210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cs typeface="Calibri"/>
              </a:rPr>
              <a:t>Fy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mhasport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 dirty="0">
              <a:solidFill>
                <a:srgbClr val="002060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084006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D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0452854"/>
              </p:ext>
            </p:extLst>
          </p:nvPr>
        </p:nvGraphicFramePr>
        <p:xfrm>
          <a:off x="751229" y="1007078"/>
          <a:ext cx="8269733" cy="55731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8814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6690919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400372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374542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Oed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  <a:endParaRPr lang="en-US" sz="1800" b="1"/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38745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Pen-</a:t>
                      </a: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blwydd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069300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Cartref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i="0" u="none" strike="noStrike" noProof="0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2647086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Hobïau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Hoff </a:t>
                      </a: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fwyd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dirty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Cas </a:t>
                      </a: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fwyd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Hoff </a:t>
                      </a: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bethau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dirty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Cas </a:t>
                      </a: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bethau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Gwallt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Llygaid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899662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Teulu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800" b="0" i="0" u="none" strike="noStrike" noProof="0" dirty="0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0905141"/>
                  </a:ext>
                </a:extLst>
              </a:tr>
              <a:tr h="38745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Brawd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80002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Chwaer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3377660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Anifail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Anwes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0939102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F7437E6-A34F-11FD-0544-35523D046031}"/>
              </a:ext>
            </a:extLst>
          </p:cNvPr>
          <p:cNvSpPr txBox="1"/>
          <p:nvPr/>
        </p:nvSpPr>
        <p:spPr>
          <a:xfrm>
            <a:off x="4545281" y="82025"/>
            <a:ext cx="3103210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cs typeface="Calibri"/>
              </a:rPr>
              <a:t>Fy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mhasport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C52EE8B-AC5C-A18F-B612-A2CDB54D3D99}"/>
              </a:ext>
            </a:extLst>
          </p:cNvPr>
          <p:cNvSpPr/>
          <p:nvPr/>
        </p:nvSpPr>
        <p:spPr>
          <a:xfrm>
            <a:off x="9738101" y="258305"/>
            <a:ext cx="2118101" cy="2750949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849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D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3" descr="A picture containing text, stationary, marker&#10;&#10;Description automatically generated">
            <a:extLst>
              <a:ext uri="{FF2B5EF4-FFF2-40B4-BE49-F238E27FC236}">
                <a16:creationId xmlns:a16="http://schemas.microsoft.com/office/drawing/2014/main" id="{4BF0AE36-173A-A6C6-4591-9DB68323DB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48673"/>
            <a:ext cx="12197166" cy="685105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5787E99-18DD-3115-FF22-F98C19EFC6F6}"/>
              </a:ext>
            </a:extLst>
          </p:cNvPr>
          <p:cNvSpPr txBox="1"/>
          <p:nvPr/>
        </p:nvSpPr>
        <p:spPr>
          <a:xfrm rot="-180000">
            <a:off x="2401751" y="1257790"/>
            <a:ext cx="7904134" cy="34778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 u="sng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Dydd</a:t>
            </a:r>
            <a:r>
              <a:rPr lang="en-GB" sz="2200" u="sng" dirty="0">
                <a:solidFill>
                  <a:srgbClr val="002060"/>
                </a:solidFill>
                <a:latin typeface="Dreaming Outloud Pro"/>
                <a:cs typeface="Dreaming Outloud Pro"/>
              </a:rPr>
              <a:t> Iau, Mawrth </a:t>
            </a:r>
            <a:r>
              <a:rPr lang="en-GB" sz="2200" u="sng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yr</a:t>
            </a:r>
            <a:r>
              <a:rPr lang="en-GB" sz="2200" u="sng" dirty="0">
                <a:solidFill>
                  <a:srgbClr val="002060"/>
                </a:solidFill>
                <a:latin typeface="Dreaming Outloud Pro"/>
                <a:cs typeface="Dreaming Outloud Pro"/>
              </a:rPr>
              <a:t> ail, 2023</a:t>
            </a:r>
          </a:p>
          <a:p>
            <a:endParaRPr lang="en-GB" sz="2200" u="sng" dirty="0">
              <a:solidFill>
                <a:srgbClr val="002060"/>
              </a:solidFill>
              <a:latin typeface="Dreaming Outloud Pro"/>
              <a:cs typeface="Dreaming Outloud Pro"/>
            </a:endParaRPr>
          </a:p>
          <a:p>
            <a:r>
              <a:rPr lang="en-GB" sz="2200" u="sng" dirty="0">
                <a:solidFill>
                  <a:srgbClr val="002060"/>
                </a:solidFill>
                <a:latin typeface="Dreaming Outloud Pro"/>
                <a:cs typeface="Dreaming Outloud Pro"/>
              </a:rPr>
              <a:t>Nod y </a:t>
            </a:r>
            <a:r>
              <a:rPr lang="en-GB" sz="2200" u="sng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wers</a:t>
            </a:r>
            <a:r>
              <a:rPr lang="en-GB" sz="2200" u="sng" dirty="0">
                <a:solidFill>
                  <a:srgbClr val="002060"/>
                </a:solidFill>
                <a:latin typeface="Dreaming Outloud Pro"/>
                <a:cs typeface="Dreaming Outloud Pro"/>
              </a:rPr>
              <a:t> </a:t>
            </a:r>
            <a:r>
              <a:rPr lang="en-GB" sz="2200" u="sng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ydy</a:t>
            </a:r>
            <a:r>
              <a:rPr lang="en-GB" sz="2200" u="sng" dirty="0">
                <a:solidFill>
                  <a:srgbClr val="002060"/>
                </a:solidFill>
                <a:latin typeface="Dreaming Outloud Pro"/>
                <a:cs typeface="Dreaming Outloud Pro"/>
              </a:rPr>
              <a:t> </a:t>
            </a:r>
            <a:r>
              <a:rPr lang="en-GB" sz="2200" u="sng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ysgrifennu</a:t>
            </a:r>
            <a:r>
              <a:rPr lang="en-GB" sz="2200" u="sng" dirty="0">
                <a:solidFill>
                  <a:srgbClr val="002060"/>
                </a:solidFill>
                <a:latin typeface="Dreaming Outloud Pro"/>
                <a:cs typeface="Dreaming Outloud Pro"/>
              </a:rPr>
              <a:t> </a:t>
            </a:r>
            <a:r>
              <a:rPr lang="en-GB" sz="2200" u="sng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hunanbortread</a:t>
            </a:r>
            <a:r>
              <a:rPr lang="en-GB" sz="2200" u="sng" dirty="0">
                <a:solidFill>
                  <a:srgbClr val="002060"/>
                </a:solidFill>
                <a:latin typeface="Dreaming Outloud Pro"/>
                <a:cs typeface="Dreaming Outloud Pro"/>
              </a:rPr>
              <a:t> </a:t>
            </a:r>
            <a:r>
              <a:rPr lang="en-GB" sz="2200" u="sng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yn</a:t>
            </a:r>
            <a:r>
              <a:rPr lang="en-GB" sz="2200" u="sng" dirty="0">
                <a:solidFill>
                  <a:srgbClr val="002060"/>
                </a:solidFill>
                <a:latin typeface="Dreaming Outloud Pro"/>
                <a:cs typeface="Dreaming Outloud Pro"/>
              </a:rPr>
              <a:t> </a:t>
            </a:r>
            <a:r>
              <a:rPr lang="en-GB" sz="2200" u="sng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Gymraeg</a:t>
            </a:r>
            <a:r>
              <a:rPr lang="en-GB" sz="2200" u="sng" dirty="0">
                <a:solidFill>
                  <a:srgbClr val="002060"/>
                </a:solidFill>
                <a:latin typeface="Dreaming Outloud Pro"/>
                <a:cs typeface="Dreaming Outloud Pro"/>
              </a:rPr>
              <a:t>.</a:t>
            </a:r>
          </a:p>
          <a:p>
            <a:endParaRPr lang="en-GB" sz="2200" u="sng" dirty="0">
              <a:solidFill>
                <a:srgbClr val="002060"/>
              </a:solidFill>
              <a:latin typeface="Dreaming Outloud Pro"/>
              <a:cs typeface="Dreaming Outloud Pro"/>
            </a:endParaRPr>
          </a:p>
          <a:p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       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Helô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! Mari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dw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i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. Dw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i'n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 43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oed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. Mae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fy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mhen-blwydd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 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i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 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ym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 mis Mawrth.</a:t>
            </a:r>
          </a:p>
          <a:p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       Dw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i'n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 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byw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yn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 Abertawe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mewn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 </a:t>
            </a:r>
            <a:r>
              <a:rPr lang="en-US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tŷ</a:t>
            </a:r>
            <a:r>
              <a:rPr lang="en-US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 </a:t>
            </a:r>
            <a:r>
              <a:rPr lang="en-US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pâr</a:t>
            </a:r>
            <a:r>
              <a:rPr lang="en-US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. Dw </a:t>
            </a:r>
            <a:r>
              <a:rPr lang="en-US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i'n</a:t>
            </a:r>
            <a:r>
              <a:rPr lang="en-US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</a:t>
            </a:r>
            <a:r>
              <a:rPr lang="en-US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byw</a:t>
            </a:r>
            <a:r>
              <a:rPr lang="en-US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</a:t>
            </a:r>
            <a:r>
              <a:rPr lang="en-US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gyda</a:t>
            </a:r>
            <a:r>
              <a:rPr lang="en-US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</a:t>
            </a:r>
            <a:r>
              <a:rPr lang="en-US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fy</a:t>
            </a:r>
            <a:r>
              <a:rPr lang="en-US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</a:t>
            </a:r>
            <a:r>
              <a:rPr lang="en-US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nheulu</a:t>
            </a:r>
            <a:r>
              <a:rPr lang="en-US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. Mae g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ŵr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gyda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fi. Mae un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ferch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gyda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fi – 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mae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hi'n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 </a:t>
            </a:r>
            <a:endParaRPr lang="en-GB" sz="2200" dirty="0">
              <a:solidFill>
                <a:srgbClr val="000000"/>
              </a:solidFill>
              <a:latin typeface="Calibri" panose="020F0502020204030204"/>
              <a:ea typeface="+mn-lt"/>
              <a:cs typeface="+mn-lt"/>
            </a:endParaRPr>
          </a:p>
          <a:p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13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oed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. Mae un fab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gyda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fi –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mae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e'n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 8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oed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. Does dim </a:t>
            </a:r>
            <a:endParaRPr lang="en-GB" sz="2200">
              <a:solidFill>
                <a:srgbClr val="000000"/>
              </a:solidFill>
              <a:latin typeface="Calibri" panose="020F0502020204030204"/>
              <a:ea typeface="+mn-lt"/>
              <a:cs typeface="+mn-lt"/>
            </a:endParaRPr>
          </a:p>
          <a:p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brawd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neu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chwaer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gyda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fi.</a:t>
            </a:r>
            <a:endParaRPr lang="en-GB" sz="2200">
              <a:cs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9955D89-24A4-52CC-01C7-BD2E7C9E292F}"/>
              </a:ext>
            </a:extLst>
          </p:cNvPr>
          <p:cNvSpPr txBox="1"/>
          <p:nvPr/>
        </p:nvSpPr>
        <p:spPr>
          <a:xfrm>
            <a:off x="4145796" y="5166101"/>
            <a:ext cx="3892656" cy="92333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5400" b="1" dirty="0">
                <a:solidFill>
                  <a:srgbClr val="FF0000"/>
                </a:solidFill>
                <a:cs typeface="Calibri"/>
              </a:rPr>
              <a:t>Beth </a:t>
            </a:r>
            <a:r>
              <a:rPr lang="en-GB" sz="5400" b="1" dirty="0" err="1">
                <a:solidFill>
                  <a:srgbClr val="FF0000"/>
                </a:solidFill>
                <a:cs typeface="Calibri"/>
              </a:rPr>
              <a:t>nesaf</a:t>
            </a:r>
            <a:r>
              <a:rPr lang="en-GB" sz="5400" b="1" dirty="0">
                <a:solidFill>
                  <a:srgbClr val="FF0000"/>
                </a:solidFill>
                <a:cs typeface="Calibri"/>
              </a:rPr>
              <a:t>?!</a:t>
            </a:r>
            <a:endParaRPr lang="en-GB" sz="5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97094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Any questions?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220030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D4B72622-B28A-CBF4-BE38-EA5ED73413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0" b="207"/>
          <a:stretch/>
        </p:blipFill>
        <p:spPr>
          <a:xfrm>
            <a:off x="77492" y="348085"/>
            <a:ext cx="5923225" cy="639503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083F80-C5CA-AA4E-A0FB-72C7EBC86799}"/>
              </a:ext>
            </a:extLst>
          </p:cNvPr>
          <p:cNvSpPr txBox="1"/>
          <p:nvPr/>
        </p:nvSpPr>
        <p:spPr>
          <a:xfrm rot="20937613">
            <a:off x="1073785" y="4863598"/>
            <a:ext cx="3781227" cy="1077218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  <a:cs typeface="Calibri"/>
              </a:rPr>
              <a:t>Erbyn</a:t>
            </a:r>
            <a:r>
              <a:rPr lang="en-US" sz="4000" b="1" dirty="0">
                <a:solidFill>
                  <a:srgbClr val="002060"/>
                </a:solidFill>
                <a:cs typeface="Calibri"/>
              </a:rPr>
              <a:t> y </a:t>
            </a:r>
            <a:r>
              <a:rPr lang="en-US" sz="4000" b="1" dirty="0" err="1">
                <a:solidFill>
                  <a:srgbClr val="002060"/>
                </a:solidFill>
                <a:cs typeface="Calibri"/>
              </a:rPr>
              <a:t>tro</a:t>
            </a:r>
            <a:r>
              <a:rPr lang="en-US" sz="40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cs typeface="Calibri"/>
              </a:rPr>
              <a:t>nesaf</a:t>
            </a:r>
            <a:endParaRPr lang="en-US" sz="40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cs typeface="Calibri"/>
              </a:rPr>
              <a:t>By next time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071EF5-A957-14E7-E073-C041C15935C3}"/>
              </a:ext>
            </a:extLst>
          </p:cNvPr>
          <p:cNvSpPr txBox="1"/>
          <p:nvPr/>
        </p:nvSpPr>
        <p:spPr>
          <a:xfrm>
            <a:off x="5451516" y="348880"/>
            <a:ext cx="6625070" cy="440120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 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Dysgwch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patrymau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iaith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a’r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eirfa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sz="3200" b="1">
              <a:solidFill>
                <a:srgbClr val="002060"/>
              </a:solidFill>
              <a:cs typeface="Calibri"/>
            </a:endParaRPr>
          </a:p>
          <a:p>
            <a:r>
              <a:rPr lang="en-US" sz="3600" dirty="0">
                <a:solidFill>
                  <a:srgbClr val="002060"/>
                </a:solidFill>
                <a:ea typeface="+mn-lt"/>
                <a:cs typeface="+mn-lt"/>
              </a:rPr>
              <a:t>     </a:t>
            </a:r>
            <a:r>
              <a:rPr lang="en-US" sz="2800" i="1" dirty="0">
                <a:solidFill>
                  <a:srgbClr val="002060"/>
                </a:solidFill>
                <a:ea typeface="+mn-lt"/>
                <a:cs typeface="+mn-lt"/>
              </a:rPr>
              <a:t>Learn the language patterns and any </a:t>
            </a:r>
          </a:p>
          <a:p>
            <a:r>
              <a:rPr lang="en-US" sz="2800" i="1" dirty="0">
                <a:solidFill>
                  <a:srgbClr val="002060"/>
                </a:solidFill>
                <a:ea typeface="+mn-lt"/>
                <a:cs typeface="+mn-lt"/>
              </a:rPr>
              <a:t>      new vocabulary.</a:t>
            </a:r>
            <a:endParaRPr lang="en-US" dirty="0"/>
          </a:p>
          <a:p>
            <a:endParaRPr lang="en-US" sz="28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  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Cwblhewch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dasg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ysgrifennu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sz="3200" b="1" dirty="0">
              <a:solidFill>
                <a:srgbClr val="002060"/>
              </a:solidFill>
              <a:cs typeface="Calibri"/>
            </a:endParaRPr>
          </a:p>
          <a:p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     </a:t>
            </a:r>
            <a:r>
              <a:rPr lang="en-US" sz="2800" i="1" dirty="0">
                <a:solidFill>
                  <a:srgbClr val="002060"/>
                </a:solidFill>
                <a:ea typeface="+mn-lt"/>
                <a:cs typeface="+mn-lt"/>
              </a:rPr>
              <a:t>Complete the written task.</a:t>
            </a:r>
            <a:endParaRPr lang="en-US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800" i="1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3200" b="1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6575500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35E517B5-A5A9-F5D7-BE50-BD2F9A83D3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5925380"/>
            <a:ext cx="12202510" cy="932448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667" y="42918"/>
            <a:ext cx="4871544" cy="56611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3848267" y="1254744"/>
            <a:ext cx="8157629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Ardderchog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Hwyl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fawr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7389341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5</vt:i4>
      </vt:variant>
      <vt:variant>
        <vt:lpstr>Slide Titles</vt:lpstr>
      </vt:variant>
      <vt:variant>
        <vt:i4>34</vt:i4>
      </vt:variant>
    </vt:vector>
  </HeadingPairs>
  <TitlesOfParts>
    <vt:vector size="39" baseType="lpstr"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548</cp:revision>
  <dcterms:created xsi:type="dcterms:W3CDTF">2023-02-24T14:22:26Z</dcterms:created>
  <dcterms:modified xsi:type="dcterms:W3CDTF">2023-02-24T16:56:07Z</dcterms:modified>
</cp:coreProperties>
</file>