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7" r:id="rId1"/>
  </p:sldMasterIdLst>
  <p:notesMasterIdLst>
    <p:notesMasterId r:id="rId16"/>
  </p:notesMasterIdLst>
  <p:handoutMasterIdLst>
    <p:handoutMasterId r:id="rId17"/>
  </p:handoutMasterIdLst>
  <p:sldIdLst>
    <p:sldId id="256" r:id="rId2"/>
    <p:sldId id="257" r:id="rId3"/>
    <p:sldId id="268" r:id="rId4"/>
    <p:sldId id="266" r:id="rId5"/>
    <p:sldId id="258" r:id="rId6"/>
    <p:sldId id="259" r:id="rId7"/>
    <p:sldId id="267" r:id="rId8"/>
    <p:sldId id="260" r:id="rId9"/>
    <p:sldId id="269" r:id="rId10"/>
    <p:sldId id="261" r:id="rId11"/>
    <p:sldId id="265" r:id="rId12"/>
    <p:sldId id="262" r:id="rId13"/>
    <p:sldId id="263"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7B9D45-679F-40C5-80CE-DEE5F075EFA9}" v="322" dt="2024-09-17T07:11:08.8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48" d="100"/>
          <a:sy n="48" d="100"/>
        </p:scale>
        <p:origin x="82" y="62"/>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ga Horvathova" userId="081dac759f3da0ac" providerId="LiveId" clId="{1C7B9D45-679F-40C5-80CE-DEE5F075EFA9}"/>
    <pc:docChg chg="undo custSel modSld">
      <pc:chgData name="Olga Horvathova" userId="081dac759f3da0ac" providerId="LiveId" clId="{1C7B9D45-679F-40C5-80CE-DEE5F075EFA9}" dt="2024-09-17T07:57:44.418" v="4222" actId="478"/>
      <pc:docMkLst>
        <pc:docMk/>
      </pc:docMkLst>
      <pc:sldChg chg="addSp delSp modSp mod setBg delDesignElem">
        <pc:chgData name="Olga Horvathova" userId="081dac759f3da0ac" providerId="LiveId" clId="{1C7B9D45-679F-40C5-80CE-DEE5F075EFA9}" dt="2024-09-17T06:37:18.537" v="1279" actId="207"/>
        <pc:sldMkLst>
          <pc:docMk/>
          <pc:sldMk cId="3622625124" sldId="256"/>
        </pc:sldMkLst>
        <pc:spChg chg="mod">
          <ac:chgData name="Olga Horvathova" userId="081dac759f3da0ac" providerId="LiveId" clId="{1C7B9D45-679F-40C5-80CE-DEE5F075EFA9}" dt="2024-09-17T06:37:18.537" v="1279" actId="207"/>
          <ac:spMkLst>
            <pc:docMk/>
            <pc:sldMk cId="3622625124" sldId="256"/>
            <ac:spMk id="2" creationId="{00000000-0000-0000-0000-000000000000}"/>
          </ac:spMkLst>
        </pc:spChg>
        <pc:spChg chg="mod">
          <ac:chgData name="Olga Horvathova" userId="081dac759f3da0ac" providerId="LiveId" clId="{1C7B9D45-679F-40C5-80CE-DEE5F075EFA9}" dt="2024-09-17T06:34:18.421" v="1257" actId="1076"/>
          <ac:spMkLst>
            <pc:docMk/>
            <pc:sldMk cId="3622625124" sldId="256"/>
            <ac:spMk id="3" creationId="{00000000-0000-0000-0000-000000000000}"/>
          </ac:spMkLst>
        </pc:spChg>
        <pc:spChg chg="add">
          <ac:chgData name="Olga Horvathova" userId="081dac759f3da0ac" providerId="LiveId" clId="{1C7B9D45-679F-40C5-80CE-DEE5F075EFA9}" dt="2024-09-17T06:33:15.617" v="1240" actId="26606"/>
          <ac:spMkLst>
            <pc:docMk/>
            <pc:sldMk cId="3622625124" sldId="256"/>
            <ac:spMk id="5" creationId="{5C8908E2-EE49-44D2-9428-A28D2312A8D5}"/>
          </ac:spMkLst>
        </pc:spChg>
        <pc:spChg chg="add">
          <ac:chgData name="Olga Horvathova" userId="081dac759f3da0ac" providerId="LiveId" clId="{1C7B9D45-679F-40C5-80CE-DEE5F075EFA9}" dt="2024-09-17T06:33:15.617" v="1240" actId="26606"/>
          <ac:spMkLst>
            <pc:docMk/>
            <pc:sldMk cId="3622625124" sldId="256"/>
            <ac:spMk id="9" creationId="{BD92035A-AA2F-4CD8-A556-1CE8BDEC75BD}"/>
          </ac:spMkLst>
        </pc:spChg>
        <pc:spChg chg="del">
          <ac:chgData name="Olga Horvathova" userId="081dac759f3da0ac" providerId="LiveId" clId="{1C7B9D45-679F-40C5-80CE-DEE5F075EFA9}" dt="2024-09-17T06:26:39.430" v="1006"/>
          <ac:spMkLst>
            <pc:docMk/>
            <pc:sldMk cId="3622625124" sldId="256"/>
            <ac:spMk id="10" creationId="{26A3F16E-CC60-4737-8CBB-9568A351D30B}"/>
          </ac:spMkLst>
        </pc:spChg>
        <pc:spChg chg="del">
          <ac:chgData name="Olga Horvathova" userId="081dac759f3da0ac" providerId="LiveId" clId="{1C7B9D45-679F-40C5-80CE-DEE5F075EFA9}" dt="2024-09-17T06:26:39.430" v="1006"/>
          <ac:spMkLst>
            <pc:docMk/>
            <pc:sldMk cId="3622625124" sldId="256"/>
            <ac:spMk id="12" creationId="{C0DABE73-66EA-42B0-AB0A-9FB1C0AD7AEB}"/>
          </ac:spMkLst>
        </pc:spChg>
        <pc:spChg chg="add">
          <ac:chgData name="Olga Horvathova" userId="081dac759f3da0ac" providerId="LiveId" clId="{1C7B9D45-679F-40C5-80CE-DEE5F075EFA9}" dt="2024-09-17T06:33:15.617" v="1240" actId="26606"/>
          <ac:spMkLst>
            <pc:docMk/>
            <pc:sldMk cId="3622625124" sldId="256"/>
            <ac:spMk id="16" creationId="{ED888B23-07FA-482A-96DF-47E31AF1A603}"/>
          </ac:spMkLst>
        </pc:spChg>
        <pc:grpChg chg="add">
          <ac:chgData name="Olga Horvathova" userId="081dac759f3da0ac" providerId="LiveId" clId="{1C7B9D45-679F-40C5-80CE-DEE5F075EFA9}" dt="2024-09-17T06:33:15.617" v="1240" actId="26606"/>
          <ac:grpSpMkLst>
            <pc:docMk/>
            <pc:sldMk cId="3622625124" sldId="256"/>
            <ac:grpSpMk id="6" creationId="{5D1A9D8B-3117-4D9D-BDA4-DD81895098B0}"/>
          </ac:grpSpMkLst>
        </pc:grpChg>
        <pc:picChg chg="del">
          <ac:chgData name="Olga Horvathova" userId="081dac759f3da0ac" providerId="LiveId" clId="{1C7B9D45-679F-40C5-80CE-DEE5F075EFA9}" dt="2024-09-17T06:26:39.430" v="1006"/>
          <ac:picMkLst>
            <pc:docMk/>
            <pc:sldMk cId="3622625124" sldId="256"/>
            <ac:picMk id="8" creationId="{6ECDD1C7-3E51-40DC-8B85-24AA12A39173}"/>
          </ac:picMkLst>
        </pc:picChg>
        <pc:picChg chg="del">
          <ac:chgData name="Olga Horvathova" userId="081dac759f3da0ac" providerId="LiveId" clId="{1C7B9D45-679F-40C5-80CE-DEE5F075EFA9}" dt="2024-09-17T06:26:39.430" v="1006"/>
          <ac:picMkLst>
            <pc:docMk/>
            <pc:sldMk cId="3622625124" sldId="256"/>
            <ac:picMk id="14" creationId="{336C8DBA-D7B5-4A9A-845B-43FBEA62A99F}"/>
          </ac:picMkLst>
        </pc:picChg>
      </pc:sldChg>
      <pc:sldChg chg="modSp mod">
        <pc:chgData name="Olga Horvathova" userId="081dac759f3da0ac" providerId="LiveId" clId="{1C7B9D45-679F-40C5-80CE-DEE5F075EFA9}" dt="2024-09-17T06:37:29.826" v="1280" actId="207"/>
        <pc:sldMkLst>
          <pc:docMk/>
          <pc:sldMk cId="3889768399" sldId="257"/>
        </pc:sldMkLst>
        <pc:spChg chg="mod">
          <ac:chgData name="Olga Horvathova" userId="081dac759f3da0ac" providerId="LiveId" clId="{1C7B9D45-679F-40C5-80CE-DEE5F075EFA9}" dt="2024-09-17T06:37:29.826" v="1280" actId="207"/>
          <ac:spMkLst>
            <pc:docMk/>
            <pc:sldMk cId="3889768399" sldId="257"/>
            <ac:spMk id="2" creationId="{659FE694-BB56-822E-4CEA-08C4A30FEB7B}"/>
          </ac:spMkLst>
        </pc:spChg>
        <pc:graphicFrameChg chg="mod">
          <ac:chgData name="Olga Horvathova" userId="081dac759f3da0ac" providerId="LiveId" clId="{1C7B9D45-679F-40C5-80CE-DEE5F075EFA9}" dt="2024-09-17T06:34:49.684" v="1261" actId="1076"/>
          <ac:graphicFrameMkLst>
            <pc:docMk/>
            <pc:sldMk cId="3889768399" sldId="257"/>
            <ac:graphicFrameMk id="5" creationId="{73B2AA6A-C358-D39A-3AA7-A56A46FEB2DE}"/>
          </ac:graphicFrameMkLst>
        </pc:graphicFrameChg>
      </pc:sldChg>
      <pc:sldChg chg="modSp mod">
        <pc:chgData name="Olga Horvathova" userId="081dac759f3da0ac" providerId="LiveId" clId="{1C7B9D45-679F-40C5-80CE-DEE5F075EFA9}" dt="2024-09-17T06:36:50.074" v="1276" actId="207"/>
        <pc:sldMkLst>
          <pc:docMk/>
          <pc:sldMk cId="2254239188" sldId="258"/>
        </pc:sldMkLst>
        <pc:spChg chg="mod">
          <ac:chgData name="Olga Horvathova" userId="081dac759f3da0ac" providerId="LiveId" clId="{1C7B9D45-679F-40C5-80CE-DEE5F075EFA9}" dt="2024-09-17T06:36:50.074" v="1276" actId="207"/>
          <ac:spMkLst>
            <pc:docMk/>
            <pc:sldMk cId="2254239188" sldId="258"/>
            <ac:spMk id="2" creationId="{BAB2D79E-8419-72DC-C10B-BEBF90C35465}"/>
          </ac:spMkLst>
        </pc:spChg>
        <pc:spChg chg="mod">
          <ac:chgData name="Olga Horvathova" userId="081dac759f3da0ac" providerId="LiveId" clId="{1C7B9D45-679F-40C5-80CE-DEE5F075EFA9}" dt="2024-09-17T06:36:34.947" v="1275" actId="1076"/>
          <ac:spMkLst>
            <pc:docMk/>
            <pc:sldMk cId="2254239188" sldId="258"/>
            <ac:spMk id="3" creationId="{18F4F760-E390-8852-A724-B7BA2A67C483}"/>
          </ac:spMkLst>
        </pc:spChg>
      </pc:sldChg>
      <pc:sldChg chg="addSp delSp modSp mod setBg">
        <pc:chgData name="Olga Horvathova" userId="081dac759f3da0ac" providerId="LiveId" clId="{1C7B9D45-679F-40C5-80CE-DEE5F075EFA9}" dt="2024-09-17T07:11:08.857" v="1556" actId="20577"/>
        <pc:sldMkLst>
          <pc:docMk/>
          <pc:sldMk cId="1000717729" sldId="259"/>
        </pc:sldMkLst>
        <pc:spChg chg="mod">
          <ac:chgData name="Olga Horvathova" userId="081dac759f3da0ac" providerId="LiveId" clId="{1C7B9D45-679F-40C5-80CE-DEE5F075EFA9}" dt="2024-09-17T06:37:43.039" v="1281" actId="207"/>
          <ac:spMkLst>
            <pc:docMk/>
            <pc:sldMk cId="1000717729" sldId="259"/>
            <ac:spMk id="2" creationId="{28D9426E-9796-3405-835D-0D316B115E76}"/>
          </ac:spMkLst>
        </pc:spChg>
        <pc:spChg chg="del mod">
          <ac:chgData name="Olga Horvathova" userId="081dac759f3da0ac" providerId="LiveId" clId="{1C7B9D45-679F-40C5-80CE-DEE5F075EFA9}" dt="2024-09-17T06:27:07.281" v="1011" actId="26606"/>
          <ac:spMkLst>
            <pc:docMk/>
            <pc:sldMk cId="1000717729" sldId="259"/>
            <ac:spMk id="3" creationId="{A2153C87-1D28-2CA6-9DBC-E94BB0E310B7}"/>
          </ac:spMkLst>
        </pc:spChg>
        <pc:spChg chg="del">
          <ac:chgData name="Olga Horvathova" userId="081dac759f3da0ac" providerId="LiveId" clId="{1C7B9D45-679F-40C5-80CE-DEE5F075EFA9}" dt="2024-09-17T06:15:12.472" v="22" actId="478"/>
          <ac:spMkLst>
            <pc:docMk/>
            <pc:sldMk cId="1000717729" sldId="259"/>
            <ac:spMk id="9" creationId="{2F5DC3D2-B1A5-6E73-04FF-79A546697B2F}"/>
          </ac:spMkLst>
        </pc:spChg>
        <pc:spChg chg="add del">
          <ac:chgData name="Olga Horvathova" userId="081dac759f3da0ac" providerId="LiveId" clId="{1C7B9D45-679F-40C5-80CE-DEE5F075EFA9}" dt="2024-09-17T06:28:12.349" v="1017" actId="26606"/>
          <ac:spMkLst>
            <pc:docMk/>
            <pc:sldMk cId="1000717729" sldId="259"/>
            <ac:spMk id="10" creationId="{6C4028FD-8BAA-4A19-BFDE-594D991B7552}"/>
          </ac:spMkLst>
        </pc:spChg>
        <pc:graphicFrameChg chg="add mod modGraphic">
          <ac:chgData name="Olga Horvathova" userId="081dac759f3da0ac" providerId="LiveId" clId="{1C7B9D45-679F-40C5-80CE-DEE5F075EFA9}" dt="2024-09-17T07:11:08.857" v="1556" actId="20577"/>
          <ac:graphicFrameMkLst>
            <pc:docMk/>
            <pc:sldMk cId="1000717729" sldId="259"/>
            <ac:graphicFrameMk id="5" creationId="{7166A106-4542-6A29-E10C-E98FBA0DB000}"/>
          </ac:graphicFrameMkLst>
        </pc:graphicFrameChg>
      </pc:sldChg>
      <pc:sldChg chg="modSp mod">
        <pc:chgData name="Olga Horvathova" userId="081dac759f3da0ac" providerId="LiveId" clId="{1C7B9D45-679F-40C5-80CE-DEE5F075EFA9}" dt="2024-09-17T06:46:31.266" v="1484" actId="1076"/>
        <pc:sldMkLst>
          <pc:docMk/>
          <pc:sldMk cId="4215867109" sldId="260"/>
        </pc:sldMkLst>
        <pc:spChg chg="mod">
          <ac:chgData name="Olga Horvathova" userId="081dac759f3da0ac" providerId="LiveId" clId="{1C7B9D45-679F-40C5-80CE-DEE5F075EFA9}" dt="2024-09-17T06:38:25.512" v="1287" actId="207"/>
          <ac:spMkLst>
            <pc:docMk/>
            <pc:sldMk cId="4215867109" sldId="260"/>
            <ac:spMk id="2" creationId="{FF8F70E1-B9B3-F03B-292E-E016F7946630}"/>
          </ac:spMkLst>
        </pc:spChg>
        <pc:spChg chg="mod">
          <ac:chgData name="Olga Horvathova" userId="081dac759f3da0ac" providerId="LiveId" clId="{1C7B9D45-679F-40C5-80CE-DEE5F075EFA9}" dt="2024-09-17T06:46:31.266" v="1484" actId="1076"/>
          <ac:spMkLst>
            <pc:docMk/>
            <pc:sldMk cId="4215867109" sldId="260"/>
            <ac:spMk id="3" creationId="{1A482B5E-9667-B1D4-6A2E-02CF7D80C63F}"/>
          </ac:spMkLst>
        </pc:spChg>
      </pc:sldChg>
      <pc:sldChg chg="delSp modSp mod">
        <pc:chgData name="Olga Horvathova" userId="081dac759f3da0ac" providerId="LiveId" clId="{1C7B9D45-679F-40C5-80CE-DEE5F075EFA9}" dt="2024-09-17T07:57:44.418" v="4222" actId="478"/>
        <pc:sldMkLst>
          <pc:docMk/>
          <pc:sldMk cId="1612641147" sldId="261"/>
        </pc:sldMkLst>
        <pc:spChg chg="mod">
          <ac:chgData name="Olga Horvathova" userId="081dac759f3da0ac" providerId="LiveId" clId="{1C7B9D45-679F-40C5-80CE-DEE5F075EFA9}" dt="2024-09-17T06:39:33.238" v="1299" actId="207"/>
          <ac:spMkLst>
            <pc:docMk/>
            <pc:sldMk cId="1612641147" sldId="261"/>
            <ac:spMk id="2" creationId="{76024A64-ED05-670B-419C-F900F07001A7}"/>
          </ac:spMkLst>
        </pc:spChg>
        <pc:spChg chg="mod">
          <ac:chgData name="Olga Horvathova" userId="081dac759f3da0ac" providerId="LiveId" clId="{1C7B9D45-679F-40C5-80CE-DEE5F075EFA9}" dt="2024-09-17T07:57:40.363" v="4221" actId="14100"/>
          <ac:spMkLst>
            <pc:docMk/>
            <pc:sldMk cId="1612641147" sldId="261"/>
            <ac:spMk id="3" creationId="{E4F6BA64-63D6-82B4-9578-067578758279}"/>
          </ac:spMkLst>
        </pc:spChg>
        <pc:spChg chg="del">
          <ac:chgData name="Olga Horvathova" userId="081dac759f3da0ac" providerId="LiveId" clId="{1C7B9D45-679F-40C5-80CE-DEE5F075EFA9}" dt="2024-09-17T07:57:44.418" v="4222" actId="478"/>
          <ac:spMkLst>
            <pc:docMk/>
            <pc:sldMk cId="1612641147" sldId="261"/>
            <ac:spMk id="4" creationId="{4CFD6B7D-1E38-05F6-03B4-94A100B3C829}"/>
          </ac:spMkLst>
        </pc:spChg>
      </pc:sldChg>
      <pc:sldChg chg="modSp mod">
        <pc:chgData name="Olga Horvathova" userId="081dac759f3da0ac" providerId="LiveId" clId="{1C7B9D45-679F-40C5-80CE-DEE5F075EFA9}" dt="2024-09-17T06:40:23.418" v="1306" actId="207"/>
        <pc:sldMkLst>
          <pc:docMk/>
          <pc:sldMk cId="2734571585" sldId="262"/>
        </pc:sldMkLst>
        <pc:spChg chg="mod">
          <ac:chgData name="Olga Horvathova" userId="081dac759f3da0ac" providerId="LiveId" clId="{1C7B9D45-679F-40C5-80CE-DEE5F075EFA9}" dt="2024-09-17T06:40:14.292" v="1304" actId="207"/>
          <ac:spMkLst>
            <pc:docMk/>
            <pc:sldMk cId="2734571585" sldId="262"/>
            <ac:spMk id="2" creationId="{0DF15E37-9B0B-97B5-ABBC-CE0E60B32DB8}"/>
          </ac:spMkLst>
        </pc:spChg>
        <pc:spChg chg="mod">
          <ac:chgData name="Olga Horvathova" userId="081dac759f3da0ac" providerId="LiveId" clId="{1C7B9D45-679F-40C5-80CE-DEE5F075EFA9}" dt="2024-09-17T06:40:23.418" v="1306" actId="207"/>
          <ac:spMkLst>
            <pc:docMk/>
            <pc:sldMk cId="2734571585" sldId="262"/>
            <ac:spMk id="3" creationId="{D12F5A99-276C-7620-C02C-6CAF41829E3C}"/>
          </ac:spMkLst>
        </pc:spChg>
      </pc:sldChg>
      <pc:sldChg chg="modSp mod">
        <pc:chgData name="Olga Horvathova" userId="081dac759f3da0ac" providerId="LiveId" clId="{1C7B9D45-679F-40C5-80CE-DEE5F075EFA9}" dt="2024-09-17T06:26:39.744" v="1007" actId="27636"/>
        <pc:sldMkLst>
          <pc:docMk/>
          <pc:sldMk cId="963328662" sldId="263"/>
        </pc:sldMkLst>
        <pc:spChg chg="mod">
          <ac:chgData name="Olga Horvathova" userId="081dac759f3da0ac" providerId="LiveId" clId="{1C7B9D45-679F-40C5-80CE-DEE5F075EFA9}" dt="2024-09-17T06:26:39.744" v="1007" actId="27636"/>
          <ac:spMkLst>
            <pc:docMk/>
            <pc:sldMk cId="963328662" sldId="263"/>
            <ac:spMk id="2" creationId="{7B10A725-046D-D4B3-D71E-69764CE24D53}"/>
          </ac:spMkLst>
        </pc:spChg>
      </pc:sldChg>
      <pc:sldChg chg="modSp mod">
        <pc:chgData name="Olga Horvathova" userId="081dac759f3da0ac" providerId="LiveId" clId="{1C7B9D45-679F-40C5-80CE-DEE5F075EFA9}" dt="2024-09-17T07:52:28.595" v="3636" actId="27636"/>
        <pc:sldMkLst>
          <pc:docMk/>
          <pc:sldMk cId="2357874689" sldId="264"/>
        </pc:sldMkLst>
        <pc:spChg chg="mod">
          <ac:chgData name="Olga Horvathova" userId="081dac759f3da0ac" providerId="LiveId" clId="{1C7B9D45-679F-40C5-80CE-DEE5F075EFA9}" dt="2024-09-17T06:40:36.727" v="1307" actId="1076"/>
          <ac:spMkLst>
            <pc:docMk/>
            <pc:sldMk cId="2357874689" sldId="264"/>
            <ac:spMk id="2" creationId="{6CFB29F3-2B45-ABB9-980B-9308C8806699}"/>
          </ac:spMkLst>
        </pc:spChg>
        <pc:spChg chg="mod">
          <ac:chgData name="Olga Horvathova" userId="081dac759f3da0ac" providerId="LiveId" clId="{1C7B9D45-679F-40C5-80CE-DEE5F075EFA9}" dt="2024-09-17T07:52:28.595" v="3636" actId="27636"/>
          <ac:spMkLst>
            <pc:docMk/>
            <pc:sldMk cId="2357874689" sldId="264"/>
            <ac:spMk id="3" creationId="{B2990801-2187-1E2E-2D1C-897AE5B89EF1}"/>
          </ac:spMkLst>
        </pc:spChg>
      </pc:sldChg>
      <pc:sldChg chg="modSp mod">
        <pc:chgData name="Olga Horvathova" userId="081dac759f3da0ac" providerId="LiveId" clId="{1C7B9D45-679F-40C5-80CE-DEE5F075EFA9}" dt="2024-09-17T06:40:00.870" v="1303" actId="207"/>
        <pc:sldMkLst>
          <pc:docMk/>
          <pc:sldMk cId="4267326627" sldId="265"/>
        </pc:sldMkLst>
        <pc:spChg chg="mod">
          <ac:chgData name="Olga Horvathova" userId="081dac759f3da0ac" providerId="LiveId" clId="{1C7B9D45-679F-40C5-80CE-DEE5F075EFA9}" dt="2024-09-17T06:40:00.870" v="1303" actId="207"/>
          <ac:spMkLst>
            <pc:docMk/>
            <pc:sldMk cId="4267326627" sldId="265"/>
            <ac:spMk id="2" creationId="{20890A62-29A3-BF3B-5766-AC02D3339994}"/>
          </ac:spMkLst>
        </pc:spChg>
      </pc:sldChg>
      <pc:sldChg chg="modSp mod">
        <pc:chgData name="Olga Horvathova" userId="081dac759f3da0ac" providerId="LiveId" clId="{1C7B9D45-679F-40C5-80CE-DEE5F075EFA9}" dt="2024-09-17T06:42:53.693" v="1381" actId="207"/>
        <pc:sldMkLst>
          <pc:docMk/>
          <pc:sldMk cId="3803076989" sldId="266"/>
        </pc:sldMkLst>
        <pc:spChg chg="mod">
          <ac:chgData name="Olga Horvathova" userId="081dac759f3da0ac" providerId="LiveId" clId="{1C7B9D45-679F-40C5-80CE-DEE5F075EFA9}" dt="2024-09-17T06:42:53.693" v="1381" actId="207"/>
          <ac:spMkLst>
            <pc:docMk/>
            <pc:sldMk cId="3803076989" sldId="266"/>
            <ac:spMk id="5" creationId="{7735F0A9-2F1E-2E23-D576-B3BDD1323D57}"/>
          </ac:spMkLst>
        </pc:spChg>
        <pc:spChg chg="mod">
          <ac:chgData name="Olga Horvathova" userId="081dac759f3da0ac" providerId="LiveId" clId="{1C7B9D45-679F-40C5-80CE-DEE5F075EFA9}" dt="2024-09-17T06:37:00.556" v="1277" actId="207"/>
          <ac:spMkLst>
            <pc:docMk/>
            <pc:sldMk cId="3803076989" sldId="266"/>
            <ac:spMk id="6" creationId="{2895F617-06AE-CBE8-853C-1F72C81FB03E}"/>
          </ac:spMkLst>
        </pc:spChg>
      </pc:sldChg>
      <pc:sldChg chg="modSp mod">
        <pc:chgData name="Olga Horvathova" userId="081dac759f3da0ac" providerId="LiveId" clId="{1C7B9D45-679F-40C5-80CE-DEE5F075EFA9}" dt="2024-09-17T06:38:05.096" v="1284" actId="1076"/>
        <pc:sldMkLst>
          <pc:docMk/>
          <pc:sldMk cId="3375139169" sldId="267"/>
        </pc:sldMkLst>
        <pc:spChg chg="mod">
          <ac:chgData name="Olga Horvathova" userId="081dac759f3da0ac" providerId="LiveId" clId="{1C7B9D45-679F-40C5-80CE-DEE5F075EFA9}" dt="2024-09-17T06:37:52.282" v="1282" actId="1076"/>
          <ac:spMkLst>
            <pc:docMk/>
            <pc:sldMk cId="3375139169" sldId="267"/>
            <ac:spMk id="7" creationId="{18426E6C-46A6-5591-D3A7-87304D7CDB38}"/>
          </ac:spMkLst>
        </pc:spChg>
        <pc:picChg chg="mod">
          <ac:chgData name="Olga Horvathova" userId="081dac759f3da0ac" providerId="LiveId" clId="{1C7B9D45-679F-40C5-80CE-DEE5F075EFA9}" dt="2024-09-17T06:38:05.096" v="1284" actId="1076"/>
          <ac:picMkLst>
            <pc:docMk/>
            <pc:sldMk cId="3375139169" sldId="267"/>
            <ac:picMk id="4" creationId="{E57DAC1D-E55F-C864-1436-1C5F28262779}"/>
          </ac:picMkLst>
        </pc:picChg>
        <pc:picChg chg="mod">
          <ac:chgData name="Olga Horvathova" userId="081dac759f3da0ac" providerId="LiveId" clId="{1C7B9D45-679F-40C5-80CE-DEE5F075EFA9}" dt="2024-09-17T06:37:58.740" v="1283" actId="1076"/>
          <ac:picMkLst>
            <pc:docMk/>
            <pc:sldMk cId="3375139169" sldId="267"/>
            <ac:picMk id="5" creationId="{E9492B16-6D48-E7BF-9CA6-EAA0F3EB28EF}"/>
          </ac:picMkLst>
        </pc:picChg>
      </pc:sldChg>
      <pc:sldChg chg="modSp mod">
        <pc:chgData name="Olga Horvathova" userId="081dac759f3da0ac" providerId="LiveId" clId="{1C7B9D45-679F-40C5-80CE-DEE5F075EFA9}" dt="2024-09-17T06:37:11.107" v="1278" actId="207"/>
        <pc:sldMkLst>
          <pc:docMk/>
          <pc:sldMk cId="349437920" sldId="268"/>
        </pc:sldMkLst>
        <pc:spChg chg="mod">
          <ac:chgData name="Olga Horvathova" userId="081dac759f3da0ac" providerId="LiveId" clId="{1C7B9D45-679F-40C5-80CE-DEE5F075EFA9}" dt="2024-09-17T06:37:11.107" v="1278" actId="207"/>
          <ac:spMkLst>
            <pc:docMk/>
            <pc:sldMk cId="349437920" sldId="268"/>
            <ac:spMk id="5" creationId="{C95E874A-1F58-7A52-DF6C-A8D647AB19B3}"/>
          </ac:spMkLst>
        </pc:spChg>
        <pc:picChg chg="mod">
          <ac:chgData name="Olga Horvathova" userId="081dac759f3da0ac" providerId="LiveId" clId="{1C7B9D45-679F-40C5-80CE-DEE5F075EFA9}" dt="2024-09-17T06:35:05.139" v="1264" actId="1076"/>
          <ac:picMkLst>
            <pc:docMk/>
            <pc:sldMk cId="349437920" sldId="268"/>
            <ac:picMk id="4" creationId="{19BB84EB-F6BB-F0F3-93E1-A4F1641CABF3}"/>
          </ac:picMkLst>
        </pc:picChg>
      </pc:sldChg>
      <pc:sldChg chg="modSp mod">
        <pc:chgData name="Olga Horvathova" userId="081dac759f3da0ac" providerId="LiveId" clId="{1C7B9D45-679F-40C5-80CE-DEE5F075EFA9}" dt="2024-09-17T07:49:02.400" v="3629" actId="20577"/>
        <pc:sldMkLst>
          <pc:docMk/>
          <pc:sldMk cId="304343131" sldId="269"/>
        </pc:sldMkLst>
        <pc:spChg chg="mod">
          <ac:chgData name="Olga Horvathova" userId="081dac759f3da0ac" providerId="LiveId" clId="{1C7B9D45-679F-40C5-80CE-DEE5F075EFA9}" dt="2024-09-17T07:49:02.400" v="3629" actId="20577"/>
          <ac:spMkLst>
            <pc:docMk/>
            <pc:sldMk cId="304343131" sldId="269"/>
            <ac:spMk id="5" creationId="{2419BA4C-94EF-CC5D-988A-2D4282D6032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3D8C68-4F79-4DBC-A13A-DD4D036BAA2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19B7209-CBB3-4E06-BAFB-3C97C558A60B}">
      <dgm:prSet/>
      <dgm:spPr/>
      <dgm:t>
        <a:bodyPr/>
        <a:lstStyle/>
        <a:p>
          <a:pPr>
            <a:lnSpc>
              <a:spcPct val="100000"/>
            </a:lnSpc>
          </a:pPr>
          <a:r>
            <a:rPr lang="en-GB" b="1"/>
            <a:t>Aim &amp; Purpose </a:t>
          </a:r>
          <a:endParaRPr lang="en-US"/>
        </a:p>
      </dgm:t>
    </dgm:pt>
    <dgm:pt modelId="{D278D5B7-CD42-496D-A35C-62FDCAC5942F}" type="parTrans" cxnId="{200AAEFC-A287-458E-AA65-9F6119A7EBFD}">
      <dgm:prSet/>
      <dgm:spPr/>
      <dgm:t>
        <a:bodyPr/>
        <a:lstStyle/>
        <a:p>
          <a:endParaRPr lang="en-US"/>
        </a:p>
      </dgm:t>
    </dgm:pt>
    <dgm:pt modelId="{A014CF4D-AA66-4288-AF51-B9E432095C68}" type="sibTrans" cxnId="{200AAEFC-A287-458E-AA65-9F6119A7EBFD}">
      <dgm:prSet/>
      <dgm:spPr/>
      <dgm:t>
        <a:bodyPr/>
        <a:lstStyle/>
        <a:p>
          <a:endParaRPr lang="en-US"/>
        </a:p>
      </dgm:t>
    </dgm:pt>
    <dgm:pt modelId="{7C7AACD6-22D1-4284-BB4E-E262A1F64285}">
      <dgm:prSet/>
      <dgm:spPr/>
      <dgm:t>
        <a:bodyPr/>
        <a:lstStyle/>
        <a:p>
          <a:pPr>
            <a:lnSpc>
              <a:spcPct val="100000"/>
            </a:lnSpc>
          </a:pPr>
          <a:r>
            <a:rPr lang="en-GB" b="1"/>
            <a:t>Research Questions</a:t>
          </a:r>
          <a:endParaRPr lang="en-US"/>
        </a:p>
      </dgm:t>
    </dgm:pt>
    <dgm:pt modelId="{B96DF7CE-65A0-4C07-A1D1-70402905016A}" type="parTrans" cxnId="{FD169235-E1FB-4878-9E44-C7AEED799D7F}">
      <dgm:prSet/>
      <dgm:spPr/>
      <dgm:t>
        <a:bodyPr/>
        <a:lstStyle/>
        <a:p>
          <a:endParaRPr lang="en-US"/>
        </a:p>
      </dgm:t>
    </dgm:pt>
    <dgm:pt modelId="{1D4E260A-D025-49B8-B16F-845032EFDF9B}" type="sibTrans" cxnId="{FD169235-E1FB-4878-9E44-C7AEED799D7F}">
      <dgm:prSet/>
      <dgm:spPr/>
      <dgm:t>
        <a:bodyPr/>
        <a:lstStyle/>
        <a:p>
          <a:endParaRPr lang="en-US"/>
        </a:p>
      </dgm:t>
    </dgm:pt>
    <dgm:pt modelId="{5D9B9F38-71C5-4F59-8A61-909AEE6EEE4E}">
      <dgm:prSet/>
      <dgm:spPr/>
      <dgm:t>
        <a:bodyPr/>
        <a:lstStyle/>
        <a:p>
          <a:pPr>
            <a:lnSpc>
              <a:spcPct val="100000"/>
            </a:lnSpc>
          </a:pPr>
          <a:r>
            <a:rPr lang="en-GB" b="1"/>
            <a:t>Justification of Methodological Choices</a:t>
          </a:r>
          <a:endParaRPr lang="en-US"/>
        </a:p>
      </dgm:t>
    </dgm:pt>
    <dgm:pt modelId="{F9592CA0-03B4-4226-B66F-65711F015881}" type="parTrans" cxnId="{766D18AC-4EA1-46D8-9895-6EDF63931648}">
      <dgm:prSet/>
      <dgm:spPr/>
      <dgm:t>
        <a:bodyPr/>
        <a:lstStyle/>
        <a:p>
          <a:endParaRPr lang="en-US"/>
        </a:p>
      </dgm:t>
    </dgm:pt>
    <dgm:pt modelId="{61DB3809-F57F-4773-B7F1-F27F01E0F372}" type="sibTrans" cxnId="{766D18AC-4EA1-46D8-9895-6EDF63931648}">
      <dgm:prSet/>
      <dgm:spPr/>
      <dgm:t>
        <a:bodyPr/>
        <a:lstStyle/>
        <a:p>
          <a:endParaRPr lang="en-US"/>
        </a:p>
      </dgm:t>
    </dgm:pt>
    <dgm:pt modelId="{A03166B1-EEB7-443E-B798-7555A9DA4341}">
      <dgm:prSet/>
      <dgm:spPr/>
      <dgm:t>
        <a:bodyPr/>
        <a:lstStyle/>
        <a:p>
          <a:pPr>
            <a:lnSpc>
              <a:spcPct val="100000"/>
            </a:lnSpc>
          </a:pPr>
          <a:r>
            <a:rPr lang="en-GB" b="1"/>
            <a:t>Research Tools and Ethics</a:t>
          </a:r>
          <a:endParaRPr lang="en-US"/>
        </a:p>
      </dgm:t>
    </dgm:pt>
    <dgm:pt modelId="{5A9612C9-A4BA-4877-8828-0EF3050D2E35}" type="parTrans" cxnId="{B845C839-9EA6-490D-B2C2-04455F5C71C9}">
      <dgm:prSet/>
      <dgm:spPr/>
      <dgm:t>
        <a:bodyPr/>
        <a:lstStyle/>
        <a:p>
          <a:endParaRPr lang="en-US"/>
        </a:p>
      </dgm:t>
    </dgm:pt>
    <dgm:pt modelId="{E623E741-F6C5-4490-8136-9099A4B4BCA6}" type="sibTrans" cxnId="{B845C839-9EA6-490D-B2C2-04455F5C71C9}">
      <dgm:prSet/>
      <dgm:spPr/>
      <dgm:t>
        <a:bodyPr/>
        <a:lstStyle/>
        <a:p>
          <a:endParaRPr lang="en-US"/>
        </a:p>
      </dgm:t>
    </dgm:pt>
    <dgm:pt modelId="{3684E5B4-320B-45EB-A0EB-C31DBDF9F62E}">
      <dgm:prSet/>
      <dgm:spPr/>
      <dgm:t>
        <a:bodyPr/>
        <a:lstStyle/>
        <a:p>
          <a:pPr>
            <a:lnSpc>
              <a:spcPct val="100000"/>
            </a:lnSpc>
          </a:pPr>
          <a:r>
            <a:rPr lang="en-GB" b="1"/>
            <a:t>Intended Data Analysis Approach</a:t>
          </a:r>
          <a:endParaRPr lang="en-US"/>
        </a:p>
      </dgm:t>
    </dgm:pt>
    <dgm:pt modelId="{68C66C17-3CE0-4B48-A8DC-0C3195FCFA1D}" type="parTrans" cxnId="{838EF69F-3082-4099-B80A-89AC50B17481}">
      <dgm:prSet/>
      <dgm:spPr/>
      <dgm:t>
        <a:bodyPr/>
        <a:lstStyle/>
        <a:p>
          <a:endParaRPr lang="en-US"/>
        </a:p>
      </dgm:t>
    </dgm:pt>
    <dgm:pt modelId="{3FD482F9-CC4A-4D91-810D-E95750667E84}" type="sibTrans" cxnId="{838EF69F-3082-4099-B80A-89AC50B17481}">
      <dgm:prSet/>
      <dgm:spPr/>
      <dgm:t>
        <a:bodyPr/>
        <a:lstStyle/>
        <a:p>
          <a:endParaRPr lang="en-US"/>
        </a:p>
      </dgm:t>
    </dgm:pt>
    <dgm:pt modelId="{D04861FB-C1B2-4EAC-B1B7-9B71F32DCDBC}" type="pres">
      <dgm:prSet presAssocID="{943D8C68-4F79-4DBC-A13A-DD4D036BAA28}" presName="root" presStyleCnt="0">
        <dgm:presLayoutVars>
          <dgm:dir/>
          <dgm:resizeHandles val="exact"/>
        </dgm:presLayoutVars>
      </dgm:prSet>
      <dgm:spPr/>
    </dgm:pt>
    <dgm:pt modelId="{BCB41233-DEC8-4102-A54F-CAB25083782C}" type="pres">
      <dgm:prSet presAssocID="{019B7209-CBB3-4E06-BAFB-3C97C558A60B}" presName="compNode" presStyleCnt="0"/>
      <dgm:spPr/>
    </dgm:pt>
    <dgm:pt modelId="{E7825100-B643-434C-B9C0-967A109340F5}" type="pres">
      <dgm:prSet presAssocID="{019B7209-CBB3-4E06-BAFB-3C97C558A60B}" presName="bgRect" presStyleLbl="bgShp" presStyleIdx="0" presStyleCnt="5"/>
      <dgm:spPr/>
    </dgm:pt>
    <dgm:pt modelId="{E1882061-D5CD-4EC8-9B3F-13F1BE598402}" type="pres">
      <dgm:prSet presAssocID="{019B7209-CBB3-4E06-BAFB-3C97C558A60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fe ring"/>
        </a:ext>
      </dgm:extLst>
    </dgm:pt>
    <dgm:pt modelId="{F9930F61-46C3-4D2D-8032-1379C7516A28}" type="pres">
      <dgm:prSet presAssocID="{019B7209-CBB3-4E06-BAFB-3C97C558A60B}" presName="spaceRect" presStyleCnt="0"/>
      <dgm:spPr/>
    </dgm:pt>
    <dgm:pt modelId="{1DB11E09-7607-4927-A69C-78D67940559B}" type="pres">
      <dgm:prSet presAssocID="{019B7209-CBB3-4E06-BAFB-3C97C558A60B}" presName="parTx" presStyleLbl="revTx" presStyleIdx="0" presStyleCnt="5">
        <dgm:presLayoutVars>
          <dgm:chMax val="0"/>
          <dgm:chPref val="0"/>
        </dgm:presLayoutVars>
      </dgm:prSet>
      <dgm:spPr/>
    </dgm:pt>
    <dgm:pt modelId="{63B43336-C41F-48E7-B766-B0CC703092DF}" type="pres">
      <dgm:prSet presAssocID="{A014CF4D-AA66-4288-AF51-B9E432095C68}" presName="sibTrans" presStyleCnt="0"/>
      <dgm:spPr/>
    </dgm:pt>
    <dgm:pt modelId="{BE2358C5-E2FE-4F8C-8F63-B413F30509D1}" type="pres">
      <dgm:prSet presAssocID="{7C7AACD6-22D1-4284-BB4E-E262A1F64285}" presName="compNode" presStyleCnt="0"/>
      <dgm:spPr/>
    </dgm:pt>
    <dgm:pt modelId="{A2882660-F36A-4792-9F9E-D3FE4FFB174E}" type="pres">
      <dgm:prSet presAssocID="{7C7AACD6-22D1-4284-BB4E-E262A1F64285}" presName="bgRect" presStyleLbl="bgShp" presStyleIdx="1" presStyleCnt="5"/>
      <dgm:spPr/>
    </dgm:pt>
    <dgm:pt modelId="{CCD90845-9F77-42E6-8075-31784FEFEE29}" type="pres">
      <dgm:prSet presAssocID="{7C7AACD6-22D1-4284-BB4E-E262A1F6428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lp"/>
        </a:ext>
      </dgm:extLst>
    </dgm:pt>
    <dgm:pt modelId="{1F64638F-D3B5-4257-8B60-846039157274}" type="pres">
      <dgm:prSet presAssocID="{7C7AACD6-22D1-4284-BB4E-E262A1F64285}" presName="spaceRect" presStyleCnt="0"/>
      <dgm:spPr/>
    </dgm:pt>
    <dgm:pt modelId="{BF55ACDA-262C-448C-9C7C-F0FD2F249353}" type="pres">
      <dgm:prSet presAssocID="{7C7AACD6-22D1-4284-BB4E-E262A1F64285}" presName="parTx" presStyleLbl="revTx" presStyleIdx="1" presStyleCnt="5">
        <dgm:presLayoutVars>
          <dgm:chMax val="0"/>
          <dgm:chPref val="0"/>
        </dgm:presLayoutVars>
      </dgm:prSet>
      <dgm:spPr/>
    </dgm:pt>
    <dgm:pt modelId="{134A6540-50BD-4BD8-BFEB-4B0BEACB341C}" type="pres">
      <dgm:prSet presAssocID="{1D4E260A-D025-49B8-B16F-845032EFDF9B}" presName="sibTrans" presStyleCnt="0"/>
      <dgm:spPr/>
    </dgm:pt>
    <dgm:pt modelId="{3658B96C-6491-4CCA-B0B7-13A2298F1290}" type="pres">
      <dgm:prSet presAssocID="{5D9B9F38-71C5-4F59-8A61-909AEE6EEE4E}" presName="compNode" presStyleCnt="0"/>
      <dgm:spPr/>
    </dgm:pt>
    <dgm:pt modelId="{87051DBA-F303-4D1D-B27B-3CA01878504E}" type="pres">
      <dgm:prSet presAssocID="{5D9B9F38-71C5-4F59-8A61-909AEE6EEE4E}" presName="bgRect" presStyleLbl="bgShp" presStyleIdx="2" presStyleCnt="5"/>
      <dgm:spPr/>
    </dgm:pt>
    <dgm:pt modelId="{DDCDB48C-190D-476E-BD58-F9E77D1713B4}" type="pres">
      <dgm:prSet presAssocID="{5D9B9F38-71C5-4F59-8A61-909AEE6EEE4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CE988FD9-BB08-427C-B9ED-693F476BF1D5}" type="pres">
      <dgm:prSet presAssocID="{5D9B9F38-71C5-4F59-8A61-909AEE6EEE4E}" presName="spaceRect" presStyleCnt="0"/>
      <dgm:spPr/>
    </dgm:pt>
    <dgm:pt modelId="{1BC65BFB-95FE-40A4-AA43-C67AA2D74E8A}" type="pres">
      <dgm:prSet presAssocID="{5D9B9F38-71C5-4F59-8A61-909AEE6EEE4E}" presName="parTx" presStyleLbl="revTx" presStyleIdx="2" presStyleCnt="5">
        <dgm:presLayoutVars>
          <dgm:chMax val="0"/>
          <dgm:chPref val="0"/>
        </dgm:presLayoutVars>
      </dgm:prSet>
      <dgm:spPr/>
    </dgm:pt>
    <dgm:pt modelId="{5A55783A-EC98-4DB8-B823-B01C190ADB60}" type="pres">
      <dgm:prSet presAssocID="{61DB3809-F57F-4773-B7F1-F27F01E0F372}" presName="sibTrans" presStyleCnt="0"/>
      <dgm:spPr/>
    </dgm:pt>
    <dgm:pt modelId="{A9A379E5-0822-460F-BCEC-032A21333BE2}" type="pres">
      <dgm:prSet presAssocID="{A03166B1-EEB7-443E-B798-7555A9DA4341}" presName="compNode" presStyleCnt="0"/>
      <dgm:spPr/>
    </dgm:pt>
    <dgm:pt modelId="{000DE087-AFB2-4D78-941D-E7F41AAC2562}" type="pres">
      <dgm:prSet presAssocID="{A03166B1-EEB7-443E-B798-7555A9DA4341}" presName="bgRect" presStyleLbl="bgShp" presStyleIdx="3" presStyleCnt="5"/>
      <dgm:spPr/>
    </dgm:pt>
    <dgm:pt modelId="{04807214-0CF4-42CD-921E-6756957D093F}" type="pres">
      <dgm:prSet presAssocID="{A03166B1-EEB7-443E-B798-7555A9DA434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26DACA3D-7C21-4BD5-813C-E761FB98387F}" type="pres">
      <dgm:prSet presAssocID="{A03166B1-EEB7-443E-B798-7555A9DA4341}" presName="spaceRect" presStyleCnt="0"/>
      <dgm:spPr/>
    </dgm:pt>
    <dgm:pt modelId="{B7759394-A6E1-4C5D-A0C3-7313566CDC4A}" type="pres">
      <dgm:prSet presAssocID="{A03166B1-EEB7-443E-B798-7555A9DA4341}" presName="parTx" presStyleLbl="revTx" presStyleIdx="3" presStyleCnt="5">
        <dgm:presLayoutVars>
          <dgm:chMax val="0"/>
          <dgm:chPref val="0"/>
        </dgm:presLayoutVars>
      </dgm:prSet>
      <dgm:spPr/>
    </dgm:pt>
    <dgm:pt modelId="{C76DA08D-17B8-4258-99C9-EAFEEDC8B7EB}" type="pres">
      <dgm:prSet presAssocID="{E623E741-F6C5-4490-8136-9099A4B4BCA6}" presName="sibTrans" presStyleCnt="0"/>
      <dgm:spPr/>
    </dgm:pt>
    <dgm:pt modelId="{A8275034-C5ED-4558-BB3C-9D31B23DD755}" type="pres">
      <dgm:prSet presAssocID="{3684E5B4-320B-45EB-A0EB-C31DBDF9F62E}" presName="compNode" presStyleCnt="0"/>
      <dgm:spPr/>
    </dgm:pt>
    <dgm:pt modelId="{AD7F351B-C984-4190-878B-1DD3930303D2}" type="pres">
      <dgm:prSet presAssocID="{3684E5B4-320B-45EB-A0EB-C31DBDF9F62E}" presName="bgRect" presStyleLbl="bgShp" presStyleIdx="4" presStyleCnt="5"/>
      <dgm:spPr/>
    </dgm:pt>
    <dgm:pt modelId="{5435F8C1-6AE1-44DD-8123-4DC04465F909}" type="pres">
      <dgm:prSet presAssocID="{3684E5B4-320B-45EB-A0EB-C31DBDF9F62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r chart"/>
        </a:ext>
      </dgm:extLst>
    </dgm:pt>
    <dgm:pt modelId="{8782875F-994C-4F89-9964-6E395784293B}" type="pres">
      <dgm:prSet presAssocID="{3684E5B4-320B-45EB-A0EB-C31DBDF9F62E}" presName="spaceRect" presStyleCnt="0"/>
      <dgm:spPr/>
    </dgm:pt>
    <dgm:pt modelId="{5E450FAE-8447-4F82-87F4-A49285DC6DED}" type="pres">
      <dgm:prSet presAssocID="{3684E5B4-320B-45EB-A0EB-C31DBDF9F62E}" presName="parTx" presStyleLbl="revTx" presStyleIdx="4" presStyleCnt="5">
        <dgm:presLayoutVars>
          <dgm:chMax val="0"/>
          <dgm:chPref val="0"/>
        </dgm:presLayoutVars>
      </dgm:prSet>
      <dgm:spPr/>
    </dgm:pt>
  </dgm:ptLst>
  <dgm:cxnLst>
    <dgm:cxn modelId="{4DA2EA14-BDE7-4916-8836-E8E4C0AD4DFE}" type="presOf" srcId="{A03166B1-EEB7-443E-B798-7555A9DA4341}" destId="{B7759394-A6E1-4C5D-A0C3-7313566CDC4A}" srcOrd="0" destOrd="0" presId="urn:microsoft.com/office/officeart/2018/2/layout/IconVerticalSolidList"/>
    <dgm:cxn modelId="{FD169235-E1FB-4878-9E44-C7AEED799D7F}" srcId="{943D8C68-4F79-4DBC-A13A-DD4D036BAA28}" destId="{7C7AACD6-22D1-4284-BB4E-E262A1F64285}" srcOrd="1" destOrd="0" parTransId="{B96DF7CE-65A0-4C07-A1D1-70402905016A}" sibTransId="{1D4E260A-D025-49B8-B16F-845032EFDF9B}"/>
    <dgm:cxn modelId="{B845C839-9EA6-490D-B2C2-04455F5C71C9}" srcId="{943D8C68-4F79-4DBC-A13A-DD4D036BAA28}" destId="{A03166B1-EEB7-443E-B798-7555A9DA4341}" srcOrd="3" destOrd="0" parTransId="{5A9612C9-A4BA-4877-8828-0EF3050D2E35}" sibTransId="{E623E741-F6C5-4490-8136-9099A4B4BCA6}"/>
    <dgm:cxn modelId="{54AF845A-E33F-4031-AFF9-ED2A30E5FC83}" type="presOf" srcId="{5D9B9F38-71C5-4F59-8A61-909AEE6EEE4E}" destId="{1BC65BFB-95FE-40A4-AA43-C67AA2D74E8A}" srcOrd="0" destOrd="0" presId="urn:microsoft.com/office/officeart/2018/2/layout/IconVerticalSolidList"/>
    <dgm:cxn modelId="{838EF69F-3082-4099-B80A-89AC50B17481}" srcId="{943D8C68-4F79-4DBC-A13A-DD4D036BAA28}" destId="{3684E5B4-320B-45EB-A0EB-C31DBDF9F62E}" srcOrd="4" destOrd="0" parTransId="{68C66C17-3CE0-4B48-A8DC-0C3195FCFA1D}" sibTransId="{3FD482F9-CC4A-4D91-810D-E95750667E84}"/>
    <dgm:cxn modelId="{D8892FA9-4F8C-4E7A-A978-DDC83545B31D}" type="presOf" srcId="{7C7AACD6-22D1-4284-BB4E-E262A1F64285}" destId="{BF55ACDA-262C-448C-9C7C-F0FD2F249353}" srcOrd="0" destOrd="0" presId="urn:microsoft.com/office/officeart/2018/2/layout/IconVerticalSolidList"/>
    <dgm:cxn modelId="{5AE7BAAB-7B1B-4AF7-B62C-4BF2744A1F6D}" type="presOf" srcId="{943D8C68-4F79-4DBC-A13A-DD4D036BAA28}" destId="{D04861FB-C1B2-4EAC-B1B7-9B71F32DCDBC}" srcOrd="0" destOrd="0" presId="urn:microsoft.com/office/officeart/2018/2/layout/IconVerticalSolidList"/>
    <dgm:cxn modelId="{766D18AC-4EA1-46D8-9895-6EDF63931648}" srcId="{943D8C68-4F79-4DBC-A13A-DD4D036BAA28}" destId="{5D9B9F38-71C5-4F59-8A61-909AEE6EEE4E}" srcOrd="2" destOrd="0" parTransId="{F9592CA0-03B4-4226-B66F-65711F015881}" sibTransId="{61DB3809-F57F-4773-B7F1-F27F01E0F372}"/>
    <dgm:cxn modelId="{6BA351B3-9E1E-493D-92B7-ACE9C6A4D67B}" type="presOf" srcId="{019B7209-CBB3-4E06-BAFB-3C97C558A60B}" destId="{1DB11E09-7607-4927-A69C-78D67940559B}" srcOrd="0" destOrd="0" presId="urn:microsoft.com/office/officeart/2018/2/layout/IconVerticalSolidList"/>
    <dgm:cxn modelId="{1CC14FBD-8C28-47C6-BF60-52DC2266A239}" type="presOf" srcId="{3684E5B4-320B-45EB-A0EB-C31DBDF9F62E}" destId="{5E450FAE-8447-4F82-87F4-A49285DC6DED}" srcOrd="0" destOrd="0" presId="urn:microsoft.com/office/officeart/2018/2/layout/IconVerticalSolidList"/>
    <dgm:cxn modelId="{200AAEFC-A287-458E-AA65-9F6119A7EBFD}" srcId="{943D8C68-4F79-4DBC-A13A-DD4D036BAA28}" destId="{019B7209-CBB3-4E06-BAFB-3C97C558A60B}" srcOrd="0" destOrd="0" parTransId="{D278D5B7-CD42-496D-A35C-62FDCAC5942F}" sibTransId="{A014CF4D-AA66-4288-AF51-B9E432095C68}"/>
    <dgm:cxn modelId="{B13C12C2-A84C-4C71-8A28-3AACD16B837F}" type="presParOf" srcId="{D04861FB-C1B2-4EAC-B1B7-9B71F32DCDBC}" destId="{BCB41233-DEC8-4102-A54F-CAB25083782C}" srcOrd="0" destOrd="0" presId="urn:microsoft.com/office/officeart/2018/2/layout/IconVerticalSolidList"/>
    <dgm:cxn modelId="{3760337D-7EF5-4313-BD8F-008F1833E2AD}" type="presParOf" srcId="{BCB41233-DEC8-4102-A54F-CAB25083782C}" destId="{E7825100-B643-434C-B9C0-967A109340F5}" srcOrd="0" destOrd="0" presId="urn:microsoft.com/office/officeart/2018/2/layout/IconVerticalSolidList"/>
    <dgm:cxn modelId="{41CC56E9-5635-4DE3-8234-7C45524BE82B}" type="presParOf" srcId="{BCB41233-DEC8-4102-A54F-CAB25083782C}" destId="{E1882061-D5CD-4EC8-9B3F-13F1BE598402}" srcOrd="1" destOrd="0" presId="urn:microsoft.com/office/officeart/2018/2/layout/IconVerticalSolidList"/>
    <dgm:cxn modelId="{80467F67-1077-4096-BC01-661C349994E2}" type="presParOf" srcId="{BCB41233-DEC8-4102-A54F-CAB25083782C}" destId="{F9930F61-46C3-4D2D-8032-1379C7516A28}" srcOrd="2" destOrd="0" presId="urn:microsoft.com/office/officeart/2018/2/layout/IconVerticalSolidList"/>
    <dgm:cxn modelId="{9F77316A-48B9-4CE2-A918-D50828B8B474}" type="presParOf" srcId="{BCB41233-DEC8-4102-A54F-CAB25083782C}" destId="{1DB11E09-7607-4927-A69C-78D67940559B}" srcOrd="3" destOrd="0" presId="urn:microsoft.com/office/officeart/2018/2/layout/IconVerticalSolidList"/>
    <dgm:cxn modelId="{FB54716F-DB1A-402A-BC00-5E4420202EEB}" type="presParOf" srcId="{D04861FB-C1B2-4EAC-B1B7-9B71F32DCDBC}" destId="{63B43336-C41F-48E7-B766-B0CC703092DF}" srcOrd="1" destOrd="0" presId="urn:microsoft.com/office/officeart/2018/2/layout/IconVerticalSolidList"/>
    <dgm:cxn modelId="{8D296F24-13B7-474E-B8AB-E9AF01825B19}" type="presParOf" srcId="{D04861FB-C1B2-4EAC-B1B7-9B71F32DCDBC}" destId="{BE2358C5-E2FE-4F8C-8F63-B413F30509D1}" srcOrd="2" destOrd="0" presId="urn:microsoft.com/office/officeart/2018/2/layout/IconVerticalSolidList"/>
    <dgm:cxn modelId="{F0142877-EBEC-43AC-9455-D5D96B5DD4E4}" type="presParOf" srcId="{BE2358C5-E2FE-4F8C-8F63-B413F30509D1}" destId="{A2882660-F36A-4792-9F9E-D3FE4FFB174E}" srcOrd="0" destOrd="0" presId="urn:microsoft.com/office/officeart/2018/2/layout/IconVerticalSolidList"/>
    <dgm:cxn modelId="{F76E5537-3C68-478E-994D-0C00D89E7D5A}" type="presParOf" srcId="{BE2358C5-E2FE-4F8C-8F63-B413F30509D1}" destId="{CCD90845-9F77-42E6-8075-31784FEFEE29}" srcOrd="1" destOrd="0" presId="urn:microsoft.com/office/officeart/2018/2/layout/IconVerticalSolidList"/>
    <dgm:cxn modelId="{9A387AF1-17B5-40D9-924D-36A8A27623C9}" type="presParOf" srcId="{BE2358C5-E2FE-4F8C-8F63-B413F30509D1}" destId="{1F64638F-D3B5-4257-8B60-846039157274}" srcOrd="2" destOrd="0" presId="urn:microsoft.com/office/officeart/2018/2/layout/IconVerticalSolidList"/>
    <dgm:cxn modelId="{20A4A3F2-8E60-47D0-A25C-BADD95F28E1C}" type="presParOf" srcId="{BE2358C5-E2FE-4F8C-8F63-B413F30509D1}" destId="{BF55ACDA-262C-448C-9C7C-F0FD2F249353}" srcOrd="3" destOrd="0" presId="urn:microsoft.com/office/officeart/2018/2/layout/IconVerticalSolidList"/>
    <dgm:cxn modelId="{FCE82AD3-711B-4346-B402-A9B8DC5D5ABD}" type="presParOf" srcId="{D04861FB-C1B2-4EAC-B1B7-9B71F32DCDBC}" destId="{134A6540-50BD-4BD8-BFEB-4B0BEACB341C}" srcOrd="3" destOrd="0" presId="urn:microsoft.com/office/officeart/2018/2/layout/IconVerticalSolidList"/>
    <dgm:cxn modelId="{78B30218-A7E0-43B6-BE3B-F6B8DAB8CCBE}" type="presParOf" srcId="{D04861FB-C1B2-4EAC-B1B7-9B71F32DCDBC}" destId="{3658B96C-6491-4CCA-B0B7-13A2298F1290}" srcOrd="4" destOrd="0" presId="urn:microsoft.com/office/officeart/2018/2/layout/IconVerticalSolidList"/>
    <dgm:cxn modelId="{0CE84AB1-7404-4B0F-8A6B-D9C4E689E94C}" type="presParOf" srcId="{3658B96C-6491-4CCA-B0B7-13A2298F1290}" destId="{87051DBA-F303-4D1D-B27B-3CA01878504E}" srcOrd="0" destOrd="0" presId="urn:microsoft.com/office/officeart/2018/2/layout/IconVerticalSolidList"/>
    <dgm:cxn modelId="{F1BA61A3-5291-4F17-9ECE-F2246CDF5719}" type="presParOf" srcId="{3658B96C-6491-4CCA-B0B7-13A2298F1290}" destId="{DDCDB48C-190D-476E-BD58-F9E77D1713B4}" srcOrd="1" destOrd="0" presId="urn:microsoft.com/office/officeart/2018/2/layout/IconVerticalSolidList"/>
    <dgm:cxn modelId="{01897091-9F08-46EC-9EF0-DEDBE51D597E}" type="presParOf" srcId="{3658B96C-6491-4CCA-B0B7-13A2298F1290}" destId="{CE988FD9-BB08-427C-B9ED-693F476BF1D5}" srcOrd="2" destOrd="0" presId="urn:microsoft.com/office/officeart/2018/2/layout/IconVerticalSolidList"/>
    <dgm:cxn modelId="{918DFE2C-0853-4AF9-9F28-B17A5A5832E6}" type="presParOf" srcId="{3658B96C-6491-4CCA-B0B7-13A2298F1290}" destId="{1BC65BFB-95FE-40A4-AA43-C67AA2D74E8A}" srcOrd="3" destOrd="0" presId="urn:microsoft.com/office/officeart/2018/2/layout/IconVerticalSolidList"/>
    <dgm:cxn modelId="{76A3476F-EE06-4BA9-9BAD-4ECDEEE9F742}" type="presParOf" srcId="{D04861FB-C1B2-4EAC-B1B7-9B71F32DCDBC}" destId="{5A55783A-EC98-4DB8-B823-B01C190ADB60}" srcOrd="5" destOrd="0" presId="urn:microsoft.com/office/officeart/2018/2/layout/IconVerticalSolidList"/>
    <dgm:cxn modelId="{56E5EA4D-912A-4AB4-8018-DB0D2EE07451}" type="presParOf" srcId="{D04861FB-C1B2-4EAC-B1B7-9B71F32DCDBC}" destId="{A9A379E5-0822-460F-BCEC-032A21333BE2}" srcOrd="6" destOrd="0" presId="urn:microsoft.com/office/officeart/2018/2/layout/IconVerticalSolidList"/>
    <dgm:cxn modelId="{71BEA396-5033-4EE5-99A8-B33C413C8385}" type="presParOf" srcId="{A9A379E5-0822-460F-BCEC-032A21333BE2}" destId="{000DE087-AFB2-4D78-941D-E7F41AAC2562}" srcOrd="0" destOrd="0" presId="urn:microsoft.com/office/officeart/2018/2/layout/IconVerticalSolidList"/>
    <dgm:cxn modelId="{AFD654A3-99A3-4430-9DAA-E93B76BC4107}" type="presParOf" srcId="{A9A379E5-0822-460F-BCEC-032A21333BE2}" destId="{04807214-0CF4-42CD-921E-6756957D093F}" srcOrd="1" destOrd="0" presId="urn:microsoft.com/office/officeart/2018/2/layout/IconVerticalSolidList"/>
    <dgm:cxn modelId="{EF6F6CAE-92A5-4586-9078-566ACEE59455}" type="presParOf" srcId="{A9A379E5-0822-460F-BCEC-032A21333BE2}" destId="{26DACA3D-7C21-4BD5-813C-E761FB98387F}" srcOrd="2" destOrd="0" presId="urn:microsoft.com/office/officeart/2018/2/layout/IconVerticalSolidList"/>
    <dgm:cxn modelId="{412B8945-322E-4C90-ABEB-949A24E1152F}" type="presParOf" srcId="{A9A379E5-0822-460F-BCEC-032A21333BE2}" destId="{B7759394-A6E1-4C5D-A0C3-7313566CDC4A}" srcOrd="3" destOrd="0" presId="urn:microsoft.com/office/officeart/2018/2/layout/IconVerticalSolidList"/>
    <dgm:cxn modelId="{A0C5FD7E-D5E4-4AA7-B559-BF757BCCFF69}" type="presParOf" srcId="{D04861FB-C1B2-4EAC-B1B7-9B71F32DCDBC}" destId="{C76DA08D-17B8-4258-99C9-EAFEEDC8B7EB}" srcOrd="7" destOrd="0" presId="urn:microsoft.com/office/officeart/2018/2/layout/IconVerticalSolidList"/>
    <dgm:cxn modelId="{31AB513D-86BB-42C3-BAD1-C64717E88C94}" type="presParOf" srcId="{D04861FB-C1B2-4EAC-B1B7-9B71F32DCDBC}" destId="{A8275034-C5ED-4558-BB3C-9D31B23DD755}" srcOrd="8" destOrd="0" presId="urn:microsoft.com/office/officeart/2018/2/layout/IconVerticalSolidList"/>
    <dgm:cxn modelId="{7EA3EC72-8D80-4BE4-ADA2-9EC2AA78C6C6}" type="presParOf" srcId="{A8275034-C5ED-4558-BB3C-9D31B23DD755}" destId="{AD7F351B-C984-4190-878B-1DD3930303D2}" srcOrd="0" destOrd="0" presId="urn:microsoft.com/office/officeart/2018/2/layout/IconVerticalSolidList"/>
    <dgm:cxn modelId="{5EC818A5-EA32-41EF-A0CC-EB1179E3C53F}" type="presParOf" srcId="{A8275034-C5ED-4558-BB3C-9D31B23DD755}" destId="{5435F8C1-6AE1-44DD-8123-4DC04465F909}" srcOrd="1" destOrd="0" presId="urn:microsoft.com/office/officeart/2018/2/layout/IconVerticalSolidList"/>
    <dgm:cxn modelId="{25CDF8A3-1747-4C74-A4F7-8E6EB9468E23}" type="presParOf" srcId="{A8275034-C5ED-4558-BB3C-9D31B23DD755}" destId="{8782875F-994C-4F89-9964-6E395784293B}" srcOrd="2" destOrd="0" presId="urn:microsoft.com/office/officeart/2018/2/layout/IconVerticalSolidList"/>
    <dgm:cxn modelId="{E6F0CD1F-DB57-4522-9287-B5C72DC98742}" type="presParOf" srcId="{A8275034-C5ED-4558-BB3C-9D31B23DD755}" destId="{5E450FAE-8447-4F82-87F4-A49285DC6D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EA05B6-DE03-413D-B085-CF02CF44606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26302A9-2E2B-43DD-9E50-AA1B6D36A628}">
      <dgm:prSet custT="1"/>
      <dgm:spPr/>
      <dgm:t>
        <a:bodyPr/>
        <a:lstStyle/>
        <a:p>
          <a:pPr>
            <a:lnSpc>
              <a:spcPct val="100000"/>
            </a:lnSpc>
          </a:pPr>
          <a:r>
            <a:rPr lang="en-GB" sz="1800" b="1" dirty="0"/>
            <a:t>Why Qualitative Methodology Design</a:t>
          </a:r>
          <a:endParaRPr lang="en-US" sz="1800" dirty="0"/>
        </a:p>
      </dgm:t>
    </dgm:pt>
    <dgm:pt modelId="{5A405A05-E816-47F8-9F99-2E7FB5D5524A}" type="parTrans" cxnId="{44723EE0-39B0-4025-AD9F-4B0546BD865D}">
      <dgm:prSet/>
      <dgm:spPr/>
      <dgm:t>
        <a:bodyPr/>
        <a:lstStyle/>
        <a:p>
          <a:endParaRPr lang="en-US"/>
        </a:p>
      </dgm:t>
    </dgm:pt>
    <dgm:pt modelId="{4F7BEE83-B1B2-4348-883B-B6E078BBD784}" type="sibTrans" cxnId="{44723EE0-39B0-4025-AD9F-4B0546BD865D}">
      <dgm:prSet/>
      <dgm:spPr/>
      <dgm:t>
        <a:bodyPr/>
        <a:lstStyle/>
        <a:p>
          <a:endParaRPr lang="en-US"/>
        </a:p>
      </dgm:t>
    </dgm:pt>
    <dgm:pt modelId="{6DB61236-4118-4326-AB66-0508A1F79B38}">
      <dgm:prSet custT="1"/>
      <dgm:spPr/>
      <dgm:t>
        <a:bodyPr/>
        <a:lstStyle/>
        <a:p>
          <a:pPr>
            <a:lnSpc>
              <a:spcPct val="100000"/>
            </a:lnSpc>
          </a:pPr>
          <a:r>
            <a:rPr lang="en-GB" sz="1800" dirty="0"/>
            <a:t>Based on </a:t>
          </a:r>
          <a:r>
            <a:rPr lang="en-GB" sz="1800" b="1" dirty="0">
              <a:solidFill>
                <a:schemeClr val="accent4">
                  <a:lumMod val="75000"/>
                </a:schemeClr>
              </a:solidFill>
            </a:rPr>
            <a:t>Cohen, Manion and Morrison (2018) </a:t>
          </a:r>
          <a:r>
            <a:rPr lang="en-GB" sz="1800" dirty="0"/>
            <a:t>the </a:t>
          </a:r>
          <a:r>
            <a:rPr lang="en-GB" sz="1800" b="1" dirty="0"/>
            <a:t>Qualitative Method </a:t>
          </a:r>
          <a:r>
            <a:rPr lang="en-GB" sz="1800" dirty="0"/>
            <a:t>will enable me to collect the individual, yet subjective, therefore, biased data in the form of opinions, experiences and beliefs, that allow me to picture the individual views and understanding of the participants.</a:t>
          </a:r>
          <a:endParaRPr lang="en-US" sz="1800" dirty="0"/>
        </a:p>
      </dgm:t>
    </dgm:pt>
    <dgm:pt modelId="{4A3FEE7C-B8B9-47D3-A524-7D5906CA8266}" type="parTrans" cxnId="{C1B8094D-57A3-4927-AE1D-67FF0CA3B21D}">
      <dgm:prSet/>
      <dgm:spPr/>
      <dgm:t>
        <a:bodyPr/>
        <a:lstStyle/>
        <a:p>
          <a:endParaRPr lang="en-US"/>
        </a:p>
      </dgm:t>
    </dgm:pt>
    <dgm:pt modelId="{2213572C-2FF0-42BB-A1DC-DFF50DCE1DCA}" type="sibTrans" cxnId="{C1B8094D-57A3-4927-AE1D-67FF0CA3B21D}">
      <dgm:prSet/>
      <dgm:spPr/>
      <dgm:t>
        <a:bodyPr/>
        <a:lstStyle/>
        <a:p>
          <a:endParaRPr lang="en-US"/>
        </a:p>
      </dgm:t>
    </dgm:pt>
    <dgm:pt modelId="{4C890CFB-5F6B-43FF-8B54-AE603FE90DDD}">
      <dgm:prSet custT="1"/>
      <dgm:spPr/>
      <dgm:t>
        <a:bodyPr/>
        <a:lstStyle/>
        <a:p>
          <a:pPr>
            <a:lnSpc>
              <a:spcPct val="100000"/>
            </a:lnSpc>
          </a:pPr>
          <a:r>
            <a:rPr lang="en-GB" sz="1800" b="1" dirty="0">
              <a:solidFill>
                <a:schemeClr val="accent4">
                  <a:lumMod val="75000"/>
                </a:schemeClr>
              </a:solidFill>
            </a:rPr>
            <a:t>Creswell and Plano Clark (2018) </a:t>
          </a:r>
          <a:r>
            <a:rPr lang="en-GB" sz="1800" dirty="0"/>
            <a:t>suggested that the </a:t>
          </a:r>
          <a:r>
            <a:rPr lang="en-GB" sz="1800" b="1" dirty="0"/>
            <a:t>Qualitative method </a:t>
          </a:r>
          <a:r>
            <a:rPr lang="en-GB" sz="1800" dirty="0"/>
            <a:t>will be appropriate for  my </a:t>
          </a:r>
          <a:r>
            <a:rPr lang="en-GB" sz="1800" b="1" dirty="0"/>
            <a:t>Pilot Study that focuses on wellbeing</a:t>
          </a:r>
          <a:r>
            <a:rPr lang="en-GB" sz="1800" dirty="0"/>
            <a:t>, personal </a:t>
          </a:r>
          <a:r>
            <a:rPr lang="en-GB" sz="1800" b="1" dirty="0"/>
            <a:t>experiences and opinions</a:t>
          </a:r>
          <a:r>
            <a:rPr lang="en-GB" sz="1800" dirty="0"/>
            <a:t>. Especially, when this study is based on the education sector in Wales and the wellbeing topic and related debates closely linked to the </a:t>
          </a:r>
          <a:r>
            <a:rPr lang="en-GB" sz="1800" b="1" dirty="0"/>
            <a:t>psychological, social and health issues.</a:t>
          </a:r>
          <a:endParaRPr lang="en-US" sz="1800" dirty="0"/>
        </a:p>
      </dgm:t>
    </dgm:pt>
    <dgm:pt modelId="{FCF8B6A9-181A-496F-86B1-1450259FB23E}" type="parTrans" cxnId="{82A06214-B605-4B2E-ADAE-CDCE233CBA4E}">
      <dgm:prSet/>
      <dgm:spPr/>
      <dgm:t>
        <a:bodyPr/>
        <a:lstStyle/>
        <a:p>
          <a:endParaRPr lang="en-US"/>
        </a:p>
      </dgm:t>
    </dgm:pt>
    <dgm:pt modelId="{AA3E3B7E-B2D4-4BAC-858B-4FC2B0E96840}" type="sibTrans" cxnId="{82A06214-B605-4B2E-ADAE-CDCE233CBA4E}">
      <dgm:prSet/>
      <dgm:spPr/>
      <dgm:t>
        <a:bodyPr/>
        <a:lstStyle/>
        <a:p>
          <a:endParaRPr lang="en-US"/>
        </a:p>
      </dgm:t>
    </dgm:pt>
    <dgm:pt modelId="{395891B4-642C-4CA2-B1BF-5E106AE2A07A}">
      <dgm:prSet custT="1"/>
      <dgm:spPr/>
      <dgm:t>
        <a:bodyPr/>
        <a:lstStyle/>
        <a:p>
          <a:pPr>
            <a:lnSpc>
              <a:spcPct val="100000"/>
            </a:lnSpc>
          </a:pPr>
          <a:r>
            <a:rPr lang="en-GB" sz="1500" b="1" dirty="0"/>
            <a:t>Why Face-to-Face Interviews</a:t>
          </a:r>
        </a:p>
        <a:p>
          <a:pPr>
            <a:lnSpc>
              <a:spcPct val="100000"/>
            </a:lnSpc>
          </a:pPr>
          <a:r>
            <a:rPr lang="en-GB" sz="1600" b="1" dirty="0">
              <a:solidFill>
                <a:schemeClr val="accent4">
                  <a:lumMod val="75000"/>
                </a:schemeClr>
              </a:solidFill>
            </a:rPr>
            <a:t>Bryman (2008) </a:t>
          </a:r>
          <a:r>
            <a:rPr lang="en-GB" sz="1600" b="1" dirty="0"/>
            <a:t>supported my idea of face-to-face interviews as a good choice for my socio-education research focusing on wellbeing of groups of people – secondary school teachers in Swansea area</a:t>
          </a:r>
          <a:endParaRPr lang="en-US" sz="1600" dirty="0"/>
        </a:p>
      </dgm:t>
    </dgm:pt>
    <dgm:pt modelId="{FFDC192F-E534-4CA5-A393-9F552FB2FAA1}" type="parTrans" cxnId="{C7B4E5F2-9968-4C84-AE42-546A884357E3}">
      <dgm:prSet/>
      <dgm:spPr/>
      <dgm:t>
        <a:bodyPr/>
        <a:lstStyle/>
        <a:p>
          <a:endParaRPr lang="en-US"/>
        </a:p>
      </dgm:t>
    </dgm:pt>
    <dgm:pt modelId="{3FFE70BA-E800-438E-BB34-75BDE680B3BF}" type="sibTrans" cxnId="{C7B4E5F2-9968-4C84-AE42-546A884357E3}">
      <dgm:prSet/>
      <dgm:spPr/>
      <dgm:t>
        <a:bodyPr/>
        <a:lstStyle/>
        <a:p>
          <a:endParaRPr lang="en-US"/>
        </a:p>
      </dgm:t>
    </dgm:pt>
    <dgm:pt modelId="{4E966084-66C3-48E3-BA59-E77A9A4A3865}" type="pres">
      <dgm:prSet presAssocID="{27EA05B6-DE03-413D-B085-CF02CF446062}" presName="root" presStyleCnt="0">
        <dgm:presLayoutVars>
          <dgm:dir/>
          <dgm:resizeHandles val="exact"/>
        </dgm:presLayoutVars>
      </dgm:prSet>
      <dgm:spPr/>
    </dgm:pt>
    <dgm:pt modelId="{0CF8C763-CC49-413C-B371-9BD1F44600CA}" type="pres">
      <dgm:prSet presAssocID="{326302A9-2E2B-43DD-9E50-AA1B6D36A628}" presName="compNode" presStyleCnt="0"/>
      <dgm:spPr/>
    </dgm:pt>
    <dgm:pt modelId="{297CB11E-AEAF-4D2D-AEEF-36A4C02BE5DF}" type="pres">
      <dgm:prSet presAssocID="{326302A9-2E2B-43DD-9E50-AA1B6D36A628}" presName="bgRect" presStyleLbl="bgShp" presStyleIdx="0" presStyleCnt="4"/>
      <dgm:spPr/>
    </dgm:pt>
    <dgm:pt modelId="{C4E6A880-35A2-48B0-B268-D5D2150EDA7C}" type="pres">
      <dgm:prSet presAssocID="{326302A9-2E2B-43DD-9E50-AA1B6D36A62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B7902C6B-0FFA-480E-960B-1E72C5E01BDC}" type="pres">
      <dgm:prSet presAssocID="{326302A9-2E2B-43DD-9E50-AA1B6D36A628}" presName="spaceRect" presStyleCnt="0"/>
      <dgm:spPr/>
    </dgm:pt>
    <dgm:pt modelId="{C6E26B27-E23E-4269-BAAC-822E9DEF2C82}" type="pres">
      <dgm:prSet presAssocID="{326302A9-2E2B-43DD-9E50-AA1B6D36A628}" presName="parTx" presStyleLbl="revTx" presStyleIdx="0" presStyleCnt="4">
        <dgm:presLayoutVars>
          <dgm:chMax val="0"/>
          <dgm:chPref val="0"/>
        </dgm:presLayoutVars>
      </dgm:prSet>
      <dgm:spPr/>
    </dgm:pt>
    <dgm:pt modelId="{CA8C4BA8-7254-48A1-BB92-6A83F65709D9}" type="pres">
      <dgm:prSet presAssocID="{4F7BEE83-B1B2-4348-883B-B6E078BBD784}" presName="sibTrans" presStyleCnt="0"/>
      <dgm:spPr/>
    </dgm:pt>
    <dgm:pt modelId="{2F3869D7-610A-46B5-B806-104C32225C1A}" type="pres">
      <dgm:prSet presAssocID="{6DB61236-4118-4326-AB66-0508A1F79B38}" presName="compNode" presStyleCnt="0"/>
      <dgm:spPr/>
    </dgm:pt>
    <dgm:pt modelId="{494648E1-286F-486F-91FA-61CF83941B4A}" type="pres">
      <dgm:prSet presAssocID="{6DB61236-4118-4326-AB66-0508A1F79B38}" presName="bgRect" presStyleLbl="bgShp" presStyleIdx="1" presStyleCnt="4"/>
      <dgm:spPr/>
    </dgm:pt>
    <dgm:pt modelId="{7B74787E-1A06-4FFB-BB27-9DFDFD6CFB50}" type="pres">
      <dgm:prSet presAssocID="{6DB61236-4118-4326-AB66-0508A1F79B3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A9350FA3-71AD-4649-A014-733E319801C4}" type="pres">
      <dgm:prSet presAssocID="{6DB61236-4118-4326-AB66-0508A1F79B38}" presName="spaceRect" presStyleCnt="0"/>
      <dgm:spPr/>
    </dgm:pt>
    <dgm:pt modelId="{8664D4CF-0A04-4399-A8F4-7CDB16B8D46E}" type="pres">
      <dgm:prSet presAssocID="{6DB61236-4118-4326-AB66-0508A1F79B38}" presName="parTx" presStyleLbl="revTx" presStyleIdx="1" presStyleCnt="4">
        <dgm:presLayoutVars>
          <dgm:chMax val="0"/>
          <dgm:chPref val="0"/>
        </dgm:presLayoutVars>
      </dgm:prSet>
      <dgm:spPr/>
    </dgm:pt>
    <dgm:pt modelId="{82758587-DDD1-48AA-A80F-015FF2874D8F}" type="pres">
      <dgm:prSet presAssocID="{2213572C-2FF0-42BB-A1DC-DFF50DCE1DCA}" presName="sibTrans" presStyleCnt="0"/>
      <dgm:spPr/>
    </dgm:pt>
    <dgm:pt modelId="{B4574502-AEB6-4C7C-8810-FD690A327946}" type="pres">
      <dgm:prSet presAssocID="{4C890CFB-5F6B-43FF-8B54-AE603FE90DDD}" presName="compNode" presStyleCnt="0"/>
      <dgm:spPr/>
    </dgm:pt>
    <dgm:pt modelId="{694ACA4C-8A63-48D7-9DB9-A42190046D2A}" type="pres">
      <dgm:prSet presAssocID="{4C890CFB-5F6B-43FF-8B54-AE603FE90DDD}" presName="bgRect" presStyleLbl="bgShp" presStyleIdx="2" presStyleCnt="4" custScaleY="125066"/>
      <dgm:spPr/>
    </dgm:pt>
    <dgm:pt modelId="{7D25750C-FA15-46D2-AC97-A0B38408D1F2}" type="pres">
      <dgm:prSet presAssocID="{4C890CFB-5F6B-43FF-8B54-AE603FE90DD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esentation with Checklist"/>
        </a:ext>
      </dgm:extLst>
    </dgm:pt>
    <dgm:pt modelId="{56590AC1-3E42-41D2-905F-C7D58A0A82A3}" type="pres">
      <dgm:prSet presAssocID="{4C890CFB-5F6B-43FF-8B54-AE603FE90DDD}" presName="spaceRect" presStyleCnt="0"/>
      <dgm:spPr/>
    </dgm:pt>
    <dgm:pt modelId="{D305A92C-FB99-4859-BB0A-A8E77544859A}" type="pres">
      <dgm:prSet presAssocID="{4C890CFB-5F6B-43FF-8B54-AE603FE90DDD}" presName="parTx" presStyleLbl="revTx" presStyleIdx="2" presStyleCnt="4">
        <dgm:presLayoutVars>
          <dgm:chMax val="0"/>
          <dgm:chPref val="0"/>
        </dgm:presLayoutVars>
      </dgm:prSet>
      <dgm:spPr/>
    </dgm:pt>
    <dgm:pt modelId="{413F4C68-F328-44D5-9EB8-195246A2F2C4}" type="pres">
      <dgm:prSet presAssocID="{AA3E3B7E-B2D4-4BAC-858B-4FC2B0E96840}" presName="sibTrans" presStyleCnt="0"/>
      <dgm:spPr/>
    </dgm:pt>
    <dgm:pt modelId="{2614215E-30FD-4B66-8E7A-1674669B3997}" type="pres">
      <dgm:prSet presAssocID="{395891B4-642C-4CA2-B1BF-5E106AE2A07A}" presName="compNode" presStyleCnt="0"/>
      <dgm:spPr/>
    </dgm:pt>
    <dgm:pt modelId="{3587AAF4-76E2-4B8D-8A04-FDFA06D6A694}" type="pres">
      <dgm:prSet presAssocID="{395891B4-642C-4CA2-B1BF-5E106AE2A07A}" presName="bgRect" presStyleLbl="bgShp" presStyleIdx="3" presStyleCnt="4" custScaleY="154602" custLinFactNeighborY="-17771"/>
      <dgm:spPr/>
    </dgm:pt>
    <dgm:pt modelId="{5095127C-E61B-4552-AA7A-1FFBA8128489}" type="pres">
      <dgm:prSet presAssocID="{395891B4-642C-4CA2-B1BF-5E106AE2A0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0DE96E39-91CA-478F-B04C-B9B504C1EAB4}" type="pres">
      <dgm:prSet presAssocID="{395891B4-642C-4CA2-B1BF-5E106AE2A07A}" presName="spaceRect" presStyleCnt="0"/>
      <dgm:spPr/>
    </dgm:pt>
    <dgm:pt modelId="{95386D79-EFE3-4C66-AC37-6E22C777A664}" type="pres">
      <dgm:prSet presAssocID="{395891B4-642C-4CA2-B1BF-5E106AE2A07A}" presName="parTx" presStyleLbl="revTx" presStyleIdx="3" presStyleCnt="4" custScaleX="100227" custScaleY="111418" custLinFactNeighborX="214" custLinFactNeighborY="-21216">
        <dgm:presLayoutVars>
          <dgm:chMax val="0"/>
          <dgm:chPref val="0"/>
        </dgm:presLayoutVars>
      </dgm:prSet>
      <dgm:spPr/>
    </dgm:pt>
  </dgm:ptLst>
  <dgm:cxnLst>
    <dgm:cxn modelId="{82A06214-B605-4B2E-ADAE-CDCE233CBA4E}" srcId="{27EA05B6-DE03-413D-B085-CF02CF446062}" destId="{4C890CFB-5F6B-43FF-8B54-AE603FE90DDD}" srcOrd="2" destOrd="0" parTransId="{FCF8B6A9-181A-496F-86B1-1450259FB23E}" sibTransId="{AA3E3B7E-B2D4-4BAC-858B-4FC2B0E96840}"/>
    <dgm:cxn modelId="{C1B8094D-57A3-4927-AE1D-67FF0CA3B21D}" srcId="{27EA05B6-DE03-413D-B085-CF02CF446062}" destId="{6DB61236-4118-4326-AB66-0508A1F79B38}" srcOrd="1" destOrd="0" parTransId="{4A3FEE7C-B8B9-47D3-A524-7D5906CA8266}" sibTransId="{2213572C-2FF0-42BB-A1DC-DFF50DCE1DCA}"/>
    <dgm:cxn modelId="{79A7A150-09A4-43D0-8FE1-810B226ACFC0}" type="presOf" srcId="{6DB61236-4118-4326-AB66-0508A1F79B38}" destId="{8664D4CF-0A04-4399-A8F4-7CDB16B8D46E}" srcOrd="0" destOrd="0" presId="urn:microsoft.com/office/officeart/2018/2/layout/IconVerticalSolidList"/>
    <dgm:cxn modelId="{EED8DE87-B588-455C-9545-8C4A953479E8}" type="presOf" srcId="{395891B4-642C-4CA2-B1BF-5E106AE2A07A}" destId="{95386D79-EFE3-4C66-AC37-6E22C777A664}" srcOrd="0" destOrd="0" presId="urn:microsoft.com/office/officeart/2018/2/layout/IconVerticalSolidList"/>
    <dgm:cxn modelId="{19A79AD2-5F04-4B9D-A7A6-49D276F4111B}" type="presOf" srcId="{4C890CFB-5F6B-43FF-8B54-AE603FE90DDD}" destId="{D305A92C-FB99-4859-BB0A-A8E77544859A}" srcOrd="0" destOrd="0" presId="urn:microsoft.com/office/officeart/2018/2/layout/IconVerticalSolidList"/>
    <dgm:cxn modelId="{8C33E9D2-C0A2-4F12-96C5-9F40ABD3E86A}" type="presOf" srcId="{326302A9-2E2B-43DD-9E50-AA1B6D36A628}" destId="{C6E26B27-E23E-4269-BAAC-822E9DEF2C82}" srcOrd="0" destOrd="0" presId="urn:microsoft.com/office/officeart/2018/2/layout/IconVerticalSolidList"/>
    <dgm:cxn modelId="{44723EE0-39B0-4025-AD9F-4B0546BD865D}" srcId="{27EA05B6-DE03-413D-B085-CF02CF446062}" destId="{326302A9-2E2B-43DD-9E50-AA1B6D36A628}" srcOrd="0" destOrd="0" parTransId="{5A405A05-E816-47F8-9F99-2E7FB5D5524A}" sibTransId="{4F7BEE83-B1B2-4348-883B-B6E078BBD784}"/>
    <dgm:cxn modelId="{9B80ECEC-936A-41C0-AC7B-72FFE9D38437}" type="presOf" srcId="{27EA05B6-DE03-413D-B085-CF02CF446062}" destId="{4E966084-66C3-48E3-BA59-E77A9A4A3865}" srcOrd="0" destOrd="0" presId="urn:microsoft.com/office/officeart/2018/2/layout/IconVerticalSolidList"/>
    <dgm:cxn modelId="{C7B4E5F2-9968-4C84-AE42-546A884357E3}" srcId="{27EA05B6-DE03-413D-B085-CF02CF446062}" destId="{395891B4-642C-4CA2-B1BF-5E106AE2A07A}" srcOrd="3" destOrd="0" parTransId="{FFDC192F-E534-4CA5-A393-9F552FB2FAA1}" sibTransId="{3FFE70BA-E800-438E-BB34-75BDE680B3BF}"/>
    <dgm:cxn modelId="{4D797153-C555-4A7A-9197-91D5649DEA97}" type="presParOf" srcId="{4E966084-66C3-48E3-BA59-E77A9A4A3865}" destId="{0CF8C763-CC49-413C-B371-9BD1F44600CA}" srcOrd="0" destOrd="0" presId="urn:microsoft.com/office/officeart/2018/2/layout/IconVerticalSolidList"/>
    <dgm:cxn modelId="{A67F1D3B-4F0F-4D9C-9F5D-1FFFE3210574}" type="presParOf" srcId="{0CF8C763-CC49-413C-B371-9BD1F44600CA}" destId="{297CB11E-AEAF-4D2D-AEEF-36A4C02BE5DF}" srcOrd="0" destOrd="0" presId="urn:microsoft.com/office/officeart/2018/2/layout/IconVerticalSolidList"/>
    <dgm:cxn modelId="{FFF27860-B0AF-4358-9869-82CB483F8BF6}" type="presParOf" srcId="{0CF8C763-CC49-413C-B371-9BD1F44600CA}" destId="{C4E6A880-35A2-48B0-B268-D5D2150EDA7C}" srcOrd="1" destOrd="0" presId="urn:microsoft.com/office/officeart/2018/2/layout/IconVerticalSolidList"/>
    <dgm:cxn modelId="{9B3E255A-6CC2-45FD-AEDE-87E2AA389A29}" type="presParOf" srcId="{0CF8C763-CC49-413C-B371-9BD1F44600CA}" destId="{B7902C6B-0FFA-480E-960B-1E72C5E01BDC}" srcOrd="2" destOrd="0" presId="urn:microsoft.com/office/officeart/2018/2/layout/IconVerticalSolidList"/>
    <dgm:cxn modelId="{7CD2B0C5-10F1-424E-9EC5-FA3FF9E72BEF}" type="presParOf" srcId="{0CF8C763-CC49-413C-B371-9BD1F44600CA}" destId="{C6E26B27-E23E-4269-BAAC-822E9DEF2C82}" srcOrd="3" destOrd="0" presId="urn:microsoft.com/office/officeart/2018/2/layout/IconVerticalSolidList"/>
    <dgm:cxn modelId="{052F7246-0972-4C34-9767-FCCA1A93519A}" type="presParOf" srcId="{4E966084-66C3-48E3-BA59-E77A9A4A3865}" destId="{CA8C4BA8-7254-48A1-BB92-6A83F65709D9}" srcOrd="1" destOrd="0" presId="urn:microsoft.com/office/officeart/2018/2/layout/IconVerticalSolidList"/>
    <dgm:cxn modelId="{65EEBB5F-ED0D-47F8-B41B-002F413B8DB2}" type="presParOf" srcId="{4E966084-66C3-48E3-BA59-E77A9A4A3865}" destId="{2F3869D7-610A-46B5-B806-104C32225C1A}" srcOrd="2" destOrd="0" presId="urn:microsoft.com/office/officeart/2018/2/layout/IconVerticalSolidList"/>
    <dgm:cxn modelId="{609AB2DD-78A4-4795-AB09-952F0B0A401B}" type="presParOf" srcId="{2F3869D7-610A-46B5-B806-104C32225C1A}" destId="{494648E1-286F-486F-91FA-61CF83941B4A}" srcOrd="0" destOrd="0" presId="urn:microsoft.com/office/officeart/2018/2/layout/IconVerticalSolidList"/>
    <dgm:cxn modelId="{1930F2F7-D04A-4011-BF9D-49E50A62D3CB}" type="presParOf" srcId="{2F3869D7-610A-46B5-B806-104C32225C1A}" destId="{7B74787E-1A06-4FFB-BB27-9DFDFD6CFB50}" srcOrd="1" destOrd="0" presId="urn:microsoft.com/office/officeart/2018/2/layout/IconVerticalSolidList"/>
    <dgm:cxn modelId="{971BF367-82F1-432D-87A4-69303FF013F0}" type="presParOf" srcId="{2F3869D7-610A-46B5-B806-104C32225C1A}" destId="{A9350FA3-71AD-4649-A014-733E319801C4}" srcOrd="2" destOrd="0" presId="urn:microsoft.com/office/officeart/2018/2/layout/IconVerticalSolidList"/>
    <dgm:cxn modelId="{993A6FA0-21A4-4B9E-9A9C-39AA2BB9E5B9}" type="presParOf" srcId="{2F3869D7-610A-46B5-B806-104C32225C1A}" destId="{8664D4CF-0A04-4399-A8F4-7CDB16B8D46E}" srcOrd="3" destOrd="0" presId="urn:microsoft.com/office/officeart/2018/2/layout/IconVerticalSolidList"/>
    <dgm:cxn modelId="{B341CFC5-4E56-4433-9BC3-F449260619C0}" type="presParOf" srcId="{4E966084-66C3-48E3-BA59-E77A9A4A3865}" destId="{82758587-DDD1-48AA-A80F-015FF2874D8F}" srcOrd="3" destOrd="0" presId="urn:microsoft.com/office/officeart/2018/2/layout/IconVerticalSolidList"/>
    <dgm:cxn modelId="{0A785B07-173E-4794-8942-98114044F7E4}" type="presParOf" srcId="{4E966084-66C3-48E3-BA59-E77A9A4A3865}" destId="{B4574502-AEB6-4C7C-8810-FD690A327946}" srcOrd="4" destOrd="0" presId="urn:microsoft.com/office/officeart/2018/2/layout/IconVerticalSolidList"/>
    <dgm:cxn modelId="{E0609B32-9B48-4B7D-BE42-07B24D4A932E}" type="presParOf" srcId="{B4574502-AEB6-4C7C-8810-FD690A327946}" destId="{694ACA4C-8A63-48D7-9DB9-A42190046D2A}" srcOrd="0" destOrd="0" presId="urn:microsoft.com/office/officeart/2018/2/layout/IconVerticalSolidList"/>
    <dgm:cxn modelId="{A52943A7-D524-489C-84EF-0C5B568D5D6A}" type="presParOf" srcId="{B4574502-AEB6-4C7C-8810-FD690A327946}" destId="{7D25750C-FA15-46D2-AC97-A0B38408D1F2}" srcOrd="1" destOrd="0" presId="urn:microsoft.com/office/officeart/2018/2/layout/IconVerticalSolidList"/>
    <dgm:cxn modelId="{84A73479-683C-4593-96CB-D701F107926D}" type="presParOf" srcId="{B4574502-AEB6-4C7C-8810-FD690A327946}" destId="{56590AC1-3E42-41D2-905F-C7D58A0A82A3}" srcOrd="2" destOrd="0" presId="urn:microsoft.com/office/officeart/2018/2/layout/IconVerticalSolidList"/>
    <dgm:cxn modelId="{3A4E107C-9E96-43F2-9428-86BA08B749BB}" type="presParOf" srcId="{B4574502-AEB6-4C7C-8810-FD690A327946}" destId="{D305A92C-FB99-4859-BB0A-A8E77544859A}" srcOrd="3" destOrd="0" presId="urn:microsoft.com/office/officeart/2018/2/layout/IconVerticalSolidList"/>
    <dgm:cxn modelId="{E185121C-68D2-4DC0-9375-195F23531FB9}" type="presParOf" srcId="{4E966084-66C3-48E3-BA59-E77A9A4A3865}" destId="{413F4C68-F328-44D5-9EB8-195246A2F2C4}" srcOrd="5" destOrd="0" presId="urn:microsoft.com/office/officeart/2018/2/layout/IconVerticalSolidList"/>
    <dgm:cxn modelId="{F949A034-E1BD-4BED-AA13-19803FCB9CC9}" type="presParOf" srcId="{4E966084-66C3-48E3-BA59-E77A9A4A3865}" destId="{2614215E-30FD-4B66-8E7A-1674669B3997}" srcOrd="6" destOrd="0" presId="urn:microsoft.com/office/officeart/2018/2/layout/IconVerticalSolidList"/>
    <dgm:cxn modelId="{04F096C4-EBDF-4EEC-A69D-1A3DC4610BED}" type="presParOf" srcId="{2614215E-30FD-4B66-8E7A-1674669B3997}" destId="{3587AAF4-76E2-4B8D-8A04-FDFA06D6A694}" srcOrd="0" destOrd="0" presId="urn:microsoft.com/office/officeart/2018/2/layout/IconVerticalSolidList"/>
    <dgm:cxn modelId="{3E7A49BD-9513-44A6-89C8-EB6134AA458F}" type="presParOf" srcId="{2614215E-30FD-4B66-8E7A-1674669B3997}" destId="{5095127C-E61B-4552-AA7A-1FFBA8128489}" srcOrd="1" destOrd="0" presId="urn:microsoft.com/office/officeart/2018/2/layout/IconVerticalSolidList"/>
    <dgm:cxn modelId="{4FA820F6-971B-4F8C-A3C5-7DF7F4D3EC6A}" type="presParOf" srcId="{2614215E-30FD-4B66-8E7A-1674669B3997}" destId="{0DE96E39-91CA-478F-B04C-B9B504C1EAB4}" srcOrd="2" destOrd="0" presId="urn:microsoft.com/office/officeart/2018/2/layout/IconVerticalSolidList"/>
    <dgm:cxn modelId="{4FE5A71C-6336-4DEE-A22E-086FC0564FF4}" type="presParOf" srcId="{2614215E-30FD-4B66-8E7A-1674669B3997}" destId="{95386D79-EFE3-4C66-AC37-6E22C777A66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25100-B643-434C-B9C0-967A109340F5}">
      <dsp:nvSpPr>
        <dsp:cNvPr id="0" name=""/>
        <dsp:cNvSpPr/>
      </dsp:nvSpPr>
      <dsp:spPr>
        <a:xfrm>
          <a:off x="0" y="4110"/>
          <a:ext cx="9581804" cy="8755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882061-D5CD-4EC8-9B3F-13F1BE598402}">
      <dsp:nvSpPr>
        <dsp:cNvPr id="0" name=""/>
        <dsp:cNvSpPr/>
      </dsp:nvSpPr>
      <dsp:spPr>
        <a:xfrm>
          <a:off x="264861" y="201114"/>
          <a:ext cx="481565" cy="4815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11E09-7607-4927-A69C-78D67940559B}">
      <dsp:nvSpPr>
        <dsp:cNvPr id="0" name=""/>
        <dsp:cNvSpPr/>
      </dsp:nvSpPr>
      <dsp:spPr>
        <a:xfrm>
          <a:off x="1011288" y="4110"/>
          <a:ext cx="8570515" cy="875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65" tIns="92665" rIns="92665" bIns="92665" numCol="1" spcCol="1270" anchor="ctr" anchorCtr="0">
          <a:noAutofit/>
        </a:bodyPr>
        <a:lstStyle/>
        <a:p>
          <a:pPr marL="0" lvl="0" indent="0" algn="l" defTabSz="844550">
            <a:lnSpc>
              <a:spcPct val="100000"/>
            </a:lnSpc>
            <a:spcBef>
              <a:spcPct val="0"/>
            </a:spcBef>
            <a:spcAft>
              <a:spcPct val="35000"/>
            </a:spcAft>
            <a:buNone/>
          </a:pPr>
          <a:r>
            <a:rPr lang="en-GB" sz="1900" b="1" kern="1200"/>
            <a:t>Aim &amp; Purpose </a:t>
          </a:r>
          <a:endParaRPr lang="en-US" sz="1900" kern="1200"/>
        </a:p>
      </dsp:txBody>
      <dsp:txXfrm>
        <a:off x="1011288" y="4110"/>
        <a:ext cx="8570515" cy="875574"/>
      </dsp:txXfrm>
    </dsp:sp>
    <dsp:sp modelId="{A2882660-F36A-4792-9F9E-D3FE4FFB174E}">
      <dsp:nvSpPr>
        <dsp:cNvPr id="0" name=""/>
        <dsp:cNvSpPr/>
      </dsp:nvSpPr>
      <dsp:spPr>
        <a:xfrm>
          <a:off x="0" y="1098578"/>
          <a:ext cx="9581804" cy="8755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D90845-9F77-42E6-8075-31784FEFEE29}">
      <dsp:nvSpPr>
        <dsp:cNvPr id="0" name=""/>
        <dsp:cNvSpPr/>
      </dsp:nvSpPr>
      <dsp:spPr>
        <a:xfrm>
          <a:off x="264861" y="1295582"/>
          <a:ext cx="481565" cy="4815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55ACDA-262C-448C-9C7C-F0FD2F249353}">
      <dsp:nvSpPr>
        <dsp:cNvPr id="0" name=""/>
        <dsp:cNvSpPr/>
      </dsp:nvSpPr>
      <dsp:spPr>
        <a:xfrm>
          <a:off x="1011288" y="1098578"/>
          <a:ext cx="8570515" cy="875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65" tIns="92665" rIns="92665" bIns="92665" numCol="1" spcCol="1270" anchor="ctr" anchorCtr="0">
          <a:noAutofit/>
        </a:bodyPr>
        <a:lstStyle/>
        <a:p>
          <a:pPr marL="0" lvl="0" indent="0" algn="l" defTabSz="844550">
            <a:lnSpc>
              <a:spcPct val="100000"/>
            </a:lnSpc>
            <a:spcBef>
              <a:spcPct val="0"/>
            </a:spcBef>
            <a:spcAft>
              <a:spcPct val="35000"/>
            </a:spcAft>
            <a:buNone/>
          </a:pPr>
          <a:r>
            <a:rPr lang="en-GB" sz="1900" b="1" kern="1200"/>
            <a:t>Research Questions</a:t>
          </a:r>
          <a:endParaRPr lang="en-US" sz="1900" kern="1200"/>
        </a:p>
      </dsp:txBody>
      <dsp:txXfrm>
        <a:off x="1011288" y="1098578"/>
        <a:ext cx="8570515" cy="875574"/>
      </dsp:txXfrm>
    </dsp:sp>
    <dsp:sp modelId="{87051DBA-F303-4D1D-B27B-3CA01878504E}">
      <dsp:nvSpPr>
        <dsp:cNvPr id="0" name=""/>
        <dsp:cNvSpPr/>
      </dsp:nvSpPr>
      <dsp:spPr>
        <a:xfrm>
          <a:off x="0" y="2193046"/>
          <a:ext cx="9581804" cy="8755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DB48C-190D-476E-BD58-F9E77D1713B4}">
      <dsp:nvSpPr>
        <dsp:cNvPr id="0" name=""/>
        <dsp:cNvSpPr/>
      </dsp:nvSpPr>
      <dsp:spPr>
        <a:xfrm>
          <a:off x="264861" y="2390050"/>
          <a:ext cx="481565" cy="4815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C65BFB-95FE-40A4-AA43-C67AA2D74E8A}">
      <dsp:nvSpPr>
        <dsp:cNvPr id="0" name=""/>
        <dsp:cNvSpPr/>
      </dsp:nvSpPr>
      <dsp:spPr>
        <a:xfrm>
          <a:off x="1011288" y="2193046"/>
          <a:ext cx="8570515" cy="875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65" tIns="92665" rIns="92665" bIns="92665" numCol="1" spcCol="1270" anchor="ctr" anchorCtr="0">
          <a:noAutofit/>
        </a:bodyPr>
        <a:lstStyle/>
        <a:p>
          <a:pPr marL="0" lvl="0" indent="0" algn="l" defTabSz="844550">
            <a:lnSpc>
              <a:spcPct val="100000"/>
            </a:lnSpc>
            <a:spcBef>
              <a:spcPct val="0"/>
            </a:spcBef>
            <a:spcAft>
              <a:spcPct val="35000"/>
            </a:spcAft>
            <a:buNone/>
          </a:pPr>
          <a:r>
            <a:rPr lang="en-GB" sz="1900" b="1" kern="1200"/>
            <a:t>Justification of Methodological Choices</a:t>
          </a:r>
          <a:endParaRPr lang="en-US" sz="1900" kern="1200"/>
        </a:p>
      </dsp:txBody>
      <dsp:txXfrm>
        <a:off x="1011288" y="2193046"/>
        <a:ext cx="8570515" cy="875574"/>
      </dsp:txXfrm>
    </dsp:sp>
    <dsp:sp modelId="{000DE087-AFB2-4D78-941D-E7F41AAC2562}">
      <dsp:nvSpPr>
        <dsp:cNvPr id="0" name=""/>
        <dsp:cNvSpPr/>
      </dsp:nvSpPr>
      <dsp:spPr>
        <a:xfrm>
          <a:off x="0" y="3287514"/>
          <a:ext cx="9581804" cy="8755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07214-0CF4-42CD-921E-6756957D093F}">
      <dsp:nvSpPr>
        <dsp:cNvPr id="0" name=""/>
        <dsp:cNvSpPr/>
      </dsp:nvSpPr>
      <dsp:spPr>
        <a:xfrm>
          <a:off x="264861" y="3484518"/>
          <a:ext cx="481565" cy="4815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759394-A6E1-4C5D-A0C3-7313566CDC4A}">
      <dsp:nvSpPr>
        <dsp:cNvPr id="0" name=""/>
        <dsp:cNvSpPr/>
      </dsp:nvSpPr>
      <dsp:spPr>
        <a:xfrm>
          <a:off x="1011288" y="3287514"/>
          <a:ext cx="8570515" cy="875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65" tIns="92665" rIns="92665" bIns="92665" numCol="1" spcCol="1270" anchor="ctr" anchorCtr="0">
          <a:noAutofit/>
        </a:bodyPr>
        <a:lstStyle/>
        <a:p>
          <a:pPr marL="0" lvl="0" indent="0" algn="l" defTabSz="844550">
            <a:lnSpc>
              <a:spcPct val="100000"/>
            </a:lnSpc>
            <a:spcBef>
              <a:spcPct val="0"/>
            </a:spcBef>
            <a:spcAft>
              <a:spcPct val="35000"/>
            </a:spcAft>
            <a:buNone/>
          </a:pPr>
          <a:r>
            <a:rPr lang="en-GB" sz="1900" b="1" kern="1200"/>
            <a:t>Research Tools and Ethics</a:t>
          </a:r>
          <a:endParaRPr lang="en-US" sz="1900" kern="1200"/>
        </a:p>
      </dsp:txBody>
      <dsp:txXfrm>
        <a:off x="1011288" y="3287514"/>
        <a:ext cx="8570515" cy="875574"/>
      </dsp:txXfrm>
    </dsp:sp>
    <dsp:sp modelId="{AD7F351B-C984-4190-878B-1DD3930303D2}">
      <dsp:nvSpPr>
        <dsp:cNvPr id="0" name=""/>
        <dsp:cNvSpPr/>
      </dsp:nvSpPr>
      <dsp:spPr>
        <a:xfrm>
          <a:off x="0" y="4381982"/>
          <a:ext cx="9581804" cy="8755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5F8C1-6AE1-44DD-8123-4DC04465F909}">
      <dsp:nvSpPr>
        <dsp:cNvPr id="0" name=""/>
        <dsp:cNvSpPr/>
      </dsp:nvSpPr>
      <dsp:spPr>
        <a:xfrm>
          <a:off x="264861" y="4578986"/>
          <a:ext cx="481565" cy="4815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450FAE-8447-4F82-87F4-A49285DC6DED}">
      <dsp:nvSpPr>
        <dsp:cNvPr id="0" name=""/>
        <dsp:cNvSpPr/>
      </dsp:nvSpPr>
      <dsp:spPr>
        <a:xfrm>
          <a:off x="1011288" y="4381982"/>
          <a:ext cx="8570515" cy="875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665" tIns="92665" rIns="92665" bIns="92665" numCol="1" spcCol="1270" anchor="ctr" anchorCtr="0">
          <a:noAutofit/>
        </a:bodyPr>
        <a:lstStyle/>
        <a:p>
          <a:pPr marL="0" lvl="0" indent="0" algn="l" defTabSz="844550">
            <a:lnSpc>
              <a:spcPct val="100000"/>
            </a:lnSpc>
            <a:spcBef>
              <a:spcPct val="0"/>
            </a:spcBef>
            <a:spcAft>
              <a:spcPct val="35000"/>
            </a:spcAft>
            <a:buNone/>
          </a:pPr>
          <a:r>
            <a:rPr lang="en-GB" sz="1900" b="1" kern="1200"/>
            <a:t>Intended Data Analysis Approach</a:t>
          </a:r>
          <a:endParaRPr lang="en-US" sz="1900" kern="1200"/>
        </a:p>
      </dsp:txBody>
      <dsp:txXfrm>
        <a:off x="1011288" y="4381982"/>
        <a:ext cx="8570515" cy="875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CB11E-AEAF-4D2D-AEEF-36A4C02BE5DF}">
      <dsp:nvSpPr>
        <dsp:cNvPr id="0" name=""/>
        <dsp:cNvSpPr/>
      </dsp:nvSpPr>
      <dsp:spPr>
        <a:xfrm>
          <a:off x="0" y="90212"/>
          <a:ext cx="11438619" cy="9496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E6A880-35A2-48B0-B268-D5D2150EDA7C}">
      <dsp:nvSpPr>
        <dsp:cNvPr id="0" name=""/>
        <dsp:cNvSpPr/>
      </dsp:nvSpPr>
      <dsp:spPr>
        <a:xfrm>
          <a:off x="287257" y="303874"/>
          <a:ext cx="522796" cy="5222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26B27-E23E-4269-BAAC-822E9DEF2C82}">
      <dsp:nvSpPr>
        <dsp:cNvPr id="0" name=""/>
        <dsp:cNvSpPr/>
      </dsp:nvSpPr>
      <dsp:spPr>
        <a:xfrm>
          <a:off x="1097311" y="90212"/>
          <a:ext cx="10307528" cy="1008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82" tIns="106782" rIns="106782" bIns="106782" numCol="1" spcCol="1270" anchor="ctr" anchorCtr="0">
          <a:noAutofit/>
        </a:bodyPr>
        <a:lstStyle/>
        <a:p>
          <a:pPr marL="0" lvl="0" indent="0" algn="l" defTabSz="800100">
            <a:lnSpc>
              <a:spcPct val="100000"/>
            </a:lnSpc>
            <a:spcBef>
              <a:spcPct val="0"/>
            </a:spcBef>
            <a:spcAft>
              <a:spcPct val="35000"/>
            </a:spcAft>
            <a:buNone/>
          </a:pPr>
          <a:r>
            <a:rPr lang="en-GB" sz="1800" b="1" kern="1200" dirty="0"/>
            <a:t>Why Qualitative Methodology Design</a:t>
          </a:r>
          <a:endParaRPr lang="en-US" sz="1800" kern="1200" dirty="0"/>
        </a:p>
      </dsp:txBody>
      <dsp:txXfrm>
        <a:off x="1097311" y="90212"/>
        <a:ext cx="10307528" cy="1008962"/>
      </dsp:txXfrm>
    </dsp:sp>
    <dsp:sp modelId="{494648E1-286F-486F-91FA-61CF83941B4A}">
      <dsp:nvSpPr>
        <dsp:cNvPr id="0" name=""/>
        <dsp:cNvSpPr/>
      </dsp:nvSpPr>
      <dsp:spPr>
        <a:xfrm>
          <a:off x="0" y="1351415"/>
          <a:ext cx="11438619" cy="94961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74787E-1A06-4FFB-BB27-9DFDFD6CFB50}">
      <dsp:nvSpPr>
        <dsp:cNvPr id="0" name=""/>
        <dsp:cNvSpPr/>
      </dsp:nvSpPr>
      <dsp:spPr>
        <a:xfrm>
          <a:off x="287257" y="1565077"/>
          <a:ext cx="522796" cy="5222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4D4CF-0A04-4399-A8F4-7CDB16B8D46E}">
      <dsp:nvSpPr>
        <dsp:cNvPr id="0" name=""/>
        <dsp:cNvSpPr/>
      </dsp:nvSpPr>
      <dsp:spPr>
        <a:xfrm>
          <a:off x="1097311" y="1351415"/>
          <a:ext cx="10307528" cy="1008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82" tIns="106782" rIns="106782" bIns="106782" numCol="1" spcCol="1270" anchor="ctr" anchorCtr="0">
          <a:noAutofit/>
        </a:bodyPr>
        <a:lstStyle/>
        <a:p>
          <a:pPr marL="0" lvl="0" indent="0" algn="l" defTabSz="800100">
            <a:lnSpc>
              <a:spcPct val="100000"/>
            </a:lnSpc>
            <a:spcBef>
              <a:spcPct val="0"/>
            </a:spcBef>
            <a:spcAft>
              <a:spcPct val="35000"/>
            </a:spcAft>
            <a:buNone/>
          </a:pPr>
          <a:r>
            <a:rPr lang="en-GB" sz="1800" kern="1200" dirty="0"/>
            <a:t>Based on </a:t>
          </a:r>
          <a:r>
            <a:rPr lang="en-GB" sz="1800" b="1" kern="1200" dirty="0">
              <a:solidFill>
                <a:schemeClr val="accent4">
                  <a:lumMod val="75000"/>
                </a:schemeClr>
              </a:solidFill>
            </a:rPr>
            <a:t>Cohen, Manion and Morrison (2018) </a:t>
          </a:r>
          <a:r>
            <a:rPr lang="en-GB" sz="1800" kern="1200" dirty="0"/>
            <a:t>the </a:t>
          </a:r>
          <a:r>
            <a:rPr lang="en-GB" sz="1800" b="1" kern="1200" dirty="0"/>
            <a:t>Qualitative Method </a:t>
          </a:r>
          <a:r>
            <a:rPr lang="en-GB" sz="1800" kern="1200" dirty="0"/>
            <a:t>will enable me to collect the individual, yet subjective, therefore, biased data in the form of opinions, experiences and beliefs, that allow me to picture the individual views and understanding of the participants.</a:t>
          </a:r>
          <a:endParaRPr lang="en-US" sz="1800" kern="1200" dirty="0"/>
        </a:p>
      </dsp:txBody>
      <dsp:txXfrm>
        <a:off x="1097311" y="1351415"/>
        <a:ext cx="10307528" cy="1008962"/>
      </dsp:txXfrm>
    </dsp:sp>
    <dsp:sp modelId="{694ACA4C-8A63-48D7-9DB9-A42190046D2A}">
      <dsp:nvSpPr>
        <dsp:cNvPr id="0" name=""/>
        <dsp:cNvSpPr/>
      </dsp:nvSpPr>
      <dsp:spPr>
        <a:xfrm>
          <a:off x="0" y="2612618"/>
          <a:ext cx="11438619" cy="118764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25750C-FA15-46D2-AC97-A0B38408D1F2}">
      <dsp:nvSpPr>
        <dsp:cNvPr id="0" name=""/>
        <dsp:cNvSpPr/>
      </dsp:nvSpPr>
      <dsp:spPr>
        <a:xfrm>
          <a:off x="287257" y="2945295"/>
          <a:ext cx="522796" cy="5222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5A92C-FB99-4859-BB0A-A8E77544859A}">
      <dsp:nvSpPr>
        <dsp:cNvPr id="0" name=""/>
        <dsp:cNvSpPr/>
      </dsp:nvSpPr>
      <dsp:spPr>
        <a:xfrm>
          <a:off x="1097311" y="2731633"/>
          <a:ext cx="10307528" cy="1008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82" tIns="106782" rIns="106782" bIns="106782" numCol="1" spcCol="1270" anchor="ctr" anchorCtr="0">
          <a:noAutofit/>
        </a:bodyPr>
        <a:lstStyle/>
        <a:p>
          <a:pPr marL="0" lvl="0" indent="0" algn="l" defTabSz="800100">
            <a:lnSpc>
              <a:spcPct val="100000"/>
            </a:lnSpc>
            <a:spcBef>
              <a:spcPct val="0"/>
            </a:spcBef>
            <a:spcAft>
              <a:spcPct val="35000"/>
            </a:spcAft>
            <a:buNone/>
          </a:pPr>
          <a:r>
            <a:rPr lang="en-GB" sz="1800" b="1" kern="1200" dirty="0">
              <a:solidFill>
                <a:schemeClr val="accent4">
                  <a:lumMod val="75000"/>
                </a:schemeClr>
              </a:solidFill>
            </a:rPr>
            <a:t>Creswell and Plano Clark (2018) </a:t>
          </a:r>
          <a:r>
            <a:rPr lang="en-GB" sz="1800" kern="1200" dirty="0"/>
            <a:t>suggested that the </a:t>
          </a:r>
          <a:r>
            <a:rPr lang="en-GB" sz="1800" b="1" kern="1200" dirty="0"/>
            <a:t>Qualitative method </a:t>
          </a:r>
          <a:r>
            <a:rPr lang="en-GB" sz="1800" kern="1200" dirty="0"/>
            <a:t>will be appropriate for  my </a:t>
          </a:r>
          <a:r>
            <a:rPr lang="en-GB" sz="1800" b="1" kern="1200" dirty="0"/>
            <a:t>Pilot Study that focuses on wellbeing</a:t>
          </a:r>
          <a:r>
            <a:rPr lang="en-GB" sz="1800" kern="1200" dirty="0"/>
            <a:t>, personal </a:t>
          </a:r>
          <a:r>
            <a:rPr lang="en-GB" sz="1800" b="1" kern="1200" dirty="0"/>
            <a:t>experiences and opinions</a:t>
          </a:r>
          <a:r>
            <a:rPr lang="en-GB" sz="1800" kern="1200" dirty="0"/>
            <a:t>. Especially, when this study is based on the education sector in Wales and the wellbeing topic and related debates closely linked to the </a:t>
          </a:r>
          <a:r>
            <a:rPr lang="en-GB" sz="1800" b="1" kern="1200" dirty="0"/>
            <a:t>psychological, social and health issues.</a:t>
          </a:r>
          <a:endParaRPr lang="en-US" sz="1800" kern="1200" dirty="0"/>
        </a:p>
      </dsp:txBody>
      <dsp:txXfrm>
        <a:off x="1097311" y="2731633"/>
        <a:ext cx="10307528" cy="1008962"/>
      </dsp:txXfrm>
    </dsp:sp>
    <dsp:sp modelId="{3587AAF4-76E2-4B8D-8A04-FDFA06D6A694}">
      <dsp:nvSpPr>
        <dsp:cNvPr id="0" name=""/>
        <dsp:cNvSpPr/>
      </dsp:nvSpPr>
      <dsp:spPr>
        <a:xfrm>
          <a:off x="0" y="3883744"/>
          <a:ext cx="11438619" cy="14681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95127C-E61B-4552-AA7A-1FFBA8128489}">
      <dsp:nvSpPr>
        <dsp:cNvPr id="0" name=""/>
        <dsp:cNvSpPr/>
      </dsp:nvSpPr>
      <dsp:spPr>
        <a:xfrm>
          <a:off x="287257" y="4525416"/>
          <a:ext cx="522796" cy="5222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386D79-EFE3-4C66-AC37-6E22C777A664}">
      <dsp:nvSpPr>
        <dsp:cNvPr id="0" name=""/>
        <dsp:cNvSpPr/>
      </dsp:nvSpPr>
      <dsp:spPr>
        <a:xfrm>
          <a:off x="1107671" y="4040090"/>
          <a:ext cx="10330926" cy="1124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782" tIns="106782" rIns="106782" bIns="106782" numCol="1" spcCol="1270" anchor="ctr" anchorCtr="0">
          <a:noAutofit/>
        </a:bodyPr>
        <a:lstStyle/>
        <a:p>
          <a:pPr marL="0" lvl="0" indent="0" algn="l" defTabSz="666750">
            <a:lnSpc>
              <a:spcPct val="100000"/>
            </a:lnSpc>
            <a:spcBef>
              <a:spcPct val="0"/>
            </a:spcBef>
            <a:spcAft>
              <a:spcPct val="35000"/>
            </a:spcAft>
            <a:buNone/>
          </a:pPr>
          <a:r>
            <a:rPr lang="en-GB" sz="1500" b="1" kern="1200" dirty="0"/>
            <a:t>Why Face-to-Face Interviews</a:t>
          </a:r>
        </a:p>
        <a:p>
          <a:pPr marL="0" lvl="0" indent="0" algn="l" defTabSz="666750">
            <a:lnSpc>
              <a:spcPct val="100000"/>
            </a:lnSpc>
            <a:spcBef>
              <a:spcPct val="0"/>
            </a:spcBef>
            <a:spcAft>
              <a:spcPct val="35000"/>
            </a:spcAft>
            <a:buNone/>
          </a:pPr>
          <a:r>
            <a:rPr lang="en-GB" sz="1600" b="1" kern="1200" dirty="0">
              <a:solidFill>
                <a:schemeClr val="accent4">
                  <a:lumMod val="75000"/>
                </a:schemeClr>
              </a:solidFill>
            </a:rPr>
            <a:t>Bryman (2008) </a:t>
          </a:r>
          <a:r>
            <a:rPr lang="en-GB" sz="1600" b="1" kern="1200" dirty="0"/>
            <a:t>supported my idea of face-to-face interviews as a good choice for my socio-education research focusing on wellbeing of groups of people – secondary school teachers in Swansea area</a:t>
          </a:r>
          <a:endParaRPr lang="en-US" sz="1600" kern="1200" dirty="0"/>
        </a:p>
      </dsp:txBody>
      <dsp:txXfrm>
        <a:off x="1107671" y="4040090"/>
        <a:ext cx="10330926" cy="11241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17/09/2024</a:t>
            </a:fld>
            <a:endParaRPr lang="en-GB" dirty="0"/>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17/09/2024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5161C-B7E6-1318-DF21-041837D02A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E930E1-88E8-2EB6-E7C6-2557E7E537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FCBFF1-7302-9D4B-B137-143F4F209796}"/>
              </a:ext>
            </a:extLst>
          </p:cNvPr>
          <p:cNvSpPr>
            <a:spLocks noGrp="1"/>
          </p:cNvSpPr>
          <p:nvPr>
            <p:ph type="dt" sz="half" idx="10"/>
          </p:nvPr>
        </p:nvSpPr>
        <p:spPr/>
        <p:txBody>
          <a:bodyPr/>
          <a:lstStyle/>
          <a:p>
            <a:pPr rtl="0"/>
            <a:fld id="{CC36FA67-A3C3-4056-8D60-07FBA194F4F5}" type="datetime1">
              <a:rPr lang="en-GB" noProof="0" smtClean="0"/>
              <a:t>17/09/2024</a:t>
            </a:fld>
            <a:endParaRPr lang="en-GB" noProof="0"/>
          </a:p>
        </p:txBody>
      </p:sp>
      <p:sp>
        <p:nvSpPr>
          <p:cNvPr id="5" name="Footer Placeholder 4">
            <a:extLst>
              <a:ext uri="{FF2B5EF4-FFF2-40B4-BE49-F238E27FC236}">
                <a16:creationId xmlns:a16="http://schemas.microsoft.com/office/drawing/2014/main" id="{94D50EB9-B2E6-C059-24FA-117BABB721FE}"/>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4EF8E390-5DCD-358E-09FC-28E351D02ADA}"/>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9515268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27C56-B4A8-FFD0-1C05-A99CE17AFA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7CFAF7-C9D4-4A1E-DEEC-47ABFC6B577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7FE277-DB8A-905B-2194-757BC6184872}"/>
              </a:ext>
            </a:extLst>
          </p:cNvPr>
          <p:cNvSpPr>
            <a:spLocks noGrp="1"/>
          </p:cNvSpPr>
          <p:nvPr>
            <p:ph type="dt" sz="half" idx="10"/>
          </p:nvPr>
        </p:nvSpPr>
        <p:spPr/>
        <p:txBody>
          <a:bodyPr/>
          <a:lstStyle/>
          <a:p>
            <a:pPr rtl="0"/>
            <a:fld id="{992744DB-FEF7-46FA-96CD-A4FB6F4CFB10}" type="datetime1">
              <a:rPr lang="en-GB" noProof="0" smtClean="0"/>
              <a:t>17/09/2024</a:t>
            </a:fld>
            <a:endParaRPr lang="en-GB" noProof="0"/>
          </a:p>
        </p:txBody>
      </p:sp>
      <p:sp>
        <p:nvSpPr>
          <p:cNvPr id="5" name="Footer Placeholder 4">
            <a:extLst>
              <a:ext uri="{FF2B5EF4-FFF2-40B4-BE49-F238E27FC236}">
                <a16:creationId xmlns:a16="http://schemas.microsoft.com/office/drawing/2014/main" id="{6110541E-F200-DBC2-E141-A676ADCD7E40}"/>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9321FB35-D868-7BA4-41C5-261A55CAEA13}"/>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38379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01563-8DCC-E5EE-004C-17B83B5CC5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F3E89C-EB65-F804-EABF-DF8D37896AB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F39B0-ED74-5E37-BA43-26CBCA391DA5}"/>
              </a:ext>
            </a:extLst>
          </p:cNvPr>
          <p:cNvSpPr>
            <a:spLocks noGrp="1"/>
          </p:cNvSpPr>
          <p:nvPr>
            <p:ph type="dt" sz="half" idx="10"/>
          </p:nvPr>
        </p:nvSpPr>
        <p:spPr/>
        <p:txBody>
          <a:bodyPr/>
          <a:lstStyle/>
          <a:p>
            <a:pPr rtl="0"/>
            <a:fld id="{EE766C05-4115-4E1A-9A4B-5EEF2F2BAFE9}" type="datetime1">
              <a:rPr lang="en-GB" noProof="0" smtClean="0"/>
              <a:t>17/09/2024</a:t>
            </a:fld>
            <a:endParaRPr lang="en-GB" noProof="0"/>
          </a:p>
        </p:txBody>
      </p:sp>
      <p:sp>
        <p:nvSpPr>
          <p:cNvPr id="5" name="Footer Placeholder 4">
            <a:extLst>
              <a:ext uri="{FF2B5EF4-FFF2-40B4-BE49-F238E27FC236}">
                <a16:creationId xmlns:a16="http://schemas.microsoft.com/office/drawing/2014/main" id="{A5C0DEEC-BC4B-E108-25B2-40D88F4E6173}"/>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09B96501-51F1-C8E8-7965-00A8E0DABEC3}"/>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221777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78E3-6D3E-5AAD-A8EA-35BAC5931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623FDA-6C52-B857-F239-83748C8C62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735F50-6697-9991-7672-FAB9240043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6E89DE-15D4-8D1D-07EF-7FE401F6C238}"/>
              </a:ext>
            </a:extLst>
          </p:cNvPr>
          <p:cNvSpPr>
            <a:spLocks noGrp="1"/>
          </p:cNvSpPr>
          <p:nvPr>
            <p:ph type="dt" sz="half" idx="10"/>
          </p:nvPr>
        </p:nvSpPr>
        <p:spPr/>
        <p:txBody>
          <a:bodyPr/>
          <a:lstStyle/>
          <a:p>
            <a:pPr rtl="0"/>
            <a:fld id="{731A8086-17C0-466C-A9D0-BC79D5B820AC}" type="datetime1">
              <a:rPr lang="en-GB" noProof="0" smtClean="0"/>
              <a:t>17/09/2024</a:t>
            </a:fld>
            <a:endParaRPr lang="en-GB" noProof="0"/>
          </a:p>
        </p:txBody>
      </p:sp>
      <p:sp>
        <p:nvSpPr>
          <p:cNvPr id="6" name="Footer Placeholder 5">
            <a:extLst>
              <a:ext uri="{FF2B5EF4-FFF2-40B4-BE49-F238E27FC236}">
                <a16:creationId xmlns:a16="http://schemas.microsoft.com/office/drawing/2014/main" id="{4021C0C5-5787-271D-6413-AC3C1E2E0FEF}"/>
              </a:ext>
            </a:extLst>
          </p:cNvPr>
          <p:cNvSpPr>
            <a:spLocks noGrp="1"/>
          </p:cNvSpPr>
          <p:nvPr>
            <p:ph type="ftr" sz="quarter" idx="11"/>
          </p:nvPr>
        </p:nvSpPr>
        <p:spPr/>
        <p:txBody>
          <a:bodyPr/>
          <a:lstStyle/>
          <a:p>
            <a:pPr rtl="0"/>
            <a:endParaRPr lang="en-GB" noProof="0"/>
          </a:p>
        </p:txBody>
      </p:sp>
      <p:sp>
        <p:nvSpPr>
          <p:cNvPr id="7" name="Slide Number Placeholder 6">
            <a:extLst>
              <a:ext uri="{FF2B5EF4-FFF2-40B4-BE49-F238E27FC236}">
                <a16:creationId xmlns:a16="http://schemas.microsoft.com/office/drawing/2014/main" id="{0CC5CA0B-F54A-CF11-1D89-98BFED7B654B}"/>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081608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2A6D1-BC44-133B-E85C-DDA5F44894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5B377B-D1AD-9BA9-3EFD-6BE4D901CE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1B84E7-67E5-5B0F-640B-E26D630D916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0D33C6-7B69-8D69-1AA2-8EFD0694B2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53CEA1-50B1-B15C-7232-14BFAD987A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A9BD83-3E7F-2787-291E-9512EB612D6A}"/>
              </a:ext>
            </a:extLst>
          </p:cNvPr>
          <p:cNvSpPr>
            <a:spLocks noGrp="1"/>
          </p:cNvSpPr>
          <p:nvPr>
            <p:ph type="dt" sz="half" idx="10"/>
          </p:nvPr>
        </p:nvSpPr>
        <p:spPr/>
        <p:txBody>
          <a:bodyPr/>
          <a:lstStyle/>
          <a:p>
            <a:pPr rtl="0"/>
            <a:fld id="{CA2B49AE-18DF-41CC-A81A-2ACE513A8DB8}" type="datetime1">
              <a:rPr lang="en-GB" noProof="0" smtClean="0"/>
              <a:t>17/09/2024</a:t>
            </a:fld>
            <a:endParaRPr lang="en-GB" noProof="0"/>
          </a:p>
        </p:txBody>
      </p:sp>
      <p:sp>
        <p:nvSpPr>
          <p:cNvPr id="8" name="Footer Placeholder 7">
            <a:extLst>
              <a:ext uri="{FF2B5EF4-FFF2-40B4-BE49-F238E27FC236}">
                <a16:creationId xmlns:a16="http://schemas.microsoft.com/office/drawing/2014/main" id="{DCD55B04-FFB5-BE2B-7799-87460CE4B2A6}"/>
              </a:ext>
            </a:extLst>
          </p:cNvPr>
          <p:cNvSpPr>
            <a:spLocks noGrp="1"/>
          </p:cNvSpPr>
          <p:nvPr>
            <p:ph type="ftr" sz="quarter" idx="11"/>
          </p:nvPr>
        </p:nvSpPr>
        <p:spPr/>
        <p:txBody>
          <a:bodyPr/>
          <a:lstStyle/>
          <a:p>
            <a:pPr rtl="0"/>
            <a:endParaRPr lang="en-GB" noProof="0"/>
          </a:p>
        </p:txBody>
      </p:sp>
      <p:sp>
        <p:nvSpPr>
          <p:cNvPr id="9" name="Slide Number Placeholder 8">
            <a:extLst>
              <a:ext uri="{FF2B5EF4-FFF2-40B4-BE49-F238E27FC236}">
                <a16:creationId xmlns:a16="http://schemas.microsoft.com/office/drawing/2014/main" id="{27D7D8CC-2657-BAB1-F353-3D7532DE1E16}"/>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5105022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D3C47-7803-EFC9-4DC1-66B21EBC61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9EC3F3-7C0C-12C6-9E42-BCB2CFEE069C}"/>
              </a:ext>
            </a:extLst>
          </p:cNvPr>
          <p:cNvSpPr>
            <a:spLocks noGrp="1"/>
          </p:cNvSpPr>
          <p:nvPr>
            <p:ph type="dt" sz="half" idx="10"/>
          </p:nvPr>
        </p:nvSpPr>
        <p:spPr/>
        <p:txBody>
          <a:bodyPr/>
          <a:lstStyle/>
          <a:p>
            <a:pPr rtl="0"/>
            <a:fld id="{2263D515-0E9A-4BAC-A721-C2806A5C387A}" type="datetime1">
              <a:rPr lang="en-GB" noProof="0" smtClean="0"/>
              <a:t>17/09/2024</a:t>
            </a:fld>
            <a:endParaRPr lang="en-GB" noProof="0"/>
          </a:p>
        </p:txBody>
      </p:sp>
      <p:sp>
        <p:nvSpPr>
          <p:cNvPr id="4" name="Footer Placeholder 3">
            <a:extLst>
              <a:ext uri="{FF2B5EF4-FFF2-40B4-BE49-F238E27FC236}">
                <a16:creationId xmlns:a16="http://schemas.microsoft.com/office/drawing/2014/main" id="{DF7C077F-DF56-BF69-3F43-2DF54F15EF0E}"/>
              </a:ext>
            </a:extLst>
          </p:cNvPr>
          <p:cNvSpPr>
            <a:spLocks noGrp="1"/>
          </p:cNvSpPr>
          <p:nvPr>
            <p:ph type="ftr" sz="quarter" idx="11"/>
          </p:nvPr>
        </p:nvSpPr>
        <p:spPr/>
        <p:txBody>
          <a:bodyPr/>
          <a:lstStyle/>
          <a:p>
            <a:pPr rtl="0"/>
            <a:endParaRPr lang="en-GB" noProof="0"/>
          </a:p>
        </p:txBody>
      </p:sp>
      <p:sp>
        <p:nvSpPr>
          <p:cNvPr id="5" name="Slide Number Placeholder 4">
            <a:extLst>
              <a:ext uri="{FF2B5EF4-FFF2-40B4-BE49-F238E27FC236}">
                <a16:creationId xmlns:a16="http://schemas.microsoft.com/office/drawing/2014/main" id="{0E5C98AA-4E96-D0F7-17A3-DDA27F25DA2F}"/>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720617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8711BC-C86D-6745-576D-5261E2EA9157}"/>
              </a:ext>
            </a:extLst>
          </p:cNvPr>
          <p:cNvSpPr>
            <a:spLocks noGrp="1"/>
          </p:cNvSpPr>
          <p:nvPr>
            <p:ph type="dt" sz="half" idx="10"/>
          </p:nvPr>
        </p:nvSpPr>
        <p:spPr/>
        <p:txBody>
          <a:bodyPr/>
          <a:lstStyle/>
          <a:p>
            <a:pPr rtl="0"/>
            <a:fld id="{BF35BD42-B1D8-4D1E-B9D2-C237F83234F1}" type="datetime1">
              <a:rPr lang="en-GB" noProof="0" smtClean="0"/>
              <a:t>17/09/2024</a:t>
            </a:fld>
            <a:endParaRPr lang="en-GB" noProof="0"/>
          </a:p>
        </p:txBody>
      </p:sp>
      <p:sp>
        <p:nvSpPr>
          <p:cNvPr id="3" name="Footer Placeholder 2">
            <a:extLst>
              <a:ext uri="{FF2B5EF4-FFF2-40B4-BE49-F238E27FC236}">
                <a16:creationId xmlns:a16="http://schemas.microsoft.com/office/drawing/2014/main" id="{09249829-03AB-3FCD-0D8C-DFD749F69DF4}"/>
              </a:ext>
            </a:extLst>
          </p:cNvPr>
          <p:cNvSpPr>
            <a:spLocks noGrp="1"/>
          </p:cNvSpPr>
          <p:nvPr>
            <p:ph type="ftr" sz="quarter" idx="11"/>
          </p:nvPr>
        </p:nvSpPr>
        <p:spPr/>
        <p:txBody>
          <a:bodyPr/>
          <a:lstStyle/>
          <a:p>
            <a:pPr rtl="0"/>
            <a:endParaRPr lang="en-GB" noProof="0"/>
          </a:p>
        </p:txBody>
      </p:sp>
      <p:sp>
        <p:nvSpPr>
          <p:cNvPr id="4" name="Slide Number Placeholder 3">
            <a:extLst>
              <a:ext uri="{FF2B5EF4-FFF2-40B4-BE49-F238E27FC236}">
                <a16:creationId xmlns:a16="http://schemas.microsoft.com/office/drawing/2014/main" id="{2A52BCC4-EA06-94C5-7D6E-6441EC87E705}"/>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44714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88C23-6EC6-F00E-E30B-D15D1A6BE8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A40941-A316-AE44-3C7D-B632AAEC30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3BDA0A-E15F-7612-6785-9FC6E11DE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A36A1B-76C0-FA3B-57CE-D0FF0F9D62E9}"/>
              </a:ext>
            </a:extLst>
          </p:cNvPr>
          <p:cNvSpPr>
            <a:spLocks noGrp="1"/>
          </p:cNvSpPr>
          <p:nvPr>
            <p:ph type="dt" sz="half" idx="10"/>
          </p:nvPr>
        </p:nvSpPr>
        <p:spPr/>
        <p:txBody>
          <a:bodyPr/>
          <a:lstStyle/>
          <a:p>
            <a:pPr rtl="0"/>
            <a:fld id="{9B25ED40-F918-4165-8F26-B3AECC09D7FC}" type="datetime1">
              <a:rPr lang="en-GB" noProof="0" smtClean="0"/>
              <a:t>17/09/2024</a:t>
            </a:fld>
            <a:endParaRPr lang="en-GB" noProof="0"/>
          </a:p>
        </p:txBody>
      </p:sp>
      <p:sp>
        <p:nvSpPr>
          <p:cNvPr id="6" name="Footer Placeholder 5">
            <a:extLst>
              <a:ext uri="{FF2B5EF4-FFF2-40B4-BE49-F238E27FC236}">
                <a16:creationId xmlns:a16="http://schemas.microsoft.com/office/drawing/2014/main" id="{55E388E3-99DC-085B-47EA-65CD74A679BA}"/>
              </a:ext>
            </a:extLst>
          </p:cNvPr>
          <p:cNvSpPr>
            <a:spLocks noGrp="1"/>
          </p:cNvSpPr>
          <p:nvPr>
            <p:ph type="ftr" sz="quarter" idx="11"/>
          </p:nvPr>
        </p:nvSpPr>
        <p:spPr/>
        <p:txBody>
          <a:bodyPr/>
          <a:lstStyle/>
          <a:p>
            <a:pPr rtl="0"/>
            <a:endParaRPr lang="en-GB" noProof="0"/>
          </a:p>
        </p:txBody>
      </p:sp>
      <p:sp>
        <p:nvSpPr>
          <p:cNvPr id="7" name="Slide Number Placeholder 6">
            <a:extLst>
              <a:ext uri="{FF2B5EF4-FFF2-40B4-BE49-F238E27FC236}">
                <a16:creationId xmlns:a16="http://schemas.microsoft.com/office/drawing/2014/main" id="{2C6C4499-1DC0-BB1A-E005-416ABEBC68E9}"/>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115605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10E05-BAD8-FF21-2F08-A55713401D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489095-82AB-9068-4900-C9E22832C0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9C6E168-0BB9-8E90-70D2-C5B857404F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8DFED3-7738-2F4E-41C6-5387E197E1C1}"/>
              </a:ext>
            </a:extLst>
          </p:cNvPr>
          <p:cNvSpPr>
            <a:spLocks noGrp="1"/>
          </p:cNvSpPr>
          <p:nvPr>
            <p:ph type="dt" sz="half" idx="10"/>
          </p:nvPr>
        </p:nvSpPr>
        <p:spPr/>
        <p:txBody>
          <a:bodyPr/>
          <a:lstStyle/>
          <a:p>
            <a:pPr rtl="0"/>
            <a:fld id="{0D476FD6-4081-47EC-87DA-C6398C623926}" type="datetime1">
              <a:rPr lang="en-GB" noProof="0" smtClean="0"/>
              <a:t>17/09/2024</a:t>
            </a:fld>
            <a:endParaRPr lang="en-GB" noProof="0"/>
          </a:p>
        </p:txBody>
      </p:sp>
      <p:sp>
        <p:nvSpPr>
          <p:cNvPr id="6" name="Footer Placeholder 5">
            <a:extLst>
              <a:ext uri="{FF2B5EF4-FFF2-40B4-BE49-F238E27FC236}">
                <a16:creationId xmlns:a16="http://schemas.microsoft.com/office/drawing/2014/main" id="{0F1E50CA-FBE4-1B50-F261-C086C12197E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331BC03-54D2-B50C-3B84-7F3D9618FCE3}"/>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610200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7280D-258F-78F8-FDEF-E2CC9234E5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9BF05A-C374-893D-F393-1C2B617B1D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671F43-AD92-5384-775B-72F71010B7B7}"/>
              </a:ext>
            </a:extLst>
          </p:cNvPr>
          <p:cNvSpPr>
            <a:spLocks noGrp="1"/>
          </p:cNvSpPr>
          <p:nvPr>
            <p:ph type="dt" sz="half" idx="10"/>
          </p:nvPr>
        </p:nvSpPr>
        <p:spPr/>
        <p:txBody>
          <a:bodyPr/>
          <a:lstStyle/>
          <a:p>
            <a:pPr rtl="0"/>
            <a:fld id="{6186B3EF-5FE2-429D-8478-56AE9645AFE3}" type="datetime1">
              <a:rPr lang="en-GB" noProof="0" smtClean="0"/>
              <a:t>17/09/2024</a:t>
            </a:fld>
            <a:endParaRPr lang="en-GB" noProof="0"/>
          </a:p>
        </p:txBody>
      </p:sp>
      <p:sp>
        <p:nvSpPr>
          <p:cNvPr id="5" name="Footer Placeholder 4">
            <a:extLst>
              <a:ext uri="{FF2B5EF4-FFF2-40B4-BE49-F238E27FC236}">
                <a16:creationId xmlns:a16="http://schemas.microsoft.com/office/drawing/2014/main" id="{FB177452-890C-DAF0-2CCD-E12DFAA5BBE9}"/>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9A72D6C8-8C37-AE33-ED02-C6CE84ED30CC}"/>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968947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C51B4B-6901-0D69-611A-44B4186179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957826-80B3-BB02-6057-5CC4564199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E51693-78D9-A52F-6CE1-6DBF15999C6B}"/>
              </a:ext>
            </a:extLst>
          </p:cNvPr>
          <p:cNvSpPr>
            <a:spLocks noGrp="1"/>
          </p:cNvSpPr>
          <p:nvPr>
            <p:ph type="dt" sz="half" idx="10"/>
          </p:nvPr>
        </p:nvSpPr>
        <p:spPr/>
        <p:txBody>
          <a:bodyPr/>
          <a:lstStyle/>
          <a:p>
            <a:pPr rtl="0"/>
            <a:fld id="{C5C0AB14-B5B4-420C-9B58-12BD05854C3E}" type="datetime1">
              <a:rPr lang="en-GB" noProof="0" smtClean="0"/>
              <a:t>17/09/2024</a:t>
            </a:fld>
            <a:endParaRPr lang="en-GB" noProof="0"/>
          </a:p>
        </p:txBody>
      </p:sp>
      <p:sp>
        <p:nvSpPr>
          <p:cNvPr id="5" name="Footer Placeholder 4">
            <a:extLst>
              <a:ext uri="{FF2B5EF4-FFF2-40B4-BE49-F238E27FC236}">
                <a16:creationId xmlns:a16="http://schemas.microsoft.com/office/drawing/2014/main" id="{587FC174-2204-9340-BD1B-2FF799E4B9F9}"/>
              </a:ext>
            </a:extLst>
          </p:cNvPr>
          <p:cNvSpPr>
            <a:spLocks noGrp="1"/>
          </p:cNvSpPr>
          <p:nvPr>
            <p:ph type="ftr" sz="quarter" idx="11"/>
          </p:nvPr>
        </p:nvSpPr>
        <p:spPr/>
        <p:txBody>
          <a:bodyPr/>
          <a:lstStyle/>
          <a:p>
            <a:pPr rtl="0"/>
            <a:endParaRPr lang="en-GB" noProof="0"/>
          </a:p>
        </p:txBody>
      </p:sp>
      <p:sp>
        <p:nvSpPr>
          <p:cNvPr id="6" name="Slide Number Placeholder 5">
            <a:extLst>
              <a:ext uri="{FF2B5EF4-FFF2-40B4-BE49-F238E27FC236}">
                <a16:creationId xmlns:a16="http://schemas.microsoft.com/office/drawing/2014/main" id="{2539B1B3-07D3-DB80-FA76-97AABDBE14E7}"/>
              </a:ext>
            </a:extLst>
          </p:cNvPr>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115370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CCB7B4A-4876-E181-EBC0-B782BF54A1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77F600-040B-24CF-F73A-01B2DB5BBB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790CF2-271F-1019-A400-F4C7407B76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rtl="0"/>
            <a:fld id="{29B2D724-47F2-4B1A-B515-7CFB9F6C178D}" type="datetime1">
              <a:rPr lang="en-GB" noProof="0" smtClean="0"/>
              <a:t>17/09/2024</a:t>
            </a:fld>
            <a:endParaRPr lang="en-GB" noProof="0"/>
          </a:p>
        </p:txBody>
      </p:sp>
      <p:sp>
        <p:nvSpPr>
          <p:cNvPr id="5" name="Footer Placeholder 4">
            <a:extLst>
              <a:ext uri="{FF2B5EF4-FFF2-40B4-BE49-F238E27FC236}">
                <a16:creationId xmlns:a16="http://schemas.microsoft.com/office/drawing/2014/main" id="{B89724B1-5476-38BB-135D-70695E92A5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BEA5887F-EB80-EC53-08CE-E0A8F8DCB9E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648455013"/>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016/j.jad.2018.08.080" TargetMode="External"/><Relationship Id="rId2" Type="http://schemas.openxmlformats.org/officeDocument/2006/relationships/hyperlink" Target="https://doi.org/10.1007/s11121-022-01351-x" TargetMode="External"/><Relationship Id="rId1" Type="http://schemas.openxmlformats.org/officeDocument/2006/relationships/slideLayout" Target="../slideLayouts/slideLayout2.xml"/><Relationship Id="rId5" Type="http://schemas.openxmlformats.org/officeDocument/2006/relationships/hyperlink" Target="https://www.gov.wales/wellbeing-wales-2023-healthier-wales-html" TargetMode="External"/><Relationship Id="rId4" Type="http://schemas.openxmlformats.org/officeDocument/2006/relationships/hyperlink" Target="https://doi.org/10.1016/j.jad.2015.11.0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6" name="Group 5">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9" name="Freeform: Shape 8">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ctrTitle"/>
          </p:nvPr>
        </p:nvSpPr>
        <p:spPr>
          <a:xfrm>
            <a:off x="889686" y="1276350"/>
            <a:ext cx="10453817" cy="1752600"/>
          </a:xfrm>
        </p:spPr>
        <p:txBody>
          <a:bodyPr vert="horz" lIns="91440" tIns="45720" rIns="91440" bIns="45720" rtlCol="0" anchor="t">
            <a:normAutofit fontScale="90000"/>
          </a:bodyPr>
          <a:lstStyle/>
          <a:p>
            <a:pPr>
              <a:lnSpc>
                <a:spcPct val="150000"/>
              </a:lnSpc>
            </a:pPr>
            <a:r>
              <a:rPr lang="en-US" sz="2500" b="1" u="sng" kern="1200" dirty="0">
                <a:solidFill>
                  <a:schemeClr val="accent4">
                    <a:lumMod val="75000"/>
                  </a:schemeClr>
                </a:solidFill>
                <a:latin typeface="+mj-lt"/>
                <a:ea typeface="+mj-ea"/>
                <a:cs typeface="+mj-cs"/>
              </a:rPr>
              <a:t>“Caring for Secondary Teachers in Swansea” </a:t>
            </a:r>
            <a:br>
              <a:rPr lang="en-US" sz="2500" b="1" u="sng" kern="1200" dirty="0">
                <a:solidFill>
                  <a:schemeClr val="accent4">
                    <a:lumMod val="75000"/>
                  </a:schemeClr>
                </a:solidFill>
                <a:latin typeface="+mj-lt"/>
                <a:ea typeface="+mj-ea"/>
                <a:cs typeface="+mj-cs"/>
              </a:rPr>
            </a:br>
            <a:r>
              <a:rPr lang="en-US" sz="2500" b="1" kern="1200" dirty="0">
                <a:solidFill>
                  <a:schemeClr val="accent4">
                    <a:lumMod val="75000"/>
                  </a:schemeClr>
                </a:solidFill>
                <a:latin typeface="+mj-lt"/>
                <a:ea typeface="+mj-ea"/>
                <a:cs typeface="+mj-cs"/>
              </a:rPr>
              <a:t>– </a:t>
            </a:r>
            <a:br>
              <a:rPr lang="en-US" sz="2500" b="1" u="sng" kern="1200" dirty="0">
                <a:solidFill>
                  <a:schemeClr val="accent4">
                    <a:lumMod val="75000"/>
                  </a:schemeClr>
                </a:solidFill>
                <a:latin typeface="+mj-lt"/>
                <a:ea typeface="+mj-ea"/>
                <a:cs typeface="+mj-cs"/>
              </a:rPr>
            </a:br>
            <a:r>
              <a:rPr lang="en-US" sz="2500" b="1" u="sng" kern="1200" dirty="0">
                <a:solidFill>
                  <a:schemeClr val="accent4">
                    <a:lumMod val="75000"/>
                  </a:schemeClr>
                </a:solidFill>
                <a:latin typeface="+mj-lt"/>
                <a:ea typeface="+mj-ea"/>
                <a:cs typeface="+mj-cs"/>
              </a:rPr>
              <a:t>A Qualitative Exploration of the Factors, Importance and Understanding of Wellbeing Promotion in Educational Practice.</a:t>
            </a:r>
            <a:endParaRPr lang="en-US" sz="2500" u="sng" kern="1200" dirty="0">
              <a:solidFill>
                <a:schemeClr val="accent4">
                  <a:lumMod val="75000"/>
                </a:schemeClr>
              </a:solidFill>
              <a:latin typeface="+mj-lt"/>
              <a:ea typeface="+mj-ea"/>
              <a:cs typeface="+mj-cs"/>
            </a:endParaRPr>
          </a:p>
        </p:txBody>
      </p:sp>
      <p:sp>
        <p:nvSpPr>
          <p:cNvPr id="3" name="Subtitle 2"/>
          <p:cNvSpPr>
            <a:spLocks noGrp="1"/>
          </p:cNvSpPr>
          <p:nvPr>
            <p:ph type="subTitle" idx="1"/>
          </p:nvPr>
        </p:nvSpPr>
        <p:spPr>
          <a:xfrm>
            <a:off x="3440256" y="3986464"/>
            <a:ext cx="5832081" cy="1595186"/>
          </a:xfrm>
        </p:spPr>
        <p:txBody>
          <a:bodyPr vert="horz" lIns="91440" tIns="45720" rIns="91440" bIns="45720" rtlCol="0">
            <a:normAutofit/>
          </a:bodyPr>
          <a:lstStyle/>
          <a:p>
            <a:pPr indent="-228600" algn="l">
              <a:buFont typeface="Arial" panose="020B0604020202020204" pitchFamily="34" charset="0"/>
              <a:buChar char="•"/>
            </a:pPr>
            <a:r>
              <a:rPr lang="en-US" b="1" dirty="0">
                <a:solidFill>
                  <a:schemeClr val="tx1">
                    <a:alpha val="55000"/>
                  </a:schemeClr>
                </a:solidFill>
              </a:rPr>
              <a:t>7013 Presentation – 25 minute</a:t>
            </a:r>
          </a:p>
          <a:p>
            <a:pPr indent="-228600" algn="l">
              <a:buFont typeface="Arial" panose="020B0604020202020204" pitchFamily="34" charset="0"/>
              <a:buChar char="•"/>
            </a:pPr>
            <a:r>
              <a:rPr lang="en-US" b="1" dirty="0">
                <a:solidFill>
                  <a:schemeClr val="tx1">
                    <a:alpha val="55000"/>
                  </a:schemeClr>
                </a:solidFill>
              </a:rPr>
              <a:t>Small-scale Research Project Design</a:t>
            </a:r>
          </a:p>
          <a:p>
            <a:pPr indent="-228600" algn="l">
              <a:buFont typeface="Arial" panose="020B0604020202020204" pitchFamily="34" charset="0"/>
              <a:buChar char="•"/>
            </a:pPr>
            <a:r>
              <a:rPr lang="en-US" b="1" dirty="0">
                <a:solidFill>
                  <a:schemeClr val="tx1">
                    <a:alpha val="55000"/>
                  </a:schemeClr>
                </a:solidFill>
              </a:rPr>
              <a:t>Miss Olga Horvathova, BSc, MSc</a:t>
            </a:r>
          </a:p>
        </p:txBody>
      </p:sp>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FE694-BB56-822E-4CEA-08C4A30FEB7B}"/>
              </a:ext>
            </a:extLst>
          </p:cNvPr>
          <p:cNvSpPr>
            <a:spLocks noGrp="1"/>
          </p:cNvSpPr>
          <p:nvPr>
            <p:ph type="title"/>
          </p:nvPr>
        </p:nvSpPr>
        <p:spPr>
          <a:xfrm>
            <a:off x="4116927" y="174931"/>
            <a:ext cx="4769900" cy="1280890"/>
          </a:xfrm>
        </p:spPr>
        <p:txBody>
          <a:bodyPr>
            <a:normAutofit/>
          </a:bodyPr>
          <a:lstStyle/>
          <a:p>
            <a:r>
              <a:rPr lang="en-GB" b="1" u="sng" dirty="0"/>
              <a:t>1. </a:t>
            </a:r>
            <a:r>
              <a:rPr lang="en-GB" b="1" u="sng" dirty="0">
                <a:solidFill>
                  <a:schemeClr val="accent4">
                    <a:lumMod val="75000"/>
                  </a:schemeClr>
                </a:solidFill>
              </a:rPr>
              <a:t>Introduction</a:t>
            </a:r>
          </a:p>
        </p:txBody>
      </p:sp>
      <p:graphicFrame>
        <p:nvGraphicFramePr>
          <p:cNvPr id="5" name="Content Placeholder 2">
            <a:extLst>
              <a:ext uri="{FF2B5EF4-FFF2-40B4-BE49-F238E27FC236}">
                <a16:creationId xmlns:a16="http://schemas.microsoft.com/office/drawing/2014/main" id="{73B2AA6A-C358-D39A-3AA7-A56A46FEB2DE}"/>
              </a:ext>
            </a:extLst>
          </p:cNvPr>
          <p:cNvGraphicFramePr>
            <a:graphicFrameLocks noGrp="1"/>
          </p:cNvGraphicFramePr>
          <p:nvPr>
            <p:ph idx="1"/>
            <p:extLst>
              <p:ext uri="{D42A27DB-BD31-4B8C-83A1-F6EECF244321}">
                <p14:modId xmlns:p14="http://schemas.microsoft.com/office/powerpoint/2010/main" val="1820206467"/>
              </p:ext>
            </p:extLst>
          </p:nvPr>
        </p:nvGraphicFramePr>
        <p:xfrm>
          <a:off x="1305098" y="1260981"/>
          <a:ext cx="9581804" cy="5261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9768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screen with white text&#10;&#10;Description automatically generated">
            <a:extLst>
              <a:ext uri="{FF2B5EF4-FFF2-40B4-BE49-F238E27FC236}">
                <a16:creationId xmlns:a16="http://schemas.microsoft.com/office/drawing/2014/main" id="{19BB84EB-F6BB-F0F3-93E1-A4F1641CABF3}"/>
              </a:ext>
            </a:extLst>
          </p:cNvPr>
          <p:cNvPicPr>
            <a:picLocks noChangeAspect="1"/>
          </p:cNvPicPr>
          <p:nvPr/>
        </p:nvPicPr>
        <p:blipFill>
          <a:blip r:embed="rId2"/>
          <a:stretch>
            <a:fillRect/>
          </a:stretch>
        </p:blipFill>
        <p:spPr>
          <a:xfrm>
            <a:off x="3654765" y="1929886"/>
            <a:ext cx="5489235" cy="4066829"/>
          </a:xfrm>
          <a:prstGeom prst="rect">
            <a:avLst/>
          </a:prstGeom>
        </p:spPr>
      </p:pic>
      <p:sp>
        <p:nvSpPr>
          <p:cNvPr id="5" name="Title 1">
            <a:extLst>
              <a:ext uri="{FF2B5EF4-FFF2-40B4-BE49-F238E27FC236}">
                <a16:creationId xmlns:a16="http://schemas.microsoft.com/office/drawing/2014/main" id="{C95E874A-1F58-7A52-DF6C-A8D647AB19B3}"/>
              </a:ext>
            </a:extLst>
          </p:cNvPr>
          <p:cNvSpPr>
            <a:spLocks noGrp="1"/>
          </p:cNvSpPr>
          <p:nvPr>
            <p:ph type="title"/>
          </p:nvPr>
        </p:nvSpPr>
        <p:spPr>
          <a:xfrm>
            <a:off x="1663098" y="626519"/>
            <a:ext cx="8865803" cy="836592"/>
          </a:xfrm>
        </p:spPr>
        <p:txBody>
          <a:bodyPr>
            <a:normAutofit/>
          </a:bodyPr>
          <a:lstStyle/>
          <a:p>
            <a:r>
              <a:rPr lang="en-GB" b="1" u="sng" dirty="0">
                <a:solidFill>
                  <a:schemeClr val="accent4">
                    <a:lumMod val="75000"/>
                  </a:schemeClr>
                </a:solidFill>
              </a:rPr>
              <a:t>Brief Overview of My Pilot Study</a:t>
            </a:r>
          </a:p>
        </p:txBody>
      </p:sp>
    </p:spTree>
    <p:extLst>
      <p:ext uri="{BB962C8B-B14F-4D97-AF65-F5344CB8AC3E}">
        <p14:creationId xmlns:p14="http://schemas.microsoft.com/office/powerpoint/2010/main" val="349437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35F0A9-2F1E-2E23-D576-B3BDD1323D57}"/>
              </a:ext>
            </a:extLst>
          </p:cNvPr>
          <p:cNvSpPr txBox="1"/>
          <p:nvPr/>
        </p:nvSpPr>
        <p:spPr>
          <a:xfrm>
            <a:off x="160421" y="1492786"/>
            <a:ext cx="11614483" cy="4893647"/>
          </a:xfrm>
          <a:prstGeom prst="rect">
            <a:avLst/>
          </a:prstGeom>
          <a:noFill/>
        </p:spPr>
        <p:txBody>
          <a:bodyPr wrap="square">
            <a:spAutoFit/>
          </a:bodyPr>
          <a:lstStyle/>
          <a:p>
            <a:pPr algn="ctr"/>
            <a:endParaRPr lang="en-GB" sz="2400" dirty="0">
              <a:effectLst/>
              <a:latin typeface="Arial" panose="020B0604020202020204" pitchFamily="34" charset="0"/>
              <a:ea typeface="Arial" panose="020B0604020202020204" pitchFamily="34" charset="0"/>
            </a:endParaRPr>
          </a:p>
          <a:p>
            <a:pPr marL="800100" lvl="1" indent="-342900" algn="ctr">
              <a:buFont typeface="+mj-lt"/>
              <a:buAutoNum type="arabicPeriod"/>
            </a:pPr>
            <a:r>
              <a:rPr lang="en-GB" sz="2400" dirty="0">
                <a:latin typeface="Arial" panose="020B0604020202020204" pitchFamily="34" charset="0"/>
                <a:ea typeface="Arial" panose="020B0604020202020204" pitchFamily="34" charset="0"/>
              </a:rPr>
              <a:t>T</a:t>
            </a:r>
            <a:r>
              <a:rPr lang="en-GB" sz="2400" dirty="0">
                <a:effectLst/>
                <a:latin typeface="Arial" panose="020B0604020202020204" pitchFamily="34" charset="0"/>
                <a:ea typeface="Arial" panose="020B0604020202020204" pitchFamily="34" charset="0"/>
              </a:rPr>
              <a:t>o fill the current gap in scientific and academic research </a:t>
            </a:r>
            <a:r>
              <a:rPr lang="en-GB" sz="2400" dirty="0">
                <a:latin typeface="Arial" panose="020B0604020202020204" pitchFamily="34" charset="0"/>
                <a:ea typeface="Arial" panose="020B0604020202020204" pitchFamily="34" charset="0"/>
              </a:rPr>
              <a:t>- </a:t>
            </a:r>
            <a:r>
              <a:rPr lang="en-GB" sz="2400" dirty="0">
                <a:effectLst/>
                <a:latin typeface="Arial" panose="020B0604020202020204" pitchFamily="34" charset="0"/>
                <a:ea typeface="Arial" panose="020B0604020202020204" pitchFamily="34" charset="0"/>
              </a:rPr>
              <a:t>suggested by the </a:t>
            </a:r>
            <a:r>
              <a:rPr lang="en-GB" sz="2400" dirty="0">
                <a:solidFill>
                  <a:schemeClr val="accent4">
                    <a:lumMod val="75000"/>
                  </a:schemeClr>
                </a:solidFill>
                <a:effectLst/>
                <a:latin typeface="Arial" panose="020B0604020202020204" pitchFamily="34" charset="0"/>
                <a:ea typeface="Arial" panose="020B0604020202020204" pitchFamily="34" charset="0"/>
              </a:rPr>
              <a:t>Welsh Government (2023)</a:t>
            </a:r>
          </a:p>
          <a:p>
            <a:pPr marL="800100" lvl="1" indent="-342900" algn="ctr">
              <a:buFont typeface="+mj-lt"/>
              <a:buAutoNum type="arabicPeriod"/>
            </a:pPr>
            <a:endParaRPr lang="en-GB" sz="2400" dirty="0">
              <a:latin typeface="Arial" panose="020B0604020202020204" pitchFamily="34" charset="0"/>
              <a:ea typeface="Arial" panose="020B0604020202020204" pitchFamily="34" charset="0"/>
            </a:endParaRPr>
          </a:p>
          <a:p>
            <a:pPr marL="800100" lvl="1" indent="-342900" algn="ctr">
              <a:buFont typeface="+mj-lt"/>
              <a:buAutoNum type="arabicPeriod"/>
            </a:pPr>
            <a:r>
              <a:rPr lang="en-GB" sz="2400" dirty="0">
                <a:effectLst/>
                <a:latin typeface="Arial" panose="020B0604020202020204" pitchFamily="34" charset="0"/>
                <a:ea typeface="Arial" panose="020B0604020202020204" pitchFamily="34" charset="0"/>
              </a:rPr>
              <a:t>To provide further experience-based evidence reported by the participants </a:t>
            </a:r>
          </a:p>
          <a:p>
            <a:pPr marL="800100" lvl="1" indent="-342900" algn="ctr">
              <a:buFont typeface="+mj-lt"/>
              <a:buAutoNum type="arabicPeriod"/>
            </a:pPr>
            <a:endParaRPr lang="en-GB" sz="2400" dirty="0">
              <a:effectLst/>
              <a:latin typeface="Arial" panose="020B0604020202020204" pitchFamily="34" charset="0"/>
              <a:ea typeface="Arial" panose="020B0604020202020204" pitchFamily="34" charset="0"/>
            </a:endParaRPr>
          </a:p>
          <a:p>
            <a:pPr marL="800100" lvl="1" indent="-342900" algn="ctr">
              <a:buFont typeface="+mj-lt"/>
              <a:buAutoNum type="arabicPeriod"/>
            </a:pPr>
            <a:r>
              <a:rPr lang="en-GB" sz="2400" dirty="0">
                <a:latin typeface="Arial" panose="020B0604020202020204" pitchFamily="34" charset="0"/>
                <a:ea typeface="Arial" panose="020B0604020202020204" pitchFamily="34" charset="0"/>
              </a:rPr>
              <a:t>Enhance </a:t>
            </a:r>
            <a:r>
              <a:rPr lang="en-GB" sz="2400" dirty="0">
                <a:effectLst/>
                <a:latin typeface="Arial" panose="020B0604020202020204" pitchFamily="34" charset="0"/>
                <a:ea typeface="Arial" panose="020B0604020202020204" pitchFamily="34" charset="0"/>
              </a:rPr>
              <a:t>the </a:t>
            </a:r>
            <a:r>
              <a:rPr lang="en-GB" sz="2400" dirty="0">
                <a:latin typeface="Arial" panose="020B0604020202020204" pitchFamily="34" charset="0"/>
                <a:ea typeface="Arial" panose="020B0604020202020204" pitchFamily="34" charset="0"/>
              </a:rPr>
              <a:t>contemporary debates of new and </a:t>
            </a:r>
            <a:r>
              <a:rPr lang="en-GB" sz="2400" dirty="0">
                <a:effectLst/>
                <a:latin typeface="Arial" panose="020B0604020202020204" pitchFamily="34" charset="0"/>
                <a:ea typeface="Arial" panose="020B0604020202020204" pitchFamily="34" charset="0"/>
              </a:rPr>
              <a:t>modern qualitative research data regarding the Wellbeing in Secondary School practice in Swansea – suggested by </a:t>
            </a:r>
            <a:r>
              <a:rPr lang="en-GB" sz="2400" dirty="0" err="1">
                <a:solidFill>
                  <a:schemeClr val="accent4">
                    <a:lumMod val="75000"/>
                  </a:schemeClr>
                </a:solidFill>
                <a:effectLst/>
                <a:latin typeface="Arial" panose="020B0604020202020204" pitchFamily="34" charset="0"/>
                <a:ea typeface="Arial" panose="020B0604020202020204" pitchFamily="34" charset="0"/>
              </a:rPr>
              <a:t>Kidger</a:t>
            </a:r>
            <a:r>
              <a:rPr lang="en-GB" sz="2400" dirty="0">
                <a:solidFill>
                  <a:schemeClr val="accent4">
                    <a:lumMod val="75000"/>
                  </a:schemeClr>
                </a:solidFill>
                <a:effectLst/>
                <a:latin typeface="Arial" panose="020B0604020202020204" pitchFamily="34" charset="0"/>
                <a:ea typeface="Arial" panose="020B0604020202020204" pitchFamily="34" charset="0"/>
              </a:rPr>
              <a:t> et al. (2016)</a:t>
            </a:r>
          </a:p>
          <a:p>
            <a:pPr marL="800100" lvl="1" indent="-342900" algn="ctr">
              <a:buFont typeface="+mj-lt"/>
              <a:buAutoNum type="arabicPeriod"/>
            </a:pPr>
            <a:endParaRPr lang="en-GB" sz="2400" dirty="0">
              <a:effectLst/>
              <a:latin typeface="Arial" panose="020B0604020202020204" pitchFamily="34" charset="0"/>
              <a:ea typeface="Arial" panose="020B0604020202020204" pitchFamily="34" charset="0"/>
            </a:endParaRPr>
          </a:p>
          <a:p>
            <a:pPr marL="800100" lvl="1" indent="-342900" algn="ctr">
              <a:buFont typeface="+mj-lt"/>
              <a:buAutoNum type="arabicPeriod"/>
            </a:pPr>
            <a:r>
              <a:rPr lang="en-GB" sz="2400" dirty="0">
                <a:effectLst/>
                <a:latin typeface="Arial" panose="020B0604020202020204" pitchFamily="34" charset="0"/>
                <a:ea typeface="Arial" panose="020B0604020202020204" pitchFamily="34" charset="0"/>
              </a:rPr>
              <a:t> </a:t>
            </a:r>
            <a:r>
              <a:rPr lang="en-GB" sz="2400" dirty="0">
                <a:latin typeface="Arial" panose="020B0604020202020204" pitchFamily="34" charset="0"/>
                <a:ea typeface="Arial" panose="020B0604020202020204" pitchFamily="34" charset="0"/>
              </a:rPr>
              <a:t>To </a:t>
            </a:r>
            <a:r>
              <a:rPr lang="en-GB" sz="2400" dirty="0">
                <a:effectLst/>
                <a:latin typeface="Arial" panose="020B0604020202020204" pitchFamily="34" charset="0"/>
                <a:ea typeface="Arial" panose="020B0604020202020204" pitchFamily="34" charset="0"/>
              </a:rPr>
              <a:t>address the current risk factors and new recommendations to enhance and navigate further support towards practical challenges – suggested by </a:t>
            </a:r>
            <a:r>
              <a:rPr lang="en-GB" sz="2400" dirty="0">
                <a:solidFill>
                  <a:schemeClr val="accent4">
                    <a:lumMod val="75000"/>
                  </a:schemeClr>
                </a:solidFill>
                <a:effectLst/>
                <a:latin typeface="Arial" panose="020B0604020202020204" pitchFamily="34" charset="0"/>
                <a:ea typeface="Arial" panose="020B0604020202020204" pitchFamily="34" charset="0"/>
              </a:rPr>
              <a:t>Ball (2021)</a:t>
            </a:r>
            <a:endParaRPr lang="en-GB" sz="2400" dirty="0">
              <a:solidFill>
                <a:schemeClr val="accent4">
                  <a:lumMod val="75000"/>
                </a:schemeClr>
              </a:solidFill>
            </a:endParaRPr>
          </a:p>
        </p:txBody>
      </p:sp>
      <p:sp>
        <p:nvSpPr>
          <p:cNvPr id="6" name="Title 1">
            <a:extLst>
              <a:ext uri="{FF2B5EF4-FFF2-40B4-BE49-F238E27FC236}">
                <a16:creationId xmlns:a16="http://schemas.microsoft.com/office/drawing/2014/main" id="{2895F617-06AE-CBE8-853C-1F72C81FB03E}"/>
              </a:ext>
            </a:extLst>
          </p:cNvPr>
          <p:cNvSpPr>
            <a:spLocks noGrp="1"/>
          </p:cNvSpPr>
          <p:nvPr>
            <p:ph type="title"/>
          </p:nvPr>
        </p:nvSpPr>
        <p:spPr>
          <a:xfrm>
            <a:off x="1833872" y="262544"/>
            <a:ext cx="8524253" cy="836592"/>
          </a:xfrm>
        </p:spPr>
        <p:txBody>
          <a:bodyPr>
            <a:normAutofit/>
          </a:bodyPr>
          <a:lstStyle/>
          <a:p>
            <a:r>
              <a:rPr lang="en-GB" b="1" u="sng" dirty="0">
                <a:solidFill>
                  <a:schemeClr val="accent4">
                    <a:lumMod val="75000"/>
                  </a:schemeClr>
                </a:solidFill>
              </a:rPr>
              <a:t>Aim &amp; Purpose of My Pilot Study</a:t>
            </a:r>
          </a:p>
        </p:txBody>
      </p:sp>
    </p:spTree>
    <p:extLst>
      <p:ext uri="{BB962C8B-B14F-4D97-AF65-F5344CB8AC3E}">
        <p14:creationId xmlns:p14="http://schemas.microsoft.com/office/powerpoint/2010/main" val="3803076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2D79E-8419-72DC-C10B-BEBF90C35465}"/>
              </a:ext>
            </a:extLst>
          </p:cNvPr>
          <p:cNvSpPr>
            <a:spLocks noGrp="1"/>
          </p:cNvSpPr>
          <p:nvPr>
            <p:ph type="title"/>
          </p:nvPr>
        </p:nvSpPr>
        <p:spPr>
          <a:xfrm>
            <a:off x="2928331" y="186898"/>
            <a:ext cx="7916132" cy="1280890"/>
          </a:xfrm>
        </p:spPr>
        <p:txBody>
          <a:bodyPr>
            <a:normAutofit/>
          </a:bodyPr>
          <a:lstStyle/>
          <a:p>
            <a:r>
              <a:rPr lang="en-GB" b="1" u="sng" dirty="0">
                <a:ea typeface="+mj-lt"/>
                <a:cs typeface="+mj-lt"/>
              </a:rPr>
              <a:t>2. </a:t>
            </a:r>
            <a:r>
              <a:rPr lang="en-GB" b="1" u="sng" dirty="0">
                <a:solidFill>
                  <a:schemeClr val="accent4">
                    <a:lumMod val="75000"/>
                  </a:schemeClr>
                </a:solidFill>
                <a:ea typeface="+mj-lt"/>
                <a:cs typeface="+mj-lt"/>
              </a:rPr>
              <a:t>Research Questions</a:t>
            </a:r>
            <a:endParaRPr lang="en-US" b="1" u="sng" dirty="0">
              <a:solidFill>
                <a:schemeClr val="accent4">
                  <a:lumMod val="75000"/>
                </a:schemeClr>
              </a:solidFill>
            </a:endParaRPr>
          </a:p>
        </p:txBody>
      </p:sp>
      <p:sp>
        <p:nvSpPr>
          <p:cNvPr id="3" name="Content Placeholder 2">
            <a:extLst>
              <a:ext uri="{FF2B5EF4-FFF2-40B4-BE49-F238E27FC236}">
                <a16:creationId xmlns:a16="http://schemas.microsoft.com/office/drawing/2014/main" id="{18F4F760-E390-8852-A724-B7BA2A67C483}"/>
              </a:ext>
            </a:extLst>
          </p:cNvPr>
          <p:cNvSpPr>
            <a:spLocks noGrp="1"/>
          </p:cNvSpPr>
          <p:nvPr>
            <p:ph idx="1"/>
          </p:nvPr>
        </p:nvSpPr>
        <p:spPr>
          <a:xfrm>
            <a:off x="478218" y="1959550"/>
            <a:ext cx="11235564" cy="4457292"/>
          </a:xfrm>
        </p:spPr>
        <p:txBody>
          <a:bodyPr vert="horz" lIns="91440" tIns="45720" rIns="91440" bIns="45720" rtlCol="0" anchor="t">
            <a:noAutofit/>
          </a:bodyPr>
          <a:lstStyle/>
          <a:p>
            <a:pPr algn="ctr">
              <a:lnSpc>
                <a:spcPct val="150000"/>
              </a:lnSpc>
            </a:pPr>
            <a:r>
              <a:rPr lang="en-GB" sz="2400" b="1" dirty="0">
                <a:solidFill>
                  <a:schemeClr val="accent4">
                    <a:lumMod val="75000"/>
                  </a:schemeClr>
                </a:solidFill>
                <a:ea typeface="+mn-lt"/>
                <a:cs typeface="+mn-lt"/>
              </a:rPr>
              <a:t>RQ1: </a:t>
            </a:r>
            <a:r>
              <a:rPr lang="en-GB" sz="2400" b="1" dirty="0">
                <a:ea typeface="+mn-lt"/>
                <a:cs typeface="+mn-lt"/>
              </a:rPr>
              <a:t>‘What is the reported understanding of possible factors affecting the wellbeing in teaching practice among secondary school teachers in Swansea’?</a:t>
            </a:r>
            <a:endParaRPr lang="en-US" dirty="0"/>
          </a:p>
          <a:p>
            <a:endParaRPr lang="en-GB" sz="2400" dirty="0"/>
          </a:p>
          <a:p>
            <a:pPr algn="ctr">
              <a:lnSpc>
                <a:spcPct val="150000"/>
              </a:lnSpc>
            </a:pPr>
            <a:r>
              <a:rPr lang="en-GB" sz="2400" b="1" dirty="0">
                <a:solidFill>
                  <a:schemeClr val="accent4">
                    <a:lumMod val="75000"/>
                  </a:schemeClr>
                </a:solidFill>
                <a:ea typeface="+mn-lt"/>
                <a:cs typeface="+mn-lt"/>
              </a:rPr>
              <a:t>RQ2: </a:t>
            </a:r>
            <a:r>
              <a:rPr lang="en-GB" sz="2400" b="1" dirty="0">
                <a:ea typeface="+mn-lt"/>
                <a:cs typeface="+mn-lt"/>
              </a:rPr>
              <a:t>‘How effective is the current promotion of wellbeing and what are the recommendations of improvements suggested by the first-hand experience practitioners, in secondary schools in Swansea’?</a:t>
            </a:r>
            <a:endParaRPr lang="en-GB" sz="2400" b="1" dirty="0"/>
          </a:p>
        </p:txBody>
      </p:sp>
    </p:spTree>
    <p:extLst>
      <p:ext uri="{BB962C8B-B14F-4D97-AF65-F5344CB8AC3E}">
        <p14:creationId xmlns:p14="http://schemas.microsoft.com/office/powerpoint/2010/main" val="2254239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9426E-9796-3405-835D-0D316B115E76}"/>
              </a:ext>
            </a:extLst>
          </p:cNvPr>
          <p:cNvSpPr>
            <a:spLocks noGrp="1"/>
          </p:cNvSpPr>
          <p:nvPr>
            <p:ph type="title"/>
          </p:nvPr>
        </p:nvSpPr>
        <p:spPr>
          <a:xfrm>
            <a:off x="376690" y="284852"/>
            <a:ext cx="11438620" cy="825960"/>
          </a:xfrm>
        </p:spPr>
        <p:txBody>
          <a:bodyPr>
            <a:normAutofit/>
          </a:bodyPr>
          <a:lstStyle/>
          <a:p>
            <a:pPr algn="ctr"/>
            <a:r>
              <a:rPr lang="en-GB" sz="3200" b="1" u="sng" dirty="0">
                <a:ea typeface="+mj-lt"/>
                <a:cs typeface="+mj-lt"/>
              </a:rPr>
              <a:t>3. </a:t>
            </a:r>
            <a:r>
              <a:rPr lang="en-GB" sz="3200" b="1" u="sng" dirty="0">
                <a:solidFill>
                  <a:schemeClr val="accent4">
                    <a:lumMod val="75000"/>
                  </a:schemeClr>
                </a:solidFill>
                <a:ea typeface="+mj-lt"/>
                <a:cs typeface="+mj-lt"/>
              </a:rPr>
              <a:t>A Critical Justification of My Methodological Choices</a:t>
            </a:r>
            <a:endParaRPr lang="en-US" sz="3200" b="1" u="sng" dirty="0">
              <a:solidFill>
                <a:schemeClr val="accent4">
                  <a:lumMod val="75000"/>
                </a:schemeClr>
              </a:solidFill>
            </a:endParaRPr>
          </a:p>
        </p:txBody>
      </p:sp>
      <p:graphicFrame>
        <p:nvGraphicFramePr>
          <p:cNvPr id="5" name="Content Placeholder 2">
            <a:extLst>
              <a:ext uri="{FF2B5EF4-FFF2-40B4-BE49-F238E27FC236}">
                <a16:creationId xmlns:a16="http://schemas.microsoft.com/office/drawing/2014/main" id="{7166A106-4542-6A29-E10C-E98FBA0DB000}"/>
              </a:ext>
            </a:extLst>
          </p:cNvPr>
          <p:cNvGraphicFramePr>
            <a:graphicFrameLocks noGrp="1"/>
          </p:cNvGraphicFramePr>
          <p:nvPr>
            <p:ph idx="1"/>
            <p:extLst>
              <p:ext uri="{D42A27DB-BD31-4B8C-83A1-F6EECF244321}">
                <p14:modId xmlns:p14="http://schemas.microsoft.com/office/powerpoint/2010/main" val="17967882"/>
              </p:ext>
            </p:extLst>
          </p:nvPr>
        </p:nvGraphicFramePr>
        <p:xfrm>
          <a:off x="376690" y="1110811"/>
          <a:ext cx="11438620" cy="56108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0717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background with white text&#10;&#10;Description automatically generated">
            <a:extLst>
              <a:ext uri="{FF2B5EF4-FFF2-40B4-BE49-F238E27FC236}">
                <a16:creationId xmlns:a16="http://schemas.microsoft.com/office/drawing/2014/main" id="{E57DAC1D-E55F-C864-1436-1C5F28262779}"/>
              </a:ext>
            </a:extLst>
          </p:cNvPr>
          <p:cNvPicPr>
            <a:picLocks noChangeAspect="1"/>
          </p:cNvPicPr>
          <p:nvPr/>
        </p:nvPicPr>
        <p:blipFill>
          <a:blip r:embed="rId2"/>
          <a:stretch>
            <a:fillRect/>
          </a:stretch>
        </p:blipFill>
        <p:spPr>
          <a:xfrm>
            <a:off x="2766300" y="2369670"/>
            <a:ext cx="6659399" cy="3986108"/>
          </a:xfrm>
          <a:prstGeom prst="rect">
            <a:avLst/>
          </a:prstGeom>
        </p:spPr>
      </p:pic>
      <p:pic>
        <p:nvPicPr>
          <p:cNvPr id="5" name="Picture 4">
            <a:extLst>
              <a:ext uri="{FF2B5EF4-FFF2-40B4-BE49-F238E27FC236}">
                <a16:creationId xmlns:a16="http://schemas.microsoft.com/office/drawing/2014/main" id="{E9492B16-6D48-E7BF-9CA6-EAA0F3EB28EF}"/>
              </a:ext>
            </a:extLst>
          </p:cNvPr>
          <p:cNvPicPr>
            <a:picLocks noChangeAspect="1"/>
          </p:cNvPicPr>
          <p:nvPr/>
        </p:nvPicPr>
        <p:blipFill>
          <a:blip r:embed="rId3"/>
          <a:stretch>
            <a:fillRect/>
          </a:stretch>
        </p:blipFill>
        <p:spPr>
          <a:xfrm>
            <a:off x="4804950" y="1409007"/>
            <a:ext cx="6905787" cy="778142"/>
          </a:xfrm>
          <a:prstGeom prst="rect">
            <a:avLst/>
          </a:prstGeom>
        </p:spPr>
      </p:pic>
      <p:sp>
        <p:nvSpPr>
          <p:cNvPr id="7" name="TextBox 6">
            <a:extLst>
              <a:ext uri="{FF2B5EF4-FFF2-40B4-BE49-F238E27FC236}">
                <a16:creationId xmlns:a16="http://schemas.microsoft.com/office/drawing/2014/main" id="{18426E6C-46A6-5591-D3A7-87304D7CDB38}"/>
              </a:ext>
            </a:extLst>
          </p:cNvPr>
          <p:cNvSpPr txBox="1"/>
          <p:nvPr/>
        </p:nvSpPr>
        <p:spPr>
          <a:xfrm>
            <a:off x="1703656" y="224617"/>
            <a:ext cx="9721516" cy="584775"/>
          </a:xfrm>
          <a:prstGeom prst="rect">
            <a:avLst/>
          </a:prstGeom>
          <a:noFill/>
        </p:spPr>
        <p:txBody>
          <a:bodyPr wrap="square">
            <a:spAutoFit/>
          </a:bodyPr>
          <a:lstStyle/>
          <a:p>
            <a:r>
              <a:rPr lang="en-GB" sz="3200" b="1" u="sng" dirty="0"/>
              <a:t>What navigates my focus and scale of the study</a:t>
            </a:r>
          </a:p>
        </p:txBody>
      </p:sp>
    </p:spTree>
    <p:extLst>
      <p:ext uri="{BB962C8B-B14F-4D97-AF65-F5344CB8AC3E}">
        <p14:creationId xmlns:p14="http://schemas.microsoft.com/office/powerpoint/2010/main" val="3375139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F70E1-B9B3-F03B-292E-E016F7946630}"/>
              </a:ext>
            </a:extLst>
          </p:cNvPr>
          <p:cNvSpPr>
            <a:spLocks noGrp="1"/>
          </p:cNvSpPr>
          <p:nvPr>
            <p:ph type="title"/>
          </p:nvPr>
        </p:nvSpPr>
        <p:spPr>
          <a:xfrm>
            <a:off x="319141" y="142334"/>
            <a:ext cx="11535975" cy="868319"/>
          </a:xfrm>
        </p:spPr>
        <p:txBody>
          <a:bodyPr>
            <a:normAutofit/>
          </a:bodyPr>
          <a:lstStyle/>
          <a:p>
            <a:pPr algn="ctr"/>
            <a:r>
              <a:rPr lang="en-GB" sz="3200" b="1" u="sng" dirty="0">
                <a:ea typeface="+mj-lt"/>
                <a:cs typeface="+mj-lt"/>
              </a:rPr>
              <a:t>4. </a:t>
            </a:r>
            <a:r>
              <a:rPr lang="en-GB" sz="3200" b="1" u="sng" dirty="0">
                <a:solidFill>
                  <a:schemeClr val="accent4">
                    <a:lumMod val="75000"/>
                  </a:schemeClr>
                </a:solidFill>
                <a:ea typeface="+mj-lt"/>
                <a:cs typeface="+mj-lt"/>
              </a:rPr>
              <a:t>My Research Tools and the Ethical Processes adopted </a:t>
            </a:r>
            <a:endParaRPr lang="en-US" sz="3200" b="1" u="sng" dirty="0">
              <a:solidFill>
                <a:schemeClr val="accent4">
                  <a:lumMod val="75000"/>
                </a:schemeClr>
              </a:solidFill>
            </a:endParaRPr>
          </a:p>
        </p:txBody>
      </p:sp>
      <p:sp>
        <p:nvSpPr>
          <p:cNvPr id="3" name="Content Placeholder 2">
            <a:extLst>
              <a:ext uri="{FF2B5EF4-FFF2-40B4-BE49-F238E27FC236}">
                <a16:creationId xmlns:a16="http://schemas.microsoft.com/office/drawing/2014/main" id="{1A482B5E-9667-B1D4-6A2E-02CF7D80C63F}"/>
              </a:ext>
            </a:extLst>
          </p:cNvPr>
          <p:cNvSpPr>
            <a:spLocks noGrp="1"/>
          </p:cNvSpPr>
          <p:nvPr>
            <p:ph idx="1"/>
          </p:nvPr>
        </p:nvSpPr>
        <p:spPr>
          <a:xfrm>
            <a:off x="896656" y="1463299"/>
            <a:ext cx="10380944" cy="4510867"/>
          </a:xfrm>
        </p:spPr>
        <p:txBody>
          <a:bodyPr vert="horz" lIns="91440" tIns="45720" rIns="91440" bIns="45720" rtlCol="0" anchor="t">
            <a:noAutofit/>
          </a:bodyPr>
          <a:lstStyle/>
          <a:p>
            <a:pPr algn="ctr"/>
            <a:r>
              <a:rPr lang="en-GB" sz="2000" b="1" u="sng" dirty="0">
                <a:solidFill>
                  <a:schemeClr val="accent4">
                    <a:lumMod val="75000"/>
                  </a:schemeClr>
                </a:solidFill>
              </a:rPr>
              <a:t>Research Tools</a:t>
            </a:r>
          </a:p>
          <a:p>
            <a:r>
              <a:rPr lang="en-GB" sz="2000" dirty="0"/>
              <a:t>Face to Face Interviews </a:t>
            </a:r>
          </a:p>
          <a:p>
            <a:r>
              <a:rPr lang="en-GB" sz="2000" dirty="0"/>
              <a:t>2-4 participants / Only Secondary School Teacher from 1 local school </a:t>
            </a:r>
          </a:p>
          <a:p>
            <a:r>
              <a:rPr lang="en-GB" sz="2000" dirty="0"/>
              <a:t>Sampling – a combination of </a:t>
            </a:r>
            <a:r>
              <a:rPr lang="en-GB" sz="1800" b="1" dirty="0">
                <a:effectLst/>
                <a:latin typeface="Arial" panose="020B0604020202020204" pitchFamily="34" charset="0"/>
                <a:ea typeface="Arial" panose="020B0604020202020204" pitchFamily="34" charset="0"/>
              </a:rPr>
              <a:t>Targeted and Convenience Purposive Sampling</a:t>
            </a:r>
            <a:r>
              <a:rPr lang="en-GB" sz="1800" dirty="0">
                <a:effectLst/>
                <a:latin typeface="Arial" panose="020B0604020202020204" pitchFamily="34" charset="0"/>
                <a:ea typeface="Arial" panose="020B0604020202020204" pitchFamily="34" charset="0"/>
              </a:rPr>
              <a:t> methods</a:t>
            </a:r>
            <a:endParaRPr lang="en-GB" sz="2000" dirty="0"/>
          </a:p>
          <a:p>
            <a:r>
              <a:rPr lang="en-GB" sz="2000" dirty="0"/>
              <a:t>Closed Questionnaire</a:t>
            </a:r>
          </a:p>
          <a:p>
            <a:pPr marL="0" indent="0">
              <a:buNone/>
            </a:pPr>
            <a:endParaRPr lang="en-GB" sz="2000" dirty="0"/>
          </a:p>
          <a:p>
            <a:pPr algn="ctr"/>
            <a:r>
              <a:rPr lang="en-GB" sz="2000" b="1" u="sng" dirty="0">
                <a:solidFill>
                  <a:schemeClr val="accent4">
                    <a:lumMod val="75000"/>
                  </a:schemeClr>
                </a:solidFill>
              </a:rPr>
              <a:t>Ethical Process</a:t>
            </a:r>
          </a:p>
          <a:p>
            <a:r>
              <a:rPr lang="en-GB" sz="2000" dirty="0"/>
              <a:t>Approved Ethics Form</a:t>
            </a:r>
          </a:p>
          <a:p>
            <a:r>
              <a:rPr lang="en-GB" sz="2000" dirty="0">
                <a:ea typeface="+mn-lt"/>
                <a:cs typeface="+mn-lt"/>
              </a:rPr>
              <a:t>Ethical Guidance Material - BERA, BPS, UWTSD Research Ethics</a:t>
            </a:r>
            <a:endParaRPr lang="en-GB" sz="2000" dirty="0"/>
          </a:p>
          <a:p>
            <a:r>
              <a:rPr lang="en-GB" sz="2000" dirty="0"/>
              <a:t>Importance / Possible Issues / Sensitive Topics / Distress</a:t>
            </a:r>
          </a:p>
          <a:p>
            <a:endParaRPr lang="en-GB" dirty="0"/>
          </a:p>
        </p:txBody>
      </p:sp>
      <p:sp>
        <p:nvSpPr>
          <p:cNvPr id="7" name="Title 1">
            <a:extLst>
              <a:ext uri="{FF2B5EF4-FFF2-40B4-BE49-F238E27FC236}">
                <a16:creationId xmlns:a16="http://schemas.microsoft.com/office/drawing/2014/main" id="{379D6ABD-ED83-1E8A-A467-95B58276AF64}"/>
              </a:ext>
            </a:extLst>
          </p:cNvPr>
          <p:cNvSpPr txBox="1">
            <a:spLocks/>
          </p:cNvSpPr>
          <p:nvPr/>
        </p:nvSpPr>
        <p:spPr>
          <a:xfrm>
            <a:off x="8539401" y="6426812"/>
            <a:ext cx="3462669" cy="28885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1200" b="1"/>
              <a:t>REF.: BERA (2018); Bryman (2008); WG (2023)</a:t>
            </a:r>
            <a:endParaRPr lang="en-GB" sz="1200" b="1" i="1"/>
          </a:p>
        </p:txBody>
      </p:sp>
    </p:spTree>
    <p:extLst>
      <p:ext uri="{BB962C8B-B14F-4D97-AF65-F5344CB8AC3E}">
        <p14:creationId xmlns:p14="http://schemas.microsoft.com/office/powerpoint/2010/main" val="4215867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419BA4C-94EF-CC5D-988A-2D4282D60321}"/>
              </a:ext>
            </a:extLst>
          </p:cNvPr>
          <p:cNvSpPr txBox="1"/>
          <p:nvPr/>
        </p:nvSpPr>
        <p:spPr>
          <a:xfrm>
            <a:off x="168442" y="-80211"/>
            <a:ext cx="11855115" cy="7478970"/>
          </a:xfrm>
          <a:prstGeom prst="rect">
            <a:avLst/>
          </a:prstGeom>
          <a:noFill/>
        </p:spPr>
        <p:txBody>
          <a:bodyPr wrap="square">
            <a:spAutoFit/>
          </a:bodyPr>
          <a:lstStyle/>
          <a:p>
            <a:pPr algn="ctr"/>
            <a:r>
              <a:rPr lang="en-GB" sz="2400" b="1" u="sng" dirty="0">
                <a:solidFill>
                  <a:schemeClr val="accent4">
                    <a:lumMod val="75000"/>
                  </a:schemeClr>
                </a:solidFill>
              </a:rPr>
              <a:t>Sampling Method</a:t>
            </a:r>
          </a:p>
          <a:p>
            <a:pPr algn="ctr">
              <a:lnSpc>
                <a:spcPct val="150000"/>
              </a:lnSpc>
            </a:pPr>
            <a:r>
              <a:rPr lang="en-GB" sz="1600" b="1" u="sng" dirty="0"/>
              <a:t> </a:t>
            </a:r>
          </a:p>
          <a:p>
            <a:pPr>
              <a:lnSpc>
                <a:spcPct val="150000"/>
              </a:lnSpc>
            </a:pPr>
            <a:r>
              <a:rPr lang="en-GB" sz="1600" b="1" dirty="0">
                <a:solidFill>
                  <a:schemeClr val="accent4">
                    <a:lumMod val="75000"/>
                  </a:schemeClr>
                </a:solidFill>
                <a:effectLst/>
                <a:ea typeface="Arial" panose="020B0604020202020204" pitchFamily="34" charset="0"/>
              </a:rPr>
              <a:t>Bryman (2008) and BERA (2018) </a:t>
            </a:r>
            <a:r>
              <a:rPr lang="en-GB" sz="1600" dirty="0">
                <a:effectLst/>
                <a:ea typeface="Arial" panose="020B0604020202020204" pitchFamily="34" charset="0"/>
              </a:rPr>
              <a:t>highlighted, that </a:t>
            </a:r>
            <a:r>
              <a:rPr lang="en-GB" sz="1600" b="1" dirty="0">
                <a:solidFill>
                  <a:schemeClr val="accent4">
                    <a:lumMod val="75000"/>
                  </a:schemeClr>
                </a:solidFill>
                <a:effectLst/>
                <a:ea typeface="Arial" panose="020B0604020202020204" pitchFamily="34" charset="0"/>
              </a:rPr>
              <a:t>Targeted and Convenience Purposive Sampling </a:t>
            </a:r>
            <a:r>
              <a:rPr lang="en-GB" sz="1600" dirty="0">
                <a:ea typeface="Arial" panose="020B0604020202020204" pitchFamily="34" charset="0"/>
              </a:rPr>
              <a:t>allows me to :</a:t>
            </a:r>
          </a:p>
          <a:p>
            <a:pPr marL="285750" indent="-285750">
              <a:lnSpc>
                <a:spcPct val="150000"/>
              </a:lnSpc>
              <a:buFont typeface="Arial" panose="020B0604020202020204" pitchFamily="34" charset="0"/>
              <a:buChar char="•"/>
            </a:pPr>
            <a:r>
              <a:rPr lang="en-GB" sz="1600" dirty="0">
                <a:effectLst/>
                <a:ea typeface="Arial" panose="020B0604020202020204" pitchFamily="34" charset="0"/>
              </a:rPr>
              <a:t>recruit participants within my living area</a:t>
            </a:r>
          </a:p>
          <a:p>
            <a:pPr marL="285750" indent="-285750">
              <a:lnSpc>
                <a:spcPct val="150000"/>
              </a:lnSpc>
              <a:buFont typeface="Arial" panose="020B0604020202020204" pitchFamily="34" charset="0"/>
              <a:buChar char="•"/>
            </a:pPr>
            <a:r>
              <a:rPr lang="en-GB" sz="1600" dirty="0">
                <a:effectLst/>
                <a:ea typeface="Arial" panose="020B0604020202020204" pitchFamily="34" charset="0"/>
              </a:rPr>
              <a:t>gave me guidelines and </a:t>
            </a:r>
            <a:r>
              <a:rPr lang="en-GB" sz="1600" dirty="0">
                <a:ea typeface="Arial" panose="020B0604020202020204" pitchFamily="34" charset="0"/>
              </a:rPr>
              <a:t>instructions for recruitment strategy </a:t>
            </a:r>
          </a:p>
          <a:p>
            <a:pPr marL="285750" indent="-285750">
              <a:lnSpc>
                <a:spcPct val="150000"/>
              </a:lnSpc>
              <a:buFont typeface="Arial" panose="020B0604020202020204" pitchFamily="34" charset="0"/>
              <a:buChar char="•"/>
            </a:pPr>
            <a:r>
              <a:rPr lang="en-GB" sz="1600" dirty="0">
                <a:ea typeface="Arial" panose="020B0604020202020204" pitchFamily="34" charset="0"/>
              </a:rPr>
              <a:t>how to access the participants in professional, academic and ethically correct way serving the purpose and design of my Pilot Study</a:t>
            </a:r>
            <a:endParaRPr lang="en-GB" sz="1600" dirty="0"/>
          </a:p>
          <a:p>
            <a:endParaRPr lang="en-GB" sz="1600" dirty="0"/>
          </a:p>
          <a:p>
            <a:pPr algn="ctr"/>
            <a:r>
              <a:rPr lang="en-GB" sz="2400" b="1" u="sng" dirty="0">
                <a:solidFill>
                  <a:schemeClr val="accent4">
                    <a:lumMod val="75000"/>
                  </a:schemeClr>
                </a:solidFill>
              </a:rPr>
              <a:t>Face-to-Face Interviews with Closed Questions</a:t>
            </a:r>
          </a:p>
          <a:p>
            <a:pPr algn="ctr"/>
            <a:endParaRPr lang="en-GB" sz="1600" b="1" u="sng" dirty="0"/>
          </a:p>
          <a:p>
            <a:pPr>
              <a:lnSpc>
                <a:spcPct val="150000"/>
              </a:lnSpc>
            </a:pPr>
            <a:r>
              <a:rPr lang="en-GB" sz="1600" b="1" dirty="0">
                <a:solidFill>
                  <a:schemeClr val="accent4">
                    <a:lumMod val="75000"/>
                  </a:schemeClr>
                </a:solidFill>
              </a:rPr>
              <a:t>Cohen, Manion and Morrison (2018) </a:t>
            </a:r>
            <a:r>
              <a:rPr lang="en-GB" sz="1600" dirty="0"/>
              <a:t>highlighted:</a:t>
            </a:r>
          </a:p>
          <a:p>
            <a:pPr marL="285750" indent="-285750">
              <a:lnSpc>
                <a:spcPct val="150000"/>
              </a:lnSpc>
              <a:buFont typeface="Arial" panose="020B0604020202020204" pitchFamily="34" charset="0"/>
              <a:buChar char="•"/>
            </a:pPr>
            <a:r>
              <a:rPr lang="en-GB" sz="1600" b="1" dirty="0"/>
              <a:t>sensitive research topics related to psychology, mental health, health or personal experiences</a:t>
            </a:r>
            <a:r>
              <a:rPr lang="en-GB" sz="1600" dirty="0"/>
              <a:t> </a:t>
            </a:r>
          </a:p>
          <a:p>
            <a:pPr marL="285750" indent="-285750">
              <a:lnSpc>
                <a:spcPct val="150000"/>
              </a:lnSpc>
              <a:buFont typeface="Arial" panose="020B0604020202020204" pitchFamily="34" charset="0"/>
              <a:buChar char="•"/>
            </a:pPr>
            <a:r>
              <a:rPr lang="en-GB" sz="1600" b="1" dirty="0"/>
              <a:t>range of ethical and practical considerations</a:t>
            </a:r>
          </a:p>
          <a:p>
            <a:pPr marL="285750" indent="-285750">
              <a:lnSpc>
                <a:spcPct val="150000"/>
              </a:lnSpc>
              <a:buFont typeface="Arial" panose="020B0604020202020204" pitchFamily="34" charset="0"/>
              <a:buChar char="•"/>
            </a:pPr>
            <a:r>
              <a:rPr lang="en-GB" sz="1600" dirty="0"/>
              <a:t>capture the </a:t>
            </a:r>
            <a:r>
              <a:rPr lang="en-GB" sz="1600" b="1" dirty="0"/>
              <a:t>individuals’ understanding, risk factors and opinions related to wellbeing promotion </a:t>
            </a:r>
          </a:p>
          <a:p>
            <a:pPr marL="285750" indent="-285750">
              <a:lnSpc>
                <a:spcPct val="150000"/>
              </a:lnSpc>
              <a:buFont typeface="Arial" panose="020B0604020202020204" pitchFamily="34" charset="0"/>
              <a:buChar char="•"/>
            </a:pPr>
            <a:r>
              <a:rPr lang="en-GB" sz="1600" b="1" dirty="0"/>
              <a:t>allow me to be empathic, sensitive, and professional</a:t>
            </a:r>
            <a:r>
              <a:rPr lang="en-GB" sz="1600" dirty="0"/>
              <a:t> and create trustworthy and safe space for the participants b</a:t>
            </a:r>
          </a:p>
          <a:p>
            <a:pPr marL="285750" indent="-285750">
              <a:lnSpc>
                <a:spcPct val="150000"/>
              </a:lnSpc>
              <a:buFont typeface="Arial" panose="020B0604020202020204" pitchFamily="34" charset="0"/>
              <a:buChar char="•"/>
            </a:pPr>
            <a:endParaRPr lang="en-GB" sz="1600" dirty="0"/>
          </a:p>
          <a:p>
            <a:pPr>
              <a:lnSpc>
                <a:spcPct val="150000"/>
              </a:lnSpc>
            </a:pPr>
            <a:r>
              <a:rPr lang="en-GB" sz="1600" b="1" dirty="0">
                <a:solidFill>
                  <a:schemeClr val="accent4">
                    <a:lumMod val="75000"/>
                  </a:schemeClr>
                </a:solidFill>
              </a:rPr>
              <a:t>Harding et al. (2019) and Evans et al. (2022) </a:t>
            </a:r>
            <a:r>
              <a:rPr lang="en-GB" sz="1600" dirty="0"/>
              <a:t>agreed and used within their research face to face interviews with variations of </a:t>
            </a:r>
            <a:r>
              <a:rPr lang="en-GB" sz="1600" b="1" dirty="0"/>
              <a:t>open-ended and closed questionnaires</a:t>
            </a:r>
            <a:r>
              <a:rPr lang="en-GB" sz="1600" dirty="0"/>
              <a:t>, to be able to </a:t>
            </a:r>
            <a:r>
              <a:rPr lang="en-GB" sz="1600" b="1" dirty="0"/>
              <a:t>steer the interviews the right way </a:t>
            </a:r>
            <a:r>
              <a:rPr lang="en-GB" sz="1600" dirty="0"/>
              <a:t>and </a:t>
            </a:r>
            <a:r>
              <a:rPr lang="en-GB" sz="1600" b="1" dirty="0"/>
              <a:t>provide space for participants </a:t>
            </a:r>
            <a:r>
              <a:rPr lang="en-GB" sz="1600" dirty="0"/>
              <a:t>to express their ideas.</a:t>
            </a:r>
          </a:p>
          <a:p>
            <a:endParaRPr lang="en-GB" sz="2000" dirty="0"/>
          </a:p>
          <a:p>
            <a:endParaRPr lang="en-GB" sz="2000" dirty="0"/>
          </a:p>
        </p:txBody>
      </p:sp>
    </p:spTree>
    <p:extLst>
      <p:ext uri="{BB962C8B-B14F-4D97-AF65-F5344CB8AC3E}">
        <p14:creationId xmlns:p14="http://schemas.microsoft.com/office/powerpoint/2010/main" val="304343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24A64-ED05-670B-419C-F900F07001A7}"/>
              </a:ext>
            </a:extLst>
          </p:cNvPr>
          <p:cNvSpPr>
            <a:spLocks noGrp="1"/>
          </p:cNvSpPr>
          <p:nvPr>
            <p:ph type="title"/>
          </p:nvPr>
        </p:nvSpPr>
        <p:spPr>
          <a:xfrm>
            <a:off x="441158" y="149068"/>
            <a:ext cx="11542296" cy="948017"/>
          </a:xfrm>
        </p:spPr>
        <p:txBody>
          <a:bodyPr>
            <a:normAutofit/>
          </a:bodyPr>
          <a:lstStyle/>
          <a:p>
            <a:pPr algn="ctr"/>
            <a:r>
              <a:rPr lang="en-GB" sz="3200" b="1" u="sng" dirty="0">
                <a:ea typeface="+mj-lt"/>
                <a:cs typeface="+mj-lt"/>
              </a:rPr>
              <a:t>5. </a:t>
            </a:r>
            <a:r>
              <a:rPr lang="en-GB" sz="3200" b="1" u="sng" dirty="0">
                <a:solidFill>
                  <a:schemeClr val="accent4">
                    <a:lumMod val="75000"/>
                  </a:schemeClr>
                </a:solidFill>
                <a:ea typeface="+mj-lt"/>
                <a:cs typeface="+mj-lt"/>
              </a:rPr>
              <a:t>An outline of the intended Approach to Data Analysis</a:t>
            </a:r>
            <a:endParaRPr lang="en-US" sz="3200" b="1" u="sng" dirty="0">
              <a:solidFill>
                <a:schemeClr val="accent4">
                  <a:lumMod val="75000"/>
                </a:schemeClr>
              </a:solidFill>
            </a:endParaRPr>
          </a:p>
        </p:txBody>
      </p:sp>
      <p:sp>
        <p:nvSpPr>
          <p:cNvPr id="3" name="Content Placeholder 2">
            <a:extLst>
              <a:ext uri="{FF2B5EF4-FFF2-40B4-BE49-F238E27FC236}">
                <a16:creationId xmlns:a16="http://schemas.microsoft.com/office/drawing/2014/main" id="{E4F6BA64-63D6-82B4-9578-067578758279}"/>
              </a:ext>
            </a:extLst>
          </p:cNvPr>
          <p:cNvSpPr>
            <a:spLocks noGrp="1"/>
          </p:cNvSpPr>
          <p:nvPr>
            <p:ph idx="1"/>
          </p:nvPr>
        </p:nvSpPr>
        <p:spPr>
          <a:xfrm>
            <a:off x="208548" y="1375502"/>
            <a:ext cx="11542296" cy="4479866"/>
          </a:xfrm>
        </p:spPr>
        <p:txBody>
          <a:bodyPr vert="horz" lIns="91440" tIns="45720" rIns="91440" bIns="45720" rtlCol="0" anchor="t">
            <a:noAutofit/>
          </a:bodyPr>
          <a:lstStyle/>
          <a:p>
            <a:pPr marL="0" indent="0" algn="ctr">
              <a:buNone/>
            </a:pPr>
            <a:r>
              <a:rPr lang="en-GB" sz="2400" b="1" dirty="0"/>
              <a:t>Data Analysis – Why IPA (Interpretative Phenomenological Approach)</a:t>
            </a:r>
          </a:p>
          <a:p>
            <a:pPr marL="0" indent="0" algn="ctr">
              <a:buNone/>
            </a:pPr>
            <a:endParaRPr lang="en-GB" sz="2400" b="1" dirty="0"/>
          </a:p>
          <a:p>
            <a:pPr marL="0" indent="0" algn="ctr">
              <a:lnSpc>
                <a:spcPct val="150000"/>
              </a:lnSpc>
              <a:buNone/>
            </a:pPr>
            <a:r>
              <a:rPr lang="en-GB" sz="2400" b="1" kern="100" dirty="0">
                <a:solidFill>
                  <a:schemeClr val="accent4">
                    <a:lumMod val="75000"/>
                  </a:schemeClr>
                </a:solidFill>
                <a:effectLst/>
                <a:ea typeface="Calibri" panose="020F0502020204030204" pitchFamily="34" charset="0"/>
                <a:cs typeface="Calibri" panose="020F0502020204030204" pitchFamily="34" charset="0"/>
              </a:rPr>
              <a:t>Smith, Flowers and Larkin (2009) </a:t>
            </a:r>
            <a:r>
              <a:rPr lang="en-GB" sz="2400" kern="100" dirty="0">
                <a:effectLst/>
                <a:ea typeface="Calibri" panose="020F0502020204030204" pitchFamily="34" charset="0"/>
                <a:cs typeface="Calibri" panose="020F0502020204030204" pitchFamily="34" charset="0"/>
              </a:rPr>
              <a:t>agreed that IPA is appropriate to my purpose of Pilot Study, due to the chosen Qualitative Design, where I do not have or follow any specific theory or hypothesis. </a:t>
            </a:r>
            <a:r>
              <a:rPr lang="en-GB" sz="2400" kern="100" dirty="0">
                <a:ea typeface="Calibri" panose="020F0502020204030204" pitchFamily="34" charset="0"/>
                <a:cs typeface="Calibri" panose="020F0502020204030204" pitchFamily="34" charset="0"/>
              </a:rPr>
              <a:t>IPA provides the space to gather and create specific themes extracted from the interviews and transform these into meaningful scientific qualitative data interpretation based on often biased, individual and subjective information provided by the participants.</a:t>
            </a:r>
            <a:endParaRPr lang="en-GB" sz="2400" b="1" dirty="0"/>
          </a:p>
          <a:p>
            <a:endParaRPr lang="en-GB" dirty="0"/>
          </a:p>
        </p:txBody>
      </p:sp>
    </p:spTree>
    <p:extLst>
      <p:ext uri="{BB962C8B-B14F-4D97-AF65-F5344CB8AC3E}">
        <p14:creationId xmlns:p14="http://schemas.microsoft.com/office/powerpoint/2010/main" val="1612641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90A62-29A3-BF3B-5766-AC02D3339994}"/>
              </a:ext>
            </a:extLst>
          </p:cNvPr>
          <p:cNvSpPr>
            <a:spLocks noGrp="1"/>
          </p:cNvSpPr>
          <p:nvPr>
            <p:ph type="title"/>
          </p:nvPr>
        </p:nvSpPr>
        <p:spPr>
          <a:xfrm>
            <a:off x="3160585" y="117903"/>
            <a:ext cx="7427204" cy="844623"/>
          </a:xfrm>
        </p:spPr>
        <p:txBody>
          <a:bodyPr>
            <a:normAutofit/>
          </a:bodyPr>
          <a:lstStyle/>
          <a:p>
            <a:r>
              <a:rPr lang="en-GB" sz="3200" b="1" u="sng" dirty="0">
                <a:solidFill>
                  <a:schemeClr val="accent4">
                    <a:lumMod val="75000"/>
                  </a:schemeClr>
                </a:solidFill>
              </a:rPr>
              <a:t>Outlined Process &amp; Phases of IPA</a:t>
            </a:r>
          </a:p>
        </p:txBody>
      </p:sp>
      <p:sp>
        <p:nvSpPr>
          <p:cNvPr id="5" name="TextBox 4">
            <a:extLst>
              <a:ext uri="{FF2B5EF4-FFF2-40B4-BE49-F238E27FC236}">
                <a16:creationId xmlns:a16="http://schemas.microsoft.com/office/drawing/2014/main" id="{17673107-B799-F1FC-9A2A-7C17D93995FD}"/>
              </a:ext>
            </a:extLst>
          </p:cNvPr>
          <p:cNvSpPr txBox="1"/>
          <p:nvPr/>
        </p:nvSpPr>
        <p:spPr>
          <a:xfrm>
            <a:off x="1925052" y="1905000"/>
            <a:ext cx="9978773" cy="4188583"/>
          </a:xfrm>
          <a:prstGeom prst="rect">
            <a:avLst/>
          </a:prstGeom>
          <a:noFill/>
        </p:spPr>
        <p:txBody>
          <a:bodyPr wrap="square">
            <a:spAutoFit/>
          </a:bodyPr>
          <a:lstStyle/>
          <a:p>
            <a:pPr marL="457200" indent="-457200">
              <a:lnSpc>
                <a:spcPct val="150000"/>
              </a:lnSpc>
              <a:buFont typeface="+mj-lt"/>
              <a:buAutoNum type="arabicPeriod"/>
            </a:pPr>
            <a:r>
              <a:rPr lang="en-GB" sz="2000" dirty="0"/>
              <a:t>Analysing the </a:t>
            </a:r>
            <a:r>
              <a:rPr lang="en-GB" sz="2000" b="1" dirty="0"/>
              <a:t>recorded interviews </a:t>
            </a:r>
            <a:r>
              <a:rPr lang="en-GB" sz="2000" dirty="0"/>
              <a:t>/ look for </a:t>
            </a:r>
            <a:r>
              <a:rPr lang="en-GB" sz="2000" b="1" dirty="0"/>
              <a:t>clusters of themes</a:t>
            </a:r>
          </a:p>
          <a:p>
            <a:pPr marL="457200" indent="-457200">
              <a:lnSpc>
                <a:spcPct val="150000"/>
              </a:lnSpc>
              <a:buFont typeface="+mj-lt"/>
              <a:buAutoNum type="arabicPeriod"/>
            </a:pPr>
            <a:endParaRPr lang="en-GB" sz="2000" b="1" dirty="0"/>
          </a:p>
          <a:p>
            <a:pPr marL="457200" indent="-457200">
              <a:lnSpc>
                <a:spcPct val="150000"/>
              </a:lnSpc>
              <a:buFont typeface="+mj-lt"/>
              <a:buAutoNum type="arabicPeriod"/>
            </a:pPr>
            <a:r>
              <a:rPr lang="en-GB" sz="2000" b="1" dirty="0"/>
              <a:t>Analyse the Clusters of Themes </a:t>
            </a:r>
          </a:p>
          <a:p>
            <a:pPr marL="457200" indent="-457200">
              <a:lnSpc>
                <a:spcPct val="150000"/>
              </a:lnSpc>
              <a:buFont typeface="+mj-lt"/>
              <a:buAutoNum type="arabicPeriod"/>
            </a:pPr>
            <a:endParaRPr lang="en-GB" sz="2000" b="1" dirty="0"/>
          </a:p>
          <a:p>
            <a:pPr marL="457200" indent="-457200">
              <a:lnSpc>
                <a:spcPct val="150000"/>
              </a:lnSpc>
              <a:buFont typeface="+mj-lt"/>
              <a:buAutoNum type="arabicPeriod"/>
            </a:pPr>
            <a:r>
              <a:rPr lang="en-GB" sz="2000" dirty="0"/>
              <a:t>Make </a:t>
            </a:r>
            <a:r>
              <a:rPr lang="en-GB" sz="2000" b="1" dirty="0"/>
              <a:t>written </a:t>
            </a:r>
            <a:r>
              <a:rPr lang="en-GB" sz="2000" b="1" dirty="0" err="1"/>
              <a:t>handnotes</a:t>
            </a:r>
            <a:r>
              <a:rPr lang="en-GB" sz="2000" b="1" dirty="0"/>
              <a:t> </a:t>
            </a:r>
            <a:r>
              <a:rPr lang="en-GB" sz="2000" dirty="0"/>
              <a:t>during the interviews / look at </a:t>
            </a:r>
            <a:r>
              <a:rPr lang="en-GB" sz="2000" b="1" dirty="0"/>
              <a:t>body language</a:t>
            </a:r>
          </a:p>
          <a:p>
            <a:pPr marL="457200" indent="-457200">
              <a:lnSpc>
                <a:spcPct val="150000"/>
              </a:lnSpc>
              <a:buFont typeface="+mj-lt"/>
              <a:buAutoNum type="arabicPeriod"/>
            </a:pPr>
            <a:endParaRPr lang="en-GB" sz="2000" b="1" dirty="0"/>
          </a:p>
          <a:p>
            <a:pPr marL="457200" indent="-457200">
              <a:lnSpc>
                <a:spcPct val="150000"/>
              </a:lnSpc>
              <a:buFont typeface="+mj-lt"/>
              <a:buAutoNum type="arabicPeriod"/>
            </a:pPr>
            <a:r>
              <a:rPr lang="en-GB" sz="2000" b="1" dirty="0"/>
              <a:t>Analyse the qualitative findings </a:t>
            </a:r>
            <a:r>
              <a:rPr lang="en-GB" sz="2000" dirty="0"/>
              <a:t>from the participants</a:t>
            </a:r>
          </a:p>
          <a:p>
            <a:pPr marL="457200" indent="-457200">
              <a:lnSpc>
                <a:spcPct val="150000"/>
              </a:lnSpc>
              <a:buFont typeface="+mj-lt"/>
              <a:buAutoNum type="arabicPeriod"/>
            </a:pPr>
            <a:endParaRPr lang="en-GB" sz="2000" dirty="0"/>
          </a:p>
          <a:p>
            <a:pPr marL="457200" indent="-457200">
              <a:lnSpc>
                <a:spcPct val="150000"/>
              </a:lnSpc>
              <a:buFont typeface="+mj-lt"/>
              <a:buAutoNum type="arabicPeriod"/>
            </a:pPr>
            <a:r>
              <a:rPr lang="en-GB" sz="2000" dirty="0"/>
              <a:t>Produce and </a:t>
            </a:r>
            <a:r>
              <a:rPr lang="en-GB" sz="2000" b="1" dirty="0"/>
              <a:t>Report findings </a:t>
            </a:r>
            <a:r>
              <a:rPr lang="en-GB" sz="2000" dirty="0"/>
              <a:t>and </a:t>
            </a:r>
            <a:r>
              <a:rPr lang="en-GB" sz="2000" b="1" dirty="0"/>
              <a:t>compare with current literature </a:t>
            </a:r>
            <a:r>
              <a:rPr lang="en-GB" sz="2000" dirty="0"/>
              <a:t>/context</a:t>
            </a:r>
          </a:p>
        </p:txBody>
      </p:sp>
    </p:spTree>
    <p:extLst>
      <p:ext uri="{BB962C8B-B14F-4D97-AF65-F5344CB8AC3E}">
        <p14:creationId xmlns:p14="http://schemas.microsoft.com/office/powerpoint/2010/main" val="42673266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15E37-9B0B-97B5-ABBC-CE0E60B32DB8}"/>
              </a:ext>
            </a:extLst>
          </p:cNvPr>
          <p:cNvSpPr>
            <a:spLocks noGrp="1"/>
          </p:cNvSpPr>
          <p:nvPr>
            <p:ph type="title"/>
          </p:nvPr>
        </p:nvSpPr>
        <p:spPr/>
        <p:txBody>
          <a:bodyPr/>
          <a:lstStyle/>
          <a:p>
            <a:pPr algn="ctr"/>
            <a:r>
              <a:rPr lang="en-GB" b="1" u="sng" dirty="0"/>
              <a:t>6. </a:t>
            </a:r>
            <a:r>
              <a:rPr lang="en-GB" b="1" u="sng" dirty="0">
                <a:solidFill>
                  <a:schemeClr val="accent4">
                    <a:lumMod val="75000"/>
                  </a:schemeClr>
                </a:solidFill>
              </a:rPr>
              <a:t>Summary</a:t>
            </a:r>
            <a:endParaRPr lang="en-US" u="sng" dirty="0">
              <a:solidFill>
                <a:schemeClr val="accent4">
                  <a:lumMod val="75000"/>
                </a:schemeClr>
              </a:solidFill>
            </a:endParaRPr>
          </a:p>
        </p:txBody>
      </p:sp>
      <p:sp>
        <p:nvSpPr>
          <p:cNvPr id="3" name="Content Placeholder 2">
            <a:extLst>
              <a:ext uri="{FF2B5EF4-FFF2-40B4-BE49-F238E27FC236}">
                <a16:creationId xmlns:a16="http://schemas.microsoft.com/office/drawing/2014/main" id="{D12F5A99-276C-7620-C02C-6CAF41829E3C}"/>
              </a:ext>
            </a:extLst>
          </p:cNvPr>
          <p:cNvSpPr>
            <a:spLocks noGrp="1"/>
          </p:cNvSpPr>
          <p:nvPr>
            <p:ph idx="1"/>
          </p:nvPr>
        </p:nvSpPr>
        <p:spPr>
          <a:xfrm>
            <a:off x="1423738" y="2502911"/>
            <a:ext cx="9663022" cy="3590716"/>
          </a:xfrm>
        </p:spPr>
        <p:txBody>
          <a:bodyPr vert="horz" lIns="91440" tIns="45720" rIns="91440" bIns="45720" rtlCol="0" anchor="t">
            <a:noAutofit/>
          </a:bodyPr>
          <a:lstStyle/>
          <a:p>
            <a:r>
              <a:rPr lang="en-GB" sz="2400" b="1" u="sng" dirty="0">
                <a:solidFill>
                  <a:schemeClr val="accent4">
                    <a:lumMod val="75000"/>
                  </a:schemeClr>
                </a:solidFill>
              </a:rPr>
              <a:t>Aim :</a:t>
            </a:r>
            <a:r>
              <a:rPr lang="en-GB" sz="2400" dirty="0">
                <a:solidFill>
                  <a:schemeClr val="accent4">
                    <a:lumMod val="75000"/>
                  </a:schemeClr>
                </a:solidFill>
              </a:rPr>
              <a:t> </a:t>
            </a:r>
            <a:endParaRPr lang="en-US" dirty="0">
              <a:solidFill>
                <a:schemeClr val="accent4">
                  <a:lumMod val="75000"/>
                </a:schemeClr>
              </a:solidFill>
            </a:endParaRPr>
          </a:p>
          <a:p>
            <a:pPr algn="ctr"/>
            <a:r>
              <a:rPr lang="en-GB" sz="2400" dirty="0"/>
              <a:t>To deliver new qualitative data regarding the factors, importance and understanding of Wellbeing of Promotion in Secondary Education Practice in Swansea, Wales</a:t>
            </a:r>
            <a:endParaRPr lang="en-GB" dirty="0"/>
          </a:p>
          <a:p>
            <a:r>
              <a:rPr lang="en-GB" sz="2400" b="1" u="sng" dirty="0">
                <a:solidFill>
                  <a:schemeClr val="accent4">
                    <a:lumMod val="75000"/>
                  </a:schemeClr>
                </a:solidFill>
              </a:rPr>
              <a:t>Purpose: </a:t>
            </a:r>
          </a:p>
          <a:p>
            <a:pPr algn="ctr"/>
            <a:r>
              <a:rPr lang="en-GB" sz="2400" dirty="0"/>
              <a:t>To enhance current scientific evidence and fill the gap in qualitative data </a:t>
            </a:r>
            <a:endParaRPr lang="en-GB" dirty="0"/>
          </a:p>
        </p:txBody>
      </p:sp>
    </p:spTree>
    <p:extLst>
      <p:ext uri="{BB962C8B-B14F-4D97-AF65-F5344CB8AC3E}">
        <p14:creationId xmlns:p14="http://schemas.microsoft.com/office/powerpoint/2010/main" val="2734571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0A725-046D-D4B3-D71E-69764CE24D53}"/>
              </a:ext>
            </a:extLst>
          </p:cNvPr>
          <p:cNvSpPr>
            <a:spLocks noGrp="1"/>
          </p:cNvSpPr>
          <p:nvPr>
            <p:ph type="title"/>
          </p:nvPr>
        </p:nvSpPr>
        <p:spPr>
          <a:xfrm>
            <a:off x="4965189" y="2133733"/>
            <a:ext cx="3520178" cy="1280890"/>
          </a:xfrm>
        </p:spPr>
        <p:txBody>
          <a:bodyPr>
            <a:normAutofit/>
          </a:bodyPr>
          <a:lstStyle/>
          <a:p>
            <a:r>
              <a:rPr lang="en-GB" sz="4800" b="1" dirty="0"/>
              <a:t>Thank You </a:t>
            </a:r>
          </a:p>
        </p:txBody>
      </p:sp>
    </p:spTree>
    <p:extLst>
      <p:ext uri="{BB962C8B-B14F-4D97-AF65-F5344CB8AC3E}">
        <p14:creationId xmlns:p14="http://schemas.microsoft.com/office/powerpoint/2010/main" val="963328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B29F3-2B45-ABB9-980B-9308C8806699}"/>
              </a:ext>
            </a:extLst>
          </p:cNvPr>
          <p:cNvSpPr>
            <a:spLocks noGrp="1"/>
          </p:cNvSpPr>
          <p:nvPr>
            <p:ph type="title"/>
          </p:nvPr>
        </p:nvSpPr>
        <p:spPr>
          <a:xfrm>
            <a:off x="2893443" y="165861"/>
            <a:ext cx="7243011" cy="621604"/>
          </a:xfrm>
        </p:spPr>
        <p:txBody>
          <a:bodyPr>
            <a:normAutofit fontScale="90000"/>
          </a:bodyPr>
          <a:lstStyle/>
          <a:p>
            <a:pPr algn="ctr"/>
            <a:r>
              <a:rPr lang="en-GB" b="1" dirty="0"/>
              <a:t>REFERENCES</a:t>
            </a:r>
            <a:endParaRPr lang="en-US" dirty="0"/>
          </a:p>
        </p:txBody>
      </p:sp>
      <p:sp>
        <p:nvSpPr>
          <p:cNvPr id="3" name="Content Placeholder 2">
            <a:extLst>
              <a:ext uri="{FF2B5EF4-FFF2-40B4-BE49-F238E27FC236}">
                <a16:creationId xmlns:a16="http://schemas.microsoft.com/office/drawing/2014/main" id="{B2990801-2187-1E2E-2D1C-897AE5B89EF1}"/>
              </a:ext>
            </a:extLst>
          </p:cNvPr>
          <p:cNvSpPr>
            <a:spLocks noGrp="1"/>
          </p:cNvSpPr>
          <p:nvPr>
            <p:ph idx="1"/>
          </p:nvPr>
        </p:nvSpPr>
        <p:spPr>
          <a:xfrm>
            <a:off x="306845" y="936340"/>
            <a:ext cx="11724734" cy="4985320"/>
          </a:xfrm>
        </p:spPr>
        <p:txBody>
          <a:bodyPr vert="horz" lIns="91440" tIns="45720" rIns="91440" bIns="45720" rtlCol="0" anchor="t">
            <a:normAutofit/>
          </a:bodyPr>
          <a:lstStyle/>
          <a:p>
            <a:pPr marL="0" indent="0">
              <a:buNone/>
            </a:pPr>
            <a:r>
              <a:rPr lang="en-GB" sz="1400" dirty="0">
                <a:ea typeface="+mn-lt"/>
                <a:cs typeface="+mn-lt"/>
              </a:rPr>
              <a:t>Ball, S.J. (2021) </a:t>
            </a:r>
            <a:r>
              <a:rPr lang="en-GB" sz="1400" i="1" dirty="0">
                <a:ea typeface="+mn-lt"/>
                <a:cs typeface="+mn-lt"/>
              </a:rPr>
              <a:t>The education debate</a:t>
            </a:r>
            <a:r>
              <a:rPr lang="en-GB" sz="1400" dirty="0">
                <a:ea typeface="+mn-lt"/>
                <a:cs typeface="+mn-lt"/>
              </a:rPr>
              <a:t>. 4</a:t>
            </a:r>
            <a:r>
              <a:rPr lang="en-GB" sz="1400" baseline="30000" dirty="0">
                <a:ea typeface="+mn-lt"/>
                <a:cs typeface="+mn-lt"/>
              </a:rPr>
              <a:t>th</a:t>
            </a:r>
            <a:r>
              <a:rPr lang="en-GB" sz="1400" dirty="0">
                <a:ea typeface="+mn-lt"/>
                <a:cs typeface="+mn-lt"/>
              </a:rPr>
              <a:t> </a:t>
            </a:r>
            <a:r>
              <a:rPr lang="en-GB" sz="1400" dirty="0" err="1">
                <a:ea typeface="+mn-lt"/>
                <a:cs typeface="+mn-lt"/>
              </a:rPr>
              <a:t>edn</a:t>
            </a:r>
            <a:r>
              <a:rPr lang="en-GB" sz="1400" dirty="0">
                <a:ea typeface="+mn-lt"/>
                <a:cs typeface="+mn-lt"/>
              </a:rPr>
              <a:t>. Bristol: Policy Press.</a:t>
            </a:r>
            <a:endParaRPr lang="en-GB" sz="1400" dirty="0"/>
          </a:p>
          <a:p>
            <a:pPr marL="0" indent="0">
              <a:buNone/>
            </a:pPr>
            <a:r>
              <a:rPr lang="en-GB" sz="1400" dirty="0">
                <a:ea typeface="+mn-lt"/>
                <a:cs typeface="+mn-lt"/>
              </a:rPr>
              <a:t>British Educational Research Association (BERA) (2018) </a:t>
            </a:r>
            <a:r>
              <a:rPr lang="en-GB" sz="1400" i="1" dirty="0">
                <a:ea typeface="+mn-lt"/>
                <a:cs typeface="+mn-lt"/>
              </a:rPr>
              <a:t>Ethical guidelines for educational research</a:t>
            </a:r>
            <a:r>
              <a:rPr lang="en-GB" sz="1400" dirty="0">
                <a:ea typeface="+mn-lt"/>
                <a:cs typeface="+mn-lt"/>
              </a:rPr>
              <a:t>. 4</a:t>
            </a:r>
            <a:r>
              <a:rPr lang="en-GB" sz="1400" baseline="30000" dirty="0">
                <a:ea typeface="+mn-lt"/>
                <a:cs typeface="+mn-lt"/>
              </a:rPr>
              <a:t>th</a:t>
            </a:r>
            <a:r>
              <a:rPr lang="en-GB" sz="1400" dirty="0">
                <a:ea typeface="+mn-lt"/>
                <a:cs typeface="+mn-lt"/>
              </a:rPr>
              <a:t> </a:t>
            </a:r>
            <a:r>
              <a:rPr lang="en-GB" sz="1400" dirty="0" err="1">
                <a:ea typeface="+mn-lt"/>
                <a:cs typeface="+mn-lt"/>
              </a:rPr>
              <a:t>edn</a:t>
            </a:r>
            <a:r>
              <a:rPr lang="en-GB" sz="1400" dirty="0">
                <a:ea typeface="+mn-lt"/>
                <a:cs typeface="+mn-lt"/>
              </a:rPr>
              <a:t>. London: British Educational Research Association. </a:t>
            </a:r>
            <a:endParaRPr lang="en-GB" sz="1400" dirty="0"/>
          </a:p>
          <a:p>
            <a:pPr marL="0" indent="0">
              <a:buNone/>
            </a:pPr>
            <a:r>
              <a:rPr lang="en-GB" sz="1400" dirty="0">
                <a:solidFill>
                  <a:srgbClr val="000000"/>
                </a:solidFill>
                <a:ea typeface="+mn-lt"/>
                <a:cs typeface="+mn-lt"/>
              </a:rPr>
              <a:t>Bryman, A. (2008) </a:t>
            </a:r>
            <a:r>
              <a:rPr lang="en-GB" sz="1400" i="1" dirty="0">
                <a:solidFill>
                  <a:srgbClr val="000000"/>
                </a:solidFill>
                <a:ea typeface="+mn-lt"/>
                <a:cs typeface="+mn-lt"/>
              </a:rPr>
              <a:t>Social research methods.</a:t>
            </a:r>
            <a:r>
              <a:rPr lang="en-GB" sz="1400" dirty="0">
                <a:solidFill>
                  <a:srgbClr val="000000"/>
                </a:solidFill>
                <a:ea typeface="+mn-lt"/>
                <a:cs typeface="+mn-lt"/>
              </a:rPr>
              <a:t> Oxford: Oxford University Press.</a:t>
            </a:r>
          </a:p>
          <a:p>
            <a:pPr marL="0" indent="0">
              <a:buNone/>
            </a:pPr>
            <a:r>
              <a:rPr lang="en-GB" sz="1400" kern="100" dirty="0">
                <a:effectLst/>
                <a:ea typeface="Calibri" panose="020F0502020204030204" pitchFamily="34" charset="0"/>
                <a:cs typeface="Calibri" panose="020F0502020204030204" pitchFamily="34" charset="0"/>
              </a:rPr>
              <a:t>Cohen, L., Manion, L., and Morrison, K. (2018) </a:t>
            </a:r>
            <a:r>
              <a:rPr lang="en-GB" sz="1400" i="1" kern="100" dirty="0">
                <a:effectLst/>
                <a:ea typeface="Calibri" panose="020F0502020204030204" pitchFamily="34" charset="0"/>
                <a:cs typeface="Calibri" panose="020F0502020204030204" pitchFamily="34" charset="0"/>
              </a:rPr>
              <a:t>Research methods in Education</a:t>
            </a:r>
            <a:r>
              <a:rPr lang="en-GB" sz="1400" kern="100" dirty="0">
                <a:effectLst/>
                <a:ea typeface="Calibri" panose="020F0502020204030204" pitchFamily="34" charset="0"/>
                <a:cs typeface="Calibri" panose="020F0502020204030204" pitchFamily="34" charset="0"/>
              </a:rPr>
              <a:t>. 8</a:t>
            </a:r>
            <a:r>
              <a:rPr lang="en-GB" sz="1400" kern="100" baseline="30000" dirty="0">
                <a:effectLst/>
                <a:ea typeface="Calibri" panose="020F0502020204030204" pitchFamily="34" charset="0"/>
                <a:cs typeface="Calibri" panose="020F0502020204030204" pitchFamily="34" charset="0"/>
              </a:rPr>
              <a:t>th</a:t>
            </a:r>
            <a:r>
              <a:rPr lang="en-GB" sz="1400" kern="100" dirty="0">
                <a:effectLst/>
                <a:ea typeface="Calibri" panose="020F0502020204030204" pitchFamily="34" charset="0"/>
                <a:cs typeface="Calibri" panose="020F0502020204030204" pitchFamily="34" charset="0"/>
              </a:rPr>
              <a:t> </a:t>
            </a:r>
            <a:r>
              <a:rPr lang="en-GB" sz="1400" kern="100" dirty="0" err="1">
                <a:effectLst/>
                <a:ea typeface="Calibri" panose="020F0502020204030204" pitchFamily="34" charset="0"/>
                <a:cs typeface="Calibri" panose="020F0502020204030204" pitchFamily="34" charset="0"/>
              </a:rPr>
              <a:t>edn</a:t>
            </a:r>
            <a:r>
              <a:rPr lang="en-GB" sz="1400" kern="100" dirty="0">
                <a:effectLst/>
                <a:ea typeface="Calibri" panose="020F0502020204030204" pitchFamily="34" charset="0"/>
                <a:cs typeface="Calibri" panose="020F0502020204030204" pitchFamily="34" charset="0"/>
              </a:rPr>
              <a:t>. London: Routledge.</a:t>
            </a:r>
          </a:p>
          <a:p>
            <a:pPr marL="0" indent="0">
              <a:buNone/>
            </a:pPr>
            <a:r>
              <a:rPr lang="en-GB" sz="1400" kern="100" dirty="0">
                <a:effectLst/>
                <a:ea typeface="Calibri" panose="020F0502020204030204" pitchFamily="34" charset="0"/>
                <a:cs typeface="Calibri" panose="020F0502020204030204" pitchFamily="34" charset="0"/>
              </a:rPr>
              <a:t>Creswell, J.W., and Plano Clark, V.L. (2017) </a:t>
            </a:r>
            <a:r>
              <a:rPr lang="en-GB" sz="1400" i="1" kern="100" dirty="0">
                <a:effectLst/>
                <a:ea typeface="Calibri" panose="020F0502020204030204" pitchFamily="34" charset="0"/>
                <a:cs typeface="Calibri" panose="020F0502020204030204" pitchFamily="34" charset="0"/>
              </a:rPr>
              <a:t>Designing and conducting Mixed Methods Research.</a:t>
            </a:r>
            <a:r>
              <a:rPr lang="en-GB" sz="1400" kern="100" dirty="0">
                <a:effectLst/>
                <a:ea typeface="Calibri" panose="020F0502020204030204" pitchFamily="34" charset="0"/>
                <a:cs typeface="Calibri" panose="020F0502020204030204" pitchFamily="34" charset="0"/>
              </a:rPr>
              <a:t> 3</a:t>
            </a:r>
            <a:r>
              <a:rPr lang="en-GB" sz="1400" kern="100" baseline="30000" dirty="0">
                <a:effectLst/>
                <a:ea typeface="Calibri" panose="020F0502020204030204" pitchFamily="34" charset="0"/>
                <a:cs typeface="Calibri" panose="020F0502020204030204" pitchFamily="34" charset="0"/>
              </a:rPr>
              <a:t>rd</a:t>
            </a:r>
            <a:r>
              <a:rPr lang="en-GB" sz="1400" kern="100" dirty="0">
                <a:effectLst/>
                <a:ea typeface="Calibri" panose="020F0502020204030204" pitchFamily="34" charset="0"/>
                <a:cs typeface="Calibri" panose="020F0502020204030204" pitchFamily="34" charset="0"/>
              </a:rPr>
              <a:t> </a:t>
            </a:r>
            <a:r>
              <a:rPr lang="en-GB" sz="1400" kern="100" dirty="0" err="1">
                <a:effectLst/>
                <a:ea typeface="Calibri" panose="020F0502020204030204" pitchFamily="34" charset="0"/>
                <a:cs typeface="Calibri" panose="020F0502020204030204" pitchFamily="34" charset="0"/>
              </a:rPr>
              <a:t>edn</a:t>
            </a:r>
            <a:r>
              <a:rPr lang="en-GB" sz="1400" kern="100" dirty="0">
                <a:effectLst/>
                <a:ea typeface="Calibri" panose="020F0502020204030204" pitchFamily="34" charset="0"/>
                <a:cs typeface="Calibri" panose="020F0502020204030204" pitchFamily="34" charset="0"/>
              </a:rPr>
              <a:t>. California: SAGE Publications.</a:t>
            </a:r>
            <a:endParaRPr lang="en-GB" sz="1400" dirty="0"/>
          </a:p>
          <a:p>
            <a:pPr marL="0" indent="0">
              <a:buNone/>
            </a:pPr>
            <a:r>
              <a:rPr lang="en-GB" sz="1400" dirty="0">
                <a:ea typeface="+mn-lt"/>
                <a:cs typeface="+mn-lt"/>
              </a:rPr>
              <a:t>Evans, R., Bell, S., Brockman, R., Campbell, R., Copeland, L., Fisher, H., Ford, T., Harding, S., Powell, J., Turner, N. and </a:t>
            </a:r>
            <a:r>
              <a:rPr lang="en-GB" sz="1400" dirty="0" err="1">
                <a:ea typeface="+mn-lt"/>
                <a:cs typeface="+mn-lt"/>
              </a:rPr>
              <a:t>Kidger</a:t>
            </a:r>
            <a:r>
              <a:rPr lang="en-GB" sz="1400" dirty="0">
                <a:ea typeface="+mn-lt"/>
                <a:cs typeface="+mn-lt"/>
              </a:rPr>
              <a:t>, J. (2022) ‘Wellbeing in secondary education (WISE) study to improve the mental health and wellbeing of teachers: a complex system approach to understanding intervention acceptability.’ </a:t>
            </a:r>
            <a:r>
              <a:rPr lang="en-GB" sz="1400" i="1" dirty="0">
                <a:ea typeface="+mn-lt"/>
                <a:cs typeface="+mn-lt"/>
              </a:rPr>
              <a:t>Prevention Science</a:t>
            </a:r>
            <a:r>
              <a:rPr lang="en-GB" sz="1400" dirty="0">
                <a:ea typeface="+mn-lt"/>
                <a:cs typeface="+mn-lt"/>
              </a:rPr>
              <a:t>, </a:t>
            </a:r>
            <a:r>
              <a:rPr lang="en-GB" sz="1400" i="1" dirty="0">
                <a:ea typeface="+mn-lt"/>
                <a:cs typeface="+mn-lt"/>
              </a:rPr>
              <a:t>23</a:t>
            </a:r>
            <a:r>
              <a:rPr lang="en-GB" sz="1400" dirty="0">
                <a:ea typeface="+mn-lt"/>
                <a:cs typeface="+mn-lt"/>
              </a:rPr>
              <a:t>(6), pp.922-933. Available at: </a:t>
            </a:r>
            <a:r>
              <a:rPr lang="en-GB" sz="1400" u="sng" dirty="0">
                <a:solidFill>
                  <a:srgbClr val="0000FF"/>
                </a:solidFill>
                <a:ea typeface="+mn-lt"/>
                <a:cs typeface="+mn-lt"/>
                <a:hlinkClick r:id="rId2"/>
              </a:rPr>
              <a:t>https://doi.org/10.1007/s11121-022-01351-x</a:t>
            </a:r>
            <a:r>
              <a:rPr lang="en-GB" sz="1400" dirty="0">
                <a:solidFill>
                  <a:srgbClr val="222222"/>
                </a:solidFill>
                <a:ea typeface="+mn-lt"/>
                <a:cs typeface="+mn-lt"/>
              </a:rPr>
              <a:t> </a:t>
            </a:r>
            <a:endParaRPr lang="en-GB" sz="1400" dirty="0"/>
          </a:p>
          <a:p>
            <a:pPr marL="0" indent="0">
              <a:buNone/>
            </a:pPr>
            <a:r>
              <a:rPr lang="en-GB" sz="1400" dirty="0">
                <a:solidFill>
                  <a:srgbClr val="222222"/>
                </a:solidFill>
                <a:ea typeface="+mn-lt"/>
                <a:cs typeface="+mn-lt"/>
              </a:rPr>
              <a:t>Harding, S., Morris, R., Gunnell, D., Ford, T., Hollingworth, W., Tilling, K., Evans, R., Bell, S., Grey, J., Brockman, R., Campbell, R., Araya, R., Murphy, S. and </a:t>
            </a:r>
            <a:r>
              <a:rPr lang="en-GB" sz="1400" dirty="0" err="1">
                <a:solidFill>
                  <a:srgbClr val="222222"/>
                </a:solidFill>
                <a:ea typeface="+mn-lt"/>
                <a:cs typeface="+mn-lt"/>
              </a:rPr>
              <a:t>Kidger</a:t>
            </a:r>
            <a:r>
              <a:rPr lang="en-GB" sz="1400" dirty="0">
                <a:solidFill>
                  <a:srgbClr val="222222"/>
                </a:solidFill>
                <a:ea typeface="+mn-lt"/>
                <a:cs typeface="+mn-lt"/>
              </a:rPr>
              <a:t>, J. (2019) ‘Is teachers’ mental health and wellbeing associated with students’ mental health and wellbeing?’, </a:t>
            </a:r>
            <a:r>
              <a:rPr lang="en-GB" sz="1400" i="1" dirty="0">
                <a:solidFill>
                  <a:srgbClr val="222222"/>
                </a:solidFill>
                <a:ea typeface="+mn-lt"/>
                <a:cs typeface="+mn-lt"/>
              </a:rPr>
              <a:t>Journal of affective disorders</a:t>
            </a:r>
            <a:r>
              <a:rPr lang="en-GB" sz="1400" dirty="0">
                <a:solidFill>
                  <a:srgbClr val="222222"/>
                </a:solidFill>
                <a:ea typeface="+mn-lt"/>
                <a:cs typeface="+mn-lt"/>
              </a:rPr>
              <a:t>, Vol. 242, pp. 180–187. Available at: </a:t>
            </a:r>
            <a:r>
              <a:rPr lang="en-GB" sz="1400" u="sng" dirty="0">
                <a:solidFill>
                  <a:srgbClr val="0000FF"/>
                </a:solidFill>
                <a:ea typeface="+mn-lt"/>
                <a:cs typeface="+mn-lt"/>
                <a:hlinkClick r:id="rId3"/>
              </a:rPr>
              <a:t>https://doi.org/10.1016/j.jad.2018.08.080</a:t>
            </a:r>
            <a:r>
              <a:rPr lang="en-GB" sz="1400" dirty="0">
                <a:solidFill>
                  <a:srgbClr val="3A3A3A"/>
                </a:solidFill>
                <a:ea typeface="+mn-lt"/>
                <a:cs typeface="+mn-lt"/>
              </a:rPr>
              <a:t> </a:t>
            </a:r>
            <a:endParaRPr lang="en-GB" sz="1400" dirty="0">
              <a:solidFill>
                <a:srgbClr val="222222"/>
              </a:solidFill>
            </a:endParaRPr>
          </a:p>
          <a:p>
            <a:pPr marL="0" indent="0">
              <a:buNone/>
            </a:pPr>
            <a:r>
              <a:rPr lang="en-GB" sz="1400" dirty="0" err="1">
                <a:solidFill>
                  <a:srgbClr val="3A3A3A"/>
                </a:solidFill>
                <a:ea typeface="+mn-lt"/>
                <a:cs typeface="+mn-lt"/>
              </a:rPr>
              <a:t>Kidger</a:t>
            </a:r>
            <a:r>
              <a:rPr lang="en-GB" sz="1400" dirty="0">
                <a:solidFill>
                  <a:srgbClr val="3A3A3A"/>
                </a:solidFill>
                <a:ea typeface="+mn-lt"/>
                <a:cs typeface="+mn-lt"/>
              </a:rPr>
              <a:t>, J., Brockman, R., Tilling, K., Campbell, R., Ford, T., Araya, R. and Gunnell, D. (2016) ‘Teachers, wellbeing and depressive symptoms, and associated risk factors: a large cross sectional study in English secondary schools’. </a:t>
            </a:r>
            <a:r>
              <a:rPr lang="en-GB" sz="1400" i="1" dirty="0">
                <a:solidFill>
                  <a:srgbClr val="3A3A3A"/>
                </a:solidFill>
                <a:ea typeface="+mn-lt"/>
                <a:cs typeface="+mn-lt"/>
              </a:rPr>
              <a:t>Journal of Affective Disorders</a:t>
            </a:r>
            <a:r>
              <a:rPr lang="en-GB" sz="1400" dirty="0">
                <a:solidFill>
                  <a:srgbClr val="3A3A3A"/>
                </a:solidFill>
                <a:ea typeface="+mn-lt"/>
                <a:cs typeface="+mn-lt"/>
              </a:rPr>
              <a:t>, 192, pp. 76–82.Available at:  </a:t>
            </a:r>
            <a:r>
              <a:rPr lang="en-GB" sz="1400" u="sng" dirty="0">
                <a:solidFill>
                  <a:srgbClr val="025E8D"/>
                </a:solidFill>
                <a:ea typeface="+mn-lt"/>
                <a:cs typeface="+mn-lt"/>
                <a:hlinkClick r:id="rId4"/>
              </a:rPr>
              <a:t>https://doi.org/10.1016/j.jad.2015.11.054</a:t>
            </a:r>
            <a:endParaRPr lang="en-GB" sz="1400" u="sng" dirty="0">
              <a:solidFill>
                <a:srgbClr val="025E8D"/>
              </a:solidFill>
              <a:ea typeface="+mn-lt"/>
              <a:cs typeface="+mn-lt"/>
            </a:endParaRPr>
          </a:p>
          <a:p>
            <a:pPr marL="0" indent="0">
              <a:buNone/>
            </a:pPr>
            <a:r>
              <a:rPr lang="en-GB" sz="1400" kern="100" dirty="0">
                <a:effectLst/>
                <a:ea typeface="Calibri" panose="020F0502020204030204" pitchFamily="34" charset="0"/>
                <a:cs typeface="Calibri" panose="020F0502020204030204" pitchFamily="34" charset="0"/>
              </a:rPr>
              <a:t>Smith, J.A., Flowers, P. and Larkin, M. (2009) </a:t>
            </a:r>
            <a:r>
              <a:rPr lang="en-GB" sz="1400" i="1" kern="100" dirty="0">
                <a:effectLst/>
                <a:ea typeface="Calibri" panose="020F0502020204030204" pitchFamily="34" charset="0"/>
                <a:cs typeface="Calibri" panose="020F0502020204030204" pitchFamily="34" charset="0"/>
              </a:rPr>
              <a:t>Interpretative Phenomenological Analysis: Theory, Method and Research. </a:t>
            </a:r>
            <a:r>
              <a:rPr lang="en-GB" sz="1400" kern="100" dirty="0">
                <a:effectLst/>
                <a:ea typeface="Calibri" panose="020F0502020204030204" pitchFamily="34" charset="0"/>
                <a:cs typeface="Calibri" panose="020F0502020204030204" pitchFamily="34" charset="0"/>
              </a:rPr>
              <a:t>London: SAGE Publications.</a:t>
            </a:r>
            <a:endParaRPr lang="en-GB" sz="1400" dirty="0">
              <a:solidFill>
                <a:srgbClr val="3A3A3A"/>
              </a:solidFill>
            </a:endParaRPr>
          </a:p>
          <a:p>
            <a:pPr marL="0" indent="0">
              <a:buNone/>
            </a:pPr>
            <a:r>
              <a:rPr lang="en-GB" sz="1400" dirty="0">
                <a:solidFill>
                  <a:srgbClr val="3A3A3A"/>
                </a:solidFill>
                <a:ea typeface="+mn-lt"/>
                <a:cs typeface="+mn-lt"/>
              </a:rPr>
              <a:t>Welsh Government (WG) (2023) </a:t>
            </a:r>
            <a:r>
              <a:rPr lang="en-GB" sz="1400" i="1" dirty="0">
                <a:solidFill>
                  <a:srgbClr val="3A3A3A"/>
                </a:solidFill>
                <a:ea typeface="+mn-lt"/>
                <a:cs typeface="+mn-lt"/>
              </a:rPr>
              <a:t>Wellbeing of Wales, 2023.</a:t>
            </a:r>
            <a:r>
              <a:rPr lang="en-GB" sz="1400" dirty="0">
                <a:solidFill>
                  <a:srgbClr val="3A3A3A"/>
                </a:solidFill>
                <a:ea typeface="+mn-lt"/>
                <a:cs typeface="+mn-lt"/>
              </a:rPr>
              <a:t> Available at: </a:t>
            </a:r>
            <a:r>
              <a:rPr lang="en-GB" sz="1400" u="sng" dirty="0">
                <a:solidFill>
                  <a:srgbClr val="0000FF"/>
                </a:solidFill>
                <a:ea typeface="+mn-lt"/>
                <a:cs typeface="+mn-lt"/>
                <a:hlinkClick r:id="rId5"/>
              </a:rPr>
              <a:t>https://www.gov.wales/wellbeing-wales-2023-healthier-wales-html</a:t>
            </a:r>
            <a:r>
              <a:rPr lang="en-GB" sz="1400" dirty="0">
                <a:solidFill>
                  <a:srgbClr val="3A3A3A"/>
                </a:solidFill>
                <a:ea typeface="+mn-lt"/>
                <a:cs typeface="+mn-lt"/>
              </a:rPr>
              <a:t> (Accessed: 04 January 2024).</a:t>
            </a:r>
            <a:endParaRPr lang="en-GB" sz="1400" dirty="0">
              <a:solidFill>
                <a:srgbClr val="3A3A3A"/>
              </a:solidFill>
            </a:endParaRPr>
          </a:p>
          <a:p>
            <a:endParaRPr lang="en-GB" sz="1400" dirty="0">
              <a:solidFill>
                <a:srgbClr val="3A3A3A"/>
              </a:solidFill>
            </a:endParaRPr>
          </a:p>
          <a:p>
            <a:endParaRPr lang="en-GB" sz="1400" dirty="0">
              <a:solidFill>
                <a:srgbClr val="222222"/>
              </a:solidFill>
            </a:endParaRPr>
          </a:p>
          <a:p>
            <a:endParaRPr lang="en-GB" dirty="0"/>
          </a:p>
        </p:txBody>
      </p:sp>
    </p:spTree>
    <p:extLst>
      <p:ext uri="{BB962C8B-B14F-4D97-AF65-F5344CB8AC3E}">
        <p14:creationId xmlns:p14="http://schemas.microsoft.com/office/powerpoint/2010/main" val="23578746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1325</TotalTime>
  <Words>1320</Words>
  <Application>Microsoft Office PowerPoint</Application>
  <PresentationFormat>Widescreen</PresentationFormat>
  <Paragraphs>92</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“Caring for Secondary Teachers in Swansea”  –  A Qualitative Exploration of the Factors, Importance and Understanding of Wellbeing Promotion in Educational Practice.</vt:lpstr>
      <vt:lpstr>1. Introduction</vt:lpstr>
      <vt:lpstr>Brief Overview of My Pilot Study</vt:lpstr>
      <vt:lpstr>Aim &amp; Purpose of My Pilot Study</vt:lpstr>
      <vt:lpstr>2. Research Questions</vt:lpstr>
      <vt:lpstr>3. A Critical Justification of My Methodological Choices</vt:lpstr>
      <vt:lpstr>PowerPoint Presentation</vt:lpstr>
      <vt:lpstr>4. My Research Tools and the Ethical Processes adopted </vt:lpstr>
      <vt:lpstr>PowerPoint Presentation</vt:lpstr>
      <vt:lpstr>5. An outline of the intended Approach to Data Analysis</vt:lpstr>
      <vt:lpstr>Outlined Process &amp; Phases of IPA</vt:lpstr>
      <vt:lpstr>6. Summary</vt:lpstr>
      <vt:lpstr>Thank You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Olga Horvathova</cp:lastModifiedBy>
  <cp:revision>283</cp:revision>
  <dcterms:created xsi:type="dcterms:W3CDTF">2024-09-03T10:27:28Z</dcterms:created>
  <dcterms:modified xsi:type="dcterms:W3CDTF">2024-09-17T07:57:50Z</dcterms:modified>
</cp:coreProperties>
</file>