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4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2" r:id="rId1"/>
  </p:sldMasterIdLst>
  <p:notesMasterIdLst>
    <p:notesMasterId r:id="rId30"/>
  </p:notesMasterIdLst>
  <p:handoutMasterIdLst>
    <p:handoutMasterId r:id="rId31"/>
  </p:handoutMasterIdLst>
  <p:sldIdLst>
    <p:sldId id="256" r:id="rId2"/>
    <p:sldId id="293" r:id="rId3"/>
    <p:sldId id="263" r:id="rId4"/>
    <p:sldId id="271" r:id="rId5"/>
    <p:sldId id="258" r:id="rId6"/>
    <p:sldId id="262" r:id="rId7"/>
    <p:sldId id="274" r:id="rId8"/>
    <p:sldId id="265" r:id="rId9"/>
    <p:sldId id="282" r:id="rId10"/>
    <p:sldId id="285" r:id="rId11"/>
    <p:sldId id="264" r:id="rId12"/>
    <p:sldId id="259" r:id="rId13"/>
    <p:sldId id="267" r:id="rId14"/>
    <p:sldId id="284" r:id="rId15"/>
    <p:sldId id="269" r:id="rId16"/>
    <p:sldId id="286" r:id="rId17"/>
    <p:sldId id="289" r:id="rId18"/>
    <p:sldId id="291" r:id="rId19"/>
    <p:sldId id="290" r:id="rId20"/>
    <p:sldId id="273" r:id="rId21"/>
    <p:sldId id="260" r:id="rId22"/>
    <p:sldId id="270" r:id="rId23"/>
    <p:sldId id="261" r:id="rId24"/>
    <p:sldId id="304" r:id="rId25"/>
    <p:sldId id="301" r:id="rId26"/>
    <p:sldId id="302" r:id="rId27"/>
    <p:sldId id="303" r:id="rId28"/>
    <p:sldId id="3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6AFD34-7B99-4C4D-8369-06C247FF6A0D}" v="13298" dt="2023-07-13T17:37:22.6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07"/>
    <p:restoredTop sz="77543"/>
  </p:normalViewPr>
  <p:slideViewPr>
    <p:cSldViewPr snapToGrid="0">
      <p:cViewPr varScale="1">
        <p:scale>
          <a:sx n="77" d="100"/>
          <a:sy n="77" d="100"/>
        </p:scale>
        <p:origin x="208" y="32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2784" y="21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Pritchard" userId="f0969c25dbe68310" providerId="LiveId" clId="{796AFD34-7B99-4C4D-8369-06C247FF6A0D}"/>
    <pc:docChg chg="undo redo custSel addSld delSld modSld sldOrd">
      <pc:chgData name="David Pritchard" userId="f0969c25dbe68310" providerId="LiveId" clId="{796AFD34-7B99-4C4D-8369-06C247FF6A0D}" dt="2023-07-13T17:37:22.645" v="30386" actId="20577"/>
      <pc:docMkLst>
        <pc:docMk/>
      </pc:docMkLst>
      <pc:sldChg chg="addSp delSp modSp mod addAnim delAnim modAnim">
        <pc:chgData name="David Pritchard" userId="f0969c25dbe68310" providerId="LiveId" clId="{796AFD34-7B99-4C4D-8369-06C247FF6A0D}" dt="2023-07-12T13:26:43.977" v="28941"/>
        <pc:sldMkLst>
          <pc:docMk/>
          <pc:sldMk cId="2659715292" sldId="256"/>
        </pc:sldMkLst>
        <pc:spChg chg="mo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2" creationId="{F854EC7F-42E4-2760-8737-A168852164DB}"/>
          </ac:spMkLst>
        </pc:spChg>
        <pc:spChg chg="mo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3" creationId="{749424E2-6DF8-4F27-E5C1-D0EAF81DE6B2}"/>
          </ac:spMkLst>
        </pc:spChg>
        <pc:spChg chg="add del">
          <ac:chgData name="David Pritchard" userId="f0969c25dbe68310" providerId="LiveId" clId="{796AFD34-7B99-4C4D-8369-06C247FF6A0D}" dt="2023-07-08T14:28:54.649" v="980" actId="26606"/>
          <ac:spMkLst>
            <pc:docMk/>
            <pc:sldMk cId="2659715292" sldId="256"/>
            <ac:spMk id="144" creationId="{8DE2E8FE-B87B-430D-9722-167B5E2C2577}"/>
          </ac:spMkLst>
        </pc:spChg>
        <pc:spChg chg="add del">
          <ac:chgData name="David Pritchard" userId="f0969c25dbe68310" providerId="LiveId" clId="{796AFD34-7B99-4C4D-8369-06C247FF6A0D}" dt="2023-07-08T14:28:54.649" v="980" actId="26606"/>
          <ac:spMkLst>
            <pc:docMk/>
            <pc:sldMk cId="2659715292" sldId="256"/>
            <ac:spMk id="145" creationId="{5E7AA7E8-8006-4E1F-A566-FCF37EE6F35D}"/>
          </ac:spMkLst>
        </pc:spChg>
        <pc:spChg chg="add del">
          <ac:chgData name="David Pritchard" userId="f0969c25dbe68310" providerId="LiveId" clId="{796AFD34-7B99-4C4D-8369-06C247FF6A0D}" dt="2023-07-08T14:28:47.620" v="975" actId="26606"/>
          <ac:spMkLst>
            <pc:docMk/>
            <pc:sldMk cId="2659715292" sldId="256"/>
            <ac:spMk id="151" creationId="{347D6575-0B06-40B2-9D0F-298202F6BCAC}"/>
          </ac:spMkLst>
        </pc:spChg>
        <pc:spChg chg="add del">
          <ac:chgData name="David Pritchard" userId="f0969c25dbe68310" providerId="LiveId" clId="{796AFD34-7B99-4C4D-8369-06C247FF6A0D}" dt="2023-07-08T14:28:47.620" v="975" actId="26606"/>
          <ac:spMkLst>
            <pc:docMk/>
            <pc:sldMk cId="2659715292" sldId="256"/>
            <ac:spMk id="153" creationId="{E2B33195-5BCA-4BB7-A82D-6739522687DD}"/>
          </ac:spMkLst>
        </pc:spChg>
        <pc:spChg chg="add del">
          <ac:chgData name="David Pritchard" userId="f0969c25dbe68310" providerId="LiveId" clId="{796AFD34-7B99-4C4D-8369-06C247FF6A0D}" dt="2023-07-08T14:28:47.620" v="975" actId="26606"/>
          <ac:spMkLst>
            <pc:docMk/>
            <pc:sldMk cId="2659715292" sldId="256"/>
            <ac:spMk id="155" creationId="{CF8AD9F3-9AF6-494F-83A3-2F677563935C}"/>
          </ac:spMkLst>
        </pc:spChg>
        <pc:spChg chg="add del">
          <ac:chgData name="David Pritchard" userId="f0969c25dbe68310" providerId="LiveId" clId="{796AFD34-7B99-4C4D-8369-06C247FF6A0D}" dt="2023-07-08T14:28:47.620" v="975" actId="26606"/>
          <ac:spMkLst>
            <pc:docMk/>
            <pc:sldMk cId="2659715292" sldId="256"/>
            <ac:spMk id="157" creationId="{0DA5DB8B-7E5C-4ABC-8069-A9A8806F3976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59" creationId="{7821A508-2985-4905-874A-527429BAABFA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0" creationId="{362D44EE-C852-4460-B8B5-C4F2BC20510C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1" creationId="{D2929CB1-0E3C-4B2D-ADC5-0154FB33BA44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2" creationId="{658970D8-8D1D-4B5C-894B-E871CC86543D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3" creationId="{5F2F0C84-BE8C-4DC2-A6D3-30349A801D5C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4" creationId="{F227E5B6-9132-43CA-B503-37A18562ADF2}"/>
          </ac:spMkLst>
        </pc:spChg>
        <pc:spChg chg="add del">
          <ac:chgData name="David Pritchard" userId="f0969c25dbe68310" providerId="LiveId" clId="{796AFD34-7B99-4C4D-8369-06C247FF6A0D}" dt="2023-07-08T14:28:54.536" v="979" actId="26606"/>
          <ac:spMkLst>
            <pc:docMk/>
            <pc:sldMk cId="2659715292" sldId="256"/>
            <ac:spMk id="165" creationId="{03C2051E-A88D-48E5-BACF-AAED17892722}"/>
          </ac:spMkLst>
        </pc:spChg>
        <pc:spChg chg="add del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67" creationId="{46187E64-7A77-4D13-A5F4-9AEC282BBB9E}"/>
          </ac:spMkLst>
        </pc:spChg>
        <pc:spChg chg="add del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68" creationId="{E2B33195-5BCA-4BB7-A82D-6739522687DD}"/>
          </ac:spMkLst>
        </pc:spChg>
        <pc:spChg chg="add del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69" creationId="{CF8AD9F3-9AF6-494F-83A3-2F677563935C}"/>
          </ac:spMkLst>
        </pc:spChg>
        <pc:spChg chg="add del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70" creationId="{0DA5DB8B-7E5C-4ABC-8069-A9A8806F3976}"/>
          </ac:spMkLst>
        </pc:spChg>
        <pc:spChg chg="ad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75" creationId="{347D6575-0B06-40B2-9D0F-298202F6BCAC}"/>
          </ac:spMkLst>
        </pc:spChg>
        <pc:spChg chg="ad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77" creationId="{E2B33195-5BCA-4BB7-A82D-6739522687DD}"/>
          </ac:spMkLst>
        </pc:spChg>
        <pc:spChg chg="ad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79" creationId="{CF8AD9F3-9AF6-494F-83A3-2F677563935C}"/>
          </ac:spMkLst>
        </pc:spChg>
        <pc:spChg chg="add">
          <ac:chgData name="David Pritchard" userId="f0969c25dbe68310" providerId="LiveId" clId="{796AFD34-7B99-4C4D-8369-06C247FF6A0D}" dt="2023-07-08T14:29:13.107" v="981" actId="26606"/>
          <ac:spMkLst>
            <pc:docMk/>
            <pc:sldMk cId="2659715292" sldId="256"/>
            <ac:spMk id="181" creationId="{0DA5DB8B-7E5C-4ABC-8069-A9A8806F3976}"/>
          </ac:spMkLst>
        </pc:spChg>
        <pc:picChg chg="mod ord">
          <ac:chgData name="David Pritchard" userId="f0969c25dbe68310" providerId="LiveId" clId="{796AFD34-7B99-4C4D-8369-06C247FF6A0D}" dt="2023-07-08T14:29:13.107" v="981" actId="26606"/>
          <ac:picMkLst>
            <pc:docMk/>
            <pc:sldMk cId="2659715292" sldId="256"/>
            <ac:picMk id="7" creationId="{8EDADCFB-852D-D558-CAEB-25592F7968F3}"/>
          </ac:picMkLst>
        </pc:picChg>
        <pc:cxnChg chg="add del">
          <ac:chgData name="David Pritchard" userId="f0969c25dbe68310" providerId="LiveId" clId="{796AFD34-7B99-4C4D-8369-06C247FF6A0D}" dt="2023-07-08T14:28:54.649" v="980" actId="26606"/>
          <ac:cxnSpMkLst>
            <pc:docMk/>
            <pc:sldMk cId="2659715292" sldId="256"/>
            <ac:cxnSpMk id="146" creationId="{56020367-4FD5-4596-8E10-C5F095CD8DBF}"/>
          </ac:cxnSpMkLst>
        </pc:cxnChg>
      </pc:sldChg>
      <pc:sldChg chg="addSp delSp modSp del mod delAnim modAnim">
        <pc:chgData name="David Pritchard" userId="f0969c25dbe68310" providerId="LiveId" clId="{796AFD34-7B99-4C4D-8369-06C247FF6A0D}" dt="2023-07-10T08:38:49.088" v="9704" actId="2696"/>
        <pc:sldMkLst>
          <pc:docMk/>
          <pc:sldMk cId="4170855398" sldId="257"/>
        </pc:sldMkLst>
        <pc:spChg chg="mod">
          <ac:chgData name="David Pritchard" userId="f0969c25dbe68310" providerId="LiveId" clId="{796AFD34-7B99-4C4D-8369-06C247FF6A0D}" dt="2023-07-10T08:27:04.048" v="9614"/>
          <ac:spMkLst>
            <pc:docMk/>
            <pc:sldMk cId="4170855398" sldId="257"/>
            <ac:spMk id="2" creationId="{D59735E0-FE3C-7B82-F46C-AC721A0D4093}"/>
          </ac:spMkLst>
        </pc:spChg>
        <pc:spChg chg="add del mod">
          <ac:chgData name="David Pritchard" userId="f0969c25dbe68310" providerId="LiveId" clId="{796AFD34-7B99-4C4D-8369-06C247FF6A0D}" dt="2023-07-10T08:26:43.150" v="9607"/>
          <ac:spMkLst>
            <pc:docMk/>
            <pc:sldMk cId="4170855398" sldId="257"/>
            <ac:spMk id="7" creationId="{3598E80A-CF3B-81DD-934E-CF70D0CA915B}"/>
          </ac:spMkLst>
        </pc:spChg>
        <pc:spChg chg="add del mod">
          <ac:chgData name="David Pritchard" userId="f0969c25dbe68310" providerId="LiveId" clId="{796AFD34-7B99-4C4D-8369-06C247FF6A0D}" dt="2023-07-10T08:26:48.758" v="9610"/>
          <ac:spMkLst>
            <pc:docMk/>
            <pc:sldMk cId="4170855398" sldId="257"/>
            <ac:spMk id="8" creationId="{12977620-A671-F7CA-9B09-1E15E76EDAA5}"/>
          </ac:spMkLst>
        </pc:spChg>
        <pc:spChg chg="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" creationId="{34F8ACDC-B34D-E6D9-9280-31A5333AC387}"/>
          </ac:spMkLst>
        </pc:spChg>
        <pc:spChg chg="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3" creationId="{28731244-BCE3-ECB1-D4E7-F4888C545CD9}"/>
          </ac:spMkLst>
        </pc:spChg>
        <pc:spChg chg="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4" creationId="{182341D3-25E1-8BE4-40EF-70011CD540F3}"/>
          </ac:spMkLst>
        </pc:spChg>
        <pc:spChg chg="del mod">
          <ac:chgData name="David Pritchard" userId="f0969c25dbe68310" providerId="LiveId" clId="{796AFD34-7B99-4C4D-8369-06C247FF6A0D}" dt="2023-07-10T07:34:10.965" v="9314" actId="478"/>
          <ac:spMkLst>
            <pc:docMk/>
            <pc:sldMk cId="4170855398" sldId="257"/>
            <ac:spMk id="20" creationId="{CFC75526-61DC-C28B-B951-1B27DD3ED43B}"/>
          </ac:spMkLst>
        </pc:spChg>
        <pc:spChg chg="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41" creationId="{9C867835-A917-4A2B-8424-3AFAF7436395}"/>
          </ac:spMkLst>
        </pc:spChg>
        <pc:spChg chg="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43" creationId="{EED8D03E-F375-4E67-B932-FF9B007BB420}"/>
          </ac:spMkLst>
        </pc:spChg>
        <pc:spChg chg="add 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48" creationId="{DA2E7C1E-2B5A-4BBA-AE51-1CD8C19309D7}"/>
          </ac:spMkLst>
        </pc:spChg>
        <pc:spChg chg="add mod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50" creationId="{43DF76B1-5174-4FAF-9D19-FFEE98426836}"/>
          </ac:spMkLst>
        </pc:spChg>
        <pc:spChg chg="add del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55" creationId="{2D2B266D-3625-4584-A5C3-7D3F672CFF30}"/>
          </ac:spMkLst>
        </pc:spChg>
        <pc:spChg chg="add del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57" creationId="{C463B99A-73EE-4FBB-B7C4-F9F9BCC25C65}"/>
          </ac:spMkLst>
        </pc:spChg>
        <pc:spChg chg="add del">
          <ac:chgData name="David Pritchard" userId="f0969c25dbe68310" providerId="LiveId" clId="{796AFD34-7B99-4C4D-8369-06C247FF6A0D}" dt="2023-07-10T08:26:11.384" v="9601" actId="26606"/>
          <ac:spMkLst>
            <pc:docMk/>
            <pc:sldMk cId="4170855398" sldId="257"/>
            <ac:spMk id="1059" creationId="{A5D2A5D1-BA0D-47D3-B051-DA7743C46E28}"/>
          </ac:spMkLst>
        </pc:spChg>
        <pc:picChg chg="add del mod">
          <ac:chgData name="David Pritchard" userId="f0969c25dbe68310" providerId="LiveId" clId="{796AFD34-7B99-4C4D-8369-06C247FF6A0D}" dt="2023-07-10T08:05:09.532" v="9582" actId="478"/>
          <ac:picMkLst>
            <pc:docMk/>
            <pc:sldMk cId="4170855398" sldId="257"/>
            <ac:picMk id="4" creationId="{42204F3A-00EF-6E6A-445C-351DDE6F2786}"/>
          </ac:picMkLst>
        </pc:picChg>
        <pc:picChg chg="add mod">
          <ac:chgData name="David Pritchard" userId="f0969c25dbe68310" providerId="LiveId" clId="{796AFD34-7B99-4C4D-8369-06C247FF6A0D}" dt="2023-07-10T08:26:34.869" v="9604" actId="1076"/>
          <ac:picMkLst>
            <pc:docMk/>
            <pc:sldMk cId="4170855398" sldId="257"/>
            <ac:picMk id="6" creationId="{F649732F-5F51-1F96-6B61-617F99A74EAA}"/>
          </ac:picMkLst>
        </pc:picChg>
        <pc:picChg chg="mod">
          <ac:chgData name="David Pritchard" userId="f0969c25dbe68310" providerId="LiveId" clId="{796AFD34-7B99-4C4D-8369-06C247FF6A0D}" dt="2023-07-10T08:26:11.384" v="9601" actId="26606"/>
          <ac:picMkLst>
            <pc:docMk/>
            <pc:sldMk cId="4170855398" sldId="257"/>
            <ac:picMk id="18" creationId="{006062DD-11B5-B7E0-5731-59643D941B9A}"/>
          </ac:picMkLst>
        </pc:picChg>
        <pc:picChg chg="mod">
          <ac:chgData name="David Pritchard" userId="f0969c25dbe68310" providerId="LiveId" clId="{796AFD34-7B99-4C4D-8369-06C247FF6A0D}" dt="2023-07-10T08:26:11.384" v="9601" actId="26606"/>
          <ac:picMkLst>
            <pc:docMk/>
            <pc:sldMk cId="4170855398" sldId="257"/>
            <ac:picMk id="19" creationId="{73F1FEE5-8AA1-74A4-271F-44DC612225DD}"/>
          </ac:picMkLst>
        </pc:picChg>
        <pc:picChg chg="del mod">
          <ac:chgData name="David Pritchard" userId="f0969c25dbe68310" providerId="LiveId" clId="{796AFD34-7B99-4C4D-8369-06C247FF6A0D}" dt="2023-07-10T08:04:54.983" v="9580" actId="478"/>
          <ac:picMkLst>
            <pc:docMk/>
            <pc:sldMk cId="4170855398" sldId="257"/>
            <ac:picMk id="1026" creationId="{49A665D8-D021-4ACB-90AC-7E269896A5BE}"/>
          </ac:picMkLst>
        </pc:picChg>
      </pc:sldChg>
      <pc:sldChg chg="modSp mod modAnim modNotesTx">
        <pc:chgData name="David Pritchard" userId="f0969c25dbe68310" providerId="LiveId" clId="{796AFD34-7B99-4C4D-8369-06C247FF6A0D}" dt="2023-07-12T12:09:27.422" v="28374" actId="20577"/>
        <pc:sldMkLst>
          <pc:docMk/>
          <pc:sldMk cId="3266676043" sldId="258"/>
        </pc:sldMkLst>
        <pc:spChg chg="mod">
          <ac:chgData name="David Pritchard" userId="f0969c25dbe68310" providerId="LiveId" clId="{796AFD34-7B99-4C4D-8369-06C247FF6A0D}" dt="2023-07-11T04:48:48.322" v="17921" actId="20577"/>
          <ac:spMkLst>
            <pc:docMk/>
            <pc:sldMk cId="3266676043" sldId="258"/>
            <ac:spMk id="2" creationId="{552D0B17-5E26-FD83-1EC7-877968D1149B}"/>
          </ac:spMkLst>
        </pc:spChg>
        <pc:graphicFrameChg chg="mod">
          <ac:chgData name="David Pritchard" userId="f0969c25dbe68310" providerId="LiveId" clId="{796AFD34-7B99-4C4D-8369-06C247FF6A0D}" dt="2023-07-12T10:21:46.185" v="26466"/>
          <ac:graphicFrameMkLst>
            <pc:docMk/>
            <pc:sldMk cId="3266676043" sldId="258"/>
            <ac:graphicFrameMk id="12" creationId="{D5D32AB6-EE03-DA28-C903-88AE891DB128}"/>
          </ac:graphicFrameMkLst>
        </pc:graphicFrameChg>
      </pc:sldChg>
      <pc:sldChg chg="addSp delSp modSp mod modAnim setClrOvrMap modNotesTx">
        <pc:chgData name="David Pritchard" userId="f0969c25dbe68310" providerId="LiveId" clId="{796AFD34-7B99-4C4D-8369-06C247FF6A0D}" dt="2023-07-13T17:35:18.291" v="30302" actId="20577"/>
        <pc:sldMkLst>
          <pc:docMk/>
          <pc:sldMk cId="2412391412" sldId="259"/>
        </pc:sldMkLst>
        <pc:spChg chg="del mod ord">
          <ac:chgData name="David Pritchard" userId="f0969c25dbe68310" providerId="LiveId" clId="{796AFD34-7B99-4C4D-8369-06C247FF6A0D}" dt="2023-07-09T15:07:20.491" v="1605" actId="478"/>
          <ac:spMkLst>
            <pc:docMk/>
            <pc:sldMk cId="2412391412" sldId="259"/>
            <ac:spMk id="2" creationId="{DA9D0D72-7FD3-8E2C-98A4-FE15ED343A99}"/>
          </ac:spMkLst>
        </pc:spChg>
        <pc:spChg chg="add mod">
          <ac:chgData name="David Pritchard" userId="f0969c25dbe68310" providerId="LiveId" clId="{796AFD34-7B99-4C4D-8369-06C247FF6A0D}" dt="2023-07-09T15:08:02.149" v="1619" actId="26606"/>
          <ac:spMkLst>
            <pc:docMk/>
            <pc:sldMk cId="2412391412" sldId="259"/>
            <ac:spMk id="4" creationId="{82BDBFE6-8AD7-9862-0C02-6A2090D17078}"/>
          </ac:spMkLst>
        </pc:spChg>
        <pc:spChg chg="mod ord">
          <ac:chgData name="David Pritchard" userId="f0969c25dbe68310" providerId="LiveId" clId="{796AFD34-7B99-4C4D-8369-06C247FF6A0D}" dt="2023-07-13T17:35:18.291" v="30302" actId="20577"/>
          <ac:spMkLst>
            <pc:docMk/>
            <pc:sldMk cId="2412391412" sldId="259"/>
            <ac:spMk id="30" creationId="{3FBA98B7-0ACE-E52B-A38D-F1659A1889DC}"/>
          </ac:spMkLst>
        </pc:spChg>
        <pc:spChg chg="del">
          <ac:chgData name="David Pritchard" userId="f0969c25dbe68310" providerId="LiveId" clId="{796AFD34-7B99-4C4D-8369-06C247FF6A0D}" dt="2023-07-09T14:51:57.671" v="1543" actId="26606"/>
          <ac:spMkLst>
            <pc:docMk/>
            <pc:sldMk cId="2412391412" sldId="259"/>
            <ac:spMk id="54" creationId="{56688E73-49B9-4052-A836-D248C825D70D}"/>
          </ac:spMkLst>
        </pc:spChg>
        <pc:spChg chg="del">
          <ac:chgData name="David Pritchard" userId="f0969c25dbe68310" providerId="LiveId" clId="{796AFD34-7B99-4C4D-8369-06C247FF6A0D}" dt="2023-07-09T14:51:57.671" v="1543" actId="26606"/>
          <ac:spMkLst>
            <pc:docMk/>
            <pc:sldMk cId="2412391412" sldId="259"/>
            <ac:spMk id="55" creationId="{5B6AEE0C-07FE-4154-BC7C-2F20530BC556}"/>
          </ac:spMkLst>
        </pc:spChg>
        <pc:spChg chg="add del">
          <ac:chgData name="David Pritchard" userId="f0969c25dbe68310" providerId="LiveId" clId="{796AFD34-7B99-4C4D-8369-06C247FF6A0D}" dt="2023-07-09T14:57:16.365" v="1552" actId="26606"/>
          <ac:spMkLst>
            <pc:docMk/>
            <pc:sldMk cId="2412391412" sldId="259"/>
            <ac:spMk id="60" creationId="{375B19E4-0108-41C4-8DB1-11BAE0B49D9B}"/>
          </ac:spMkLst>
        </pc:spChg>
        <pc:spChg chg="add del">
          <ac:chgData name="David Pritchard" userId="f0969c25dbe68310" providerId="LiveId" clId="{796AFD34-7B99-4C4D-8369-06C247FF6A0D}" dt="2023-07-09T15:00:02.707" v="1555" actId="26606"/>
          <ac:spMkLst>
            <pc:docMk/>
            <pc:sldMk cId="2412391412" sldId="259"/>
            <ac:spMk id="69" creationId="{04C21BAE-6866-4C7A-A7EC-C1B2E572D5BE}"/>
          </ac:spMkLst>
        </pc:spChg>
        <pc:spChg chg="add del">
          <ac:chgData name="David Pritchard" userId="f0969c25dbe68310" providerId="LiveId" clId="{796AFD34-7B99-4C4D-8369-06C247FF6A0D}" dt="2023-07-09T15:00:02.707" v="1555" actId="26606"/>
          <ac:spMkLst>
            <pc:docMk/>
            <pc:sldMk cId="2412391412" sldId="259"/>
            <ac:spMk id="71" creationId="{C74F2646-08C7-4051-81DA-751C43A03FC1}"/>
          </ac:spMkLst>
        </pc:spChg>
        <pc:spChg chg="add del">
          <ac:chgData name="David Pritchard" userId="f0969c25dbe68310" providerId="LiveId" clId="{796AFD34-7B99-4C4D-8369-06C247FF6A0D}" dt="2023-07-09T15:00:02.707" v="1555" actId="26606"/>
          <ac:spMkLst>
            <pc:docMk/>
            <pc:sldMk cId="2412391412" sldId="259"/>
            <ac:spMk id="73" creationId="{DCD6552F-C98B-4FBA-842F-3EF2D5ACA1FF}"/>
          </ac:spMkLst>
        </pc:spChg>
        <pc:spChg chg="add del">
          <ac:chgData name="David Pritchard" userId="f0969c25dbe68310" providerId="LiveId" clId="{796AFD34-7B99-4C4D-8369-06C247FF6A0D}" dt="2023-07-09T15:00:02.707" v="1555" actId="26606"/>
          <ac:spMkLst>
            <pc:docMk/>
            <pc:sldMk cId="2412391412" sldId="259"/>
            <ac:spMk id="75" creationId="{F0C518C2-0AA4-470C-87B9-9CBF428FBA25}"/>
          </ac:spMkLst>
        </pc:spChg>
        <pc:spChg chg="add del">
          <ac:chgData name="David Pritchard" userId="f0969c25dbe68310" providerId="LiveId" clId="{796AFD34-7B99-4C4D-8369-06C247FF6A0D}" dt="2023-07-09T15:00:02.561" v="1554" actId="26606"/>
          <ac:spMkLst>
            <pc:docMk/>
            <pc:sldMk cId="2412391412" sldId="259"/>
            <ac:spMk id="80" creationId="{1A9F7B4E-B03D-4F64-BE33-00D074458D45}"/>
          </ac:spMkLst>
        </pc:spChg>
        <pc:spChg chg="add del">
          <ac:chgData name="David Pritchard" userId="f0969c25dbe68310" providerId="LiveId" clId="{796AFD34-7B99-4C4D-8369-06C247FF6A0D}" dt="2023-07-09T15:00:02.561" v="1554" actId="26606"/>
          <ac:spMkLst>
            <pc:docMk/>
            <pc:sldMk cId="2412391412" sldId="259"/>
            <ac:spMk id="82" creationId="{7E2BE7F7-CA89-4002-ACCE-A478AEA24F5E}"/>
          </ac:spMkLst>
        </pc:spChg>
        <pc:spChg chg="add del">
          <ac:chgData name="David Pritchard" userId="f0969c25dbe68310" providerId="LiveId" clId="{796AFD34-7B99-4C4D-8369-06C247FF6A0D}" dt="2023-07-09T15:08:02.149" v="1619" actId="26606"/>
          <ac:spMkLst>
            <pc:docMk/>
            <pc:sldMk cId="2412391412" sldId="259"/>
            <ac:spMk id="84" creationId="{C5E6CFF1-2F42-4E10-9A97-F116F46F53FE}"/>
          </ac:spMkLst>
        </pc:spChg>
        <pc:spChg chg="add">
          <ac:chgData name="David Pritchard" userId="f0969c25dbe68310" providerId="LiveId" clId="{796AFD34-7B99-4C4D-8369-06C247FF6A0D}" dt="2023-07-09T15:08:02.149" v="1619" actId="26606"/>
          <ac:spMkLst>
            <pc:docMk/>
            <pc:sldMk cId="2412391412" sldId="259"/>
            <ac:spMk id="90" creationId="{8F90786E-B72D-4C32-BDCE-A170B007822D}"/>
          </ac:spMkLst>
        </pc:spChg>
        <pc:spChg chg="add">
          <ac:chgData name="David Pritchard" userId="f0969c25dbe68310" providerId="LiveId" clId="{796AFD34-7B99-4C4D-8369-06C247FF6A0D}" dt="2023-07-09T15:08:02.149" v="1619" actId="26606"/>
          <ac:spMkLst>
            <pc:docMk/>
            <pc:sldMk cId="2412391412" sldId="259"/>
            <ac:spMk id="92" creationId="{5E46F2E7-848F-4A6C-A098-4764FDEA771A}"/>
          </ac:spMkLst>
        </pc:spChg>
        <pc:picChg chg="mod ord">
          <ac:chgData name="David Pritchard" userId="f0969c25dbe68310" providerId="LiveId" clId="{796AFD34-7B99-4C4D-8369-06C247FF6A0D}" dt="2023-07-09T15:08:02.149" v="1619" actId="26606"/>
          <ac:picMkLst>
            <pc:docMk/>
            <pc:sldMk cId="2412391412" sldId="259"/>
            <ac:picMk id="11" creationId="{DEE32775-1731-E4BD-B52A-6FBE522F5E47}"/>
          </ac:picMkLst>
        </pc:picChg>
        <pc:cxnChg chg="add del">
          <ac:chgData name="David Pritchard" userId="f0969c25dbe68310" providerId="LiveId" clId="{796AFD34-7B99-4C4D-8369-06C247FF6A0D}" dt="2023-07-09T14:57:16.365" v="1552" actId="26606"/>
          <ac:cxnSpMkLst>
            <pc:docMk/>
            <pc:sldMk cId="2412391412" sldId="259"/>
            <ac:cxnSpMk id="62" creationId="{CEA14AE1-71AB-4B18-826E-F563FF4288D6}"/>
          </ac:cxnSpMkLst>
        </pc:cxnChg>
        <pc:cxnChg chg="add del">
          <ac:chgData name="David Pritchard" userId="f0969c25dbe68310" providerId="LiveId" clId="{796AFD34-7B99-4C4D-8369-06C247FF6A0D}" dt="2023-07-09T14:57:16.365" v="1552" actId="26606"/>
          <ac:cxnSpMkLst>
            <pc:docMk/>
            <pc:sldMk cId="2412391412" sldId="259"/>
            <ac:cxnSpMk id="64" creationId="{EE504C98-6397-41C1-A8D8-2D9C4ED307E0}"/>
          </ac:cxnSpMkLst>
        </pc:cxnChg>
        <pc:cxnChg chg="add del">
          <ac:chgData name="David Pritchard" userId="f0969c25dbe68310" providerId="LiveId" clId="{796AFD34-7B99-4C4D-8369-06C247FF6A0D}" dt="2023-07-09T15:08:02.149" v="1619" actId="26606"/>
          <ac:cxnSpMkLst>
            <pc:docMk/>
            <pc:sldMk cId="2412391412" sldId="259"/>
            <ac:cxnSpMk id="85" creationId="{96A8629B-8289-498B-939B-1CA0C106182C}"/>
          </ac:cxnSpMkLst>
        </pc:cxnChg>
      </pc:sldChg>
      <pc:sldChg chg="addSp delSp modSp mod modAnim setClrOvrMap modNotes modNotesTx">
        <pc:chgData name="David Pritchard" userId="f0969c25dbe68310" providerId="LiveId" clId="{796AFD34-7B99-4C4D-8369-06C247FF6A0D}" dt="2023-07-13T17:37:22.645" v="30386" actId="20577"/>
        <pc:sldMkLst>
          <pc:docMk/>
          <pc:sldMk cId="1739169769" sldId="260"/>
        </pc:sldMkLst>
        <pc:spChg chg="mod ord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2" creationId="{5575AF80-5F75-ED5F-2B0A-5247F234D86B}"/>
          </ac:spMkLst>
        </pc:spChg>
        <pc:spChg chg="add del mod ord">
          <ac:chgData name="David Pritchard" userId="f0969c25dbe68310" providerId="LiveId" clId="{796AFD34-7B99-4C4D-8369-06C247FF6A0D}" dt="2023-07-13T17:37:22.645" v="30386" actId="20577"/>
          <ac:spMkLst>
            <pc:docMk/>
            <pc:sldMk cId="1739169769" sldId="260"/>
            <ac:spMk id="3" creationId="{E604DAE2-44D3-4987-9A68-231065A91F0B}"/>
          </ac:spMkLst>
        </pc:spChg>
        <pc:spChg chg="add del">
          <ac:chgData name="David Pritchard" userId="f0969c25dbe68310" providerId="LiveId" clId="{796AFD34-7B99-4C4D-8369-06C247FF6A0D}" dt="2023-07-09T14:55:26.421" v="1548" actId="26606"/>
          <ac:spMkLst>
            <pc:docMk/>
            <pc:sldMk cId="1739169769" sldId="260"/>
            <ac:spMk id="10" creationId="{09CFCDAF-46CE-4056-866C-5EE9122FDCAB}"/>
          </ac:spMkLst>
        </pc:spChg>
        <pc:spChg chg="add del">
          <ac:chgData name="David Pritchard" userId="f0969c25dbe68310" providerId="LiveId" clId="{796AFD34-7B99-4C4D-8369-06C247FF6A0D}" dt="2023-07-09T14:55:26.421" v="1548" actId="26606"/>
          <ac:spMkLst>
            <pc:docMk/>
            <pc:sldMk cId="1739169769" sldId="260"/>
            <ac:spMk id="12" creationId="{9F587EB1-1674-4B8B-88AD-2A81FFFB5F36}"/>
          </ac:spMkLst>
        </pc:spChg>
        <pc:spChg chg="add del">
          <ac:chgData name="David Pritchard" userId="f0969c25dbe68310" providerId="LiveId" clId="{796AFD34-7B99-4C4D-8369-06C247FF6A0D}" dt="2023-07-09T14:55:26.421" v="1548" actId="26606"/>
          <ac:spMkLst>
            <pc:docMk/>
            <pc:sldMk cId="1739169769" sldId="260"/>
            <ac:spMk id="16" creationId="{6CB927A4-E432-4310-9CD5-E89FF5063179}"/>
          </ac:spMkLst>
        </pc:spChg>
        <pc:spChg chg="add del">
          <ac:chgData name="David Pritchard" userId="f0969c25dbe68310" providerId="LiveId" clId="{796AFD34-7B99-4C4D-8369-06C247FF6A0D}" dt="2023-07-09T14:55:26.421" v="1548" actId="26606"/>
          <ac:spMkLst>
            <pc:docMk/>
            <pc:sldMk cId="1739169769" sldId="260"/>
            <ac:spMk id="18" creationId="{E3020543-B24B-4EC4-8FFC-8DD88EEA91A8}"/>
          </ac:spMkLst>
        </pc:spChg>
        <pc:spChg chg="add del">
          <ac:chgData name="David Pritchard" userId="f0969c25dbe68310" providerId="LiveId" clId="{796AFD34-7B99-4C4D-8369-06C247FF6A0D}" dt="2023-07-09T14:55:26.421" v="1548" actId="26606"/>
          <ac:spMkLst>
            <pc:docMk/>
            <pc:sldMk cId="1739169769" sldId="260"/>
            <ac:spMk id="20" creationId="{1453BF6C-B012-48B7-B4E8-6D7AC7C27D02}"/>
          </ac:spMkLst>
        </pc:spChg>
        <pc:spChg chg="add del">
          <ac:chgData name="David Pritchard" userId="f0969c25dbe68310" providerId="LiveId" clId="{796AFD34-7B99-4C4D-8369-06C247FF6A0D}" dt="2023-07-09T14:55:17.630" v="1545" actId="26606"/>
          <ac:spMkLst>
            <pc:docMk/>
            <pc:sldMk cId="1739169769" sldId="260"/>
            <ac:spMk id="25" creationId="{D009D6D5-DAC2-4A8B-A17A-E206B9012D09}"/>
          </ac:spMkLst>
        </pc:spChg>
        <pc:spChg chg="add del">
          <ac:chgData name="David Pritchard" userId="f0969c25dbe68310" providerId="LiveId" clId="{796AFD34-7B99-4C4D-8369-06C247FF6A0D}" dt="2023-07-09T14:55:26.327" v="1547" actId="26606"/>
          <ac:spMkLst>
            <pc:docMk/>
            <pc:sldMk cId="1739169769" sldId="260"/>
            <ac:spMk id="27" creationId="{9228552E-C8B1-4A80-8448-0787CE0FC704}"/>
          </ac:spMkLst>
        </pc:spChg>
        <pc:spChg chg="add del">
          <ac:chgData name="David Pritchard" userId="f0969c25dbe68310" providerId="LiveId" clId="{796AFD34-7B99-4C4D-8369-06C247FF6A0D}" dt="2023-07-09T14:55:54.132" v="1550" actId="26606"/>
          <ac:spMkLst>
            <pc:docMk/>
            <pc:sldMk cId="1739169769" sldId="260"/>
            <ac:spMk id="29" creationId="{21ED5FCA-9564-42B4-9F52-2CCED8ED60CA}"/>
          </ac:spMkLst>
        </pc:spChg>
        <pc:spChg chg="add del">
          <ac:chgData name="David Pritchard" userId="f0969c25dbe68310" providerId="LiveId" clId="{796AFD34-7B99-4C4D-8369-06C247FF6A0D}" dt="2023-07-09T14:55:54.132" v="1550" actId="26606"/>
          <ac:spMkLst>
            <pc:docMk/>
            <pc:sldMk cId="1739169769" sldId="260"/>
            <ac:spMk id="30" creationId="{081E4A58-353D-44AE-B2FC-2A74E2E400F7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35" creationId="{97AADD8D-29D7-4B10-9245-72837D2D602B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37" creationId="{55CB1B7E-4B0B-4E99-9560-9667270DA7A6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41" creationId="{196DE3D2-178D-4017-842D-87C88CE92E13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43" creationId="{C924DBCE-E731-4B22-8181-A39C1D86276C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45" creationId="{72413CFE-8B8A-45C9-B7BA-CF49986D4818}"/>
          </ac:spMkLst>
        </pc:spChg>
        <pc:spChg chg="add del">
          <ac:chgData name="David Pritchard" userId="f0969c25dbe68310" providerId="LiveId" clId="{796AFD34-7B99-4C4D-8369-06C247FF6A0D}" dt="2023-07-09T20:10:27.464" v="7412" actId="26606"/>
          <ac:spMkLst>
            <pc:docMk/>
            <pc:sldMk cId="1739169769" sldId="260"/>
            <ac:spMk id="47" creationId="{034ACCCC-54D4-4F78-9B85-4A34FEBAA995}"/>
          </ac:spMkLst>
        </pc:spChg>
        <pc:spChg chg="add del">
          <ac:chgData name="David Pritchard" userId="f0969c25dbe68310" providerId="LiveId" clId="{796AFD34-7B99-4C4D-8369-06C247FF6A0D}" dt="2023-07-09T20:09:57.603" v="7409" actId="26606"/>
          <ac:spMkLst>
            <pc:docMk/>
            <pc:sldMk cId="1739169769" sldId="260"/>
            <ac:spMk id="52" creationId="{6CC7D015-0DD8-420F-A568-AC4FEDC41251}"/>
          </ac:spMkLst>
        </pc:spChg>
        <pc:spChg chg="add del">
          <ac:chgData name="David Pritchard" userId="f0969c25dbe68310" providerId="LiveId" clId="{796AFD34-7B99-4C4D-8369-06C247FF6A0D}" dt="2023-07-09T20:09:57.603" v="7409" actId="26606"/>
          <ac:spMkLst>
            <pc:docMk/>
            <pc:sldMk cId="1739169769" sldId="260"/>
            <ac:spMk id="54" creationId="{DC595556-C814-4F1F-B0E5-71812F38A8CD}"/>
          </ac:spMkLst>
        </pc:spChg>
        <pc:spChg chg="add del">
          <ac:chgData name="David Pritchard" userId="f0969c25dbe68310" providerId="LiveId" clId="{796AFD34-7B99-4C4D-8369-06C247FF6A0D}" dt="2023-07-09T20:10:57.145" v="7413" actId="26606"/>
          <ac:spMkLst>
            <pc:docMk/>
            <pc:sldMk cId="1739169769" sldId="260"/>
            <ac:spMk id="58" creationId="{6CC7D015-0DD8-420F-A568-AC4FEDC41251}"/>
          </ac:spMkLst>
        </pc:spChg>
        <pc:spChg chg="add del">
          <ac:chgData name="David Pritchard" userId="f0969c25dbe68310" providerId="LiveId" clId="{796AFD34-7B99-4C4D-8369-06C247FF6A0D}" dt="2023-07-09T20:10:57.145" v="7413" actId="26606"/>
          <ac:spMkLst>
            <pc:docMk/>
            <pc:sldMk cId="1739169769" sldId="260"/>
            <ac:spMk id="59" creationId="{DC595556-C814-4F1F-B0E5-71812F38A8CD}"/>
          </ac:spMkLst>
        </pc:spChg>
        <pc:spChg chg="add del">
          <ac:chgData name="David Pritchard" userId="f0969c25dbe68310" providerId="LiveId" clId="{796AFD34-7B99-4C4D-8369-06C247FF6A0D}" dt="2023-07-09T20:12:33.059" v="7422" actId="26606"/>
          <ac:spMkLst>
            <pc:docMk/>
            <pc:sldMk cId="1739169769" sldId="260"/>
            <ac:spMk id="64" creationId="{375B19E4-0108-41C4-8DB1-11BAE0B49D9B}"/>
          </ac:spMkLst>
        </pc:spChg>
        <pc:spChg chg="add del">
          <ac:chgData name="David Pritchard" userId="f0969c25dbe68310" providerId="LiveId" clId="{796AFD34-7B99-4C4D-8369-06C247FF6A0D}" dt="2023-07-09T20:11:57.940" v="7415" actId="26606"/>
          <ac:spMkLst>
            <pc:docMk/>
            <pc:sldMk cId="1739169769" sldId="260"/>
            <ac:spMk id="73" creationId="{E8A8EAB8-D2FF-444D-B34B-7D32F106AD0E}"/>
          </ac:spMkLst>
        </pc:spChg>
        <pc:spChg chg="add del">
          <ac:chgData name="David Pritchard" userId="f0969c25dbe68310" providerId="LiveId" clId="{796AFD34-7B99-4C4D-8369-06C247FF6A0D}" dt="2023-07-09T20:11:57.940" v="7415" actId="26606"/>
          <ac:spMkLst>
            <pc:docMk/>
            <pc:sldMk cId="1739169769" sldId="260"/>
            <ac:spMk id="75" creationId="{9DD005C1-8C51-42D6-9BEE-B9B83849743D}"/>
          </ac:spMkLst>
        </pc:spChg>
        <pc:spChg chg="add del">
          <ac:chgData name="David Pritchard" userId="f0969c25dbe68310" providerId="LiveId" clId="{796AFD34-7B99-4C4D-8369-06C247FF6A0D}" dt="2023-07-09T20:11:57.940" v="7415" actId="26606"/>
          <ac:spMkLst>
            <pc:docMk/>
            <pc:sldMk cId="1739169769" sldId="260"/>
            <ac:spMk id="77" creationId="{C61F2F60-14E3-4196-B7CE-175E46F04481}"/>
          </ac:spMkLst>
        </pc:spChg>
        <pc:spChg chg="add del">
          <ac:chgData name="David Pritchard" userId="f0969c25dbe68310" providerId="LiveId" clId="{796AFD34-7B99-4C4D-8369-06C247FF6A0D}" dt="2023-07-09T20:12:02.587" v="7417" actId="26606"/>
          <ac:spMkLst>
            <pc:docMk/>
            <pc:sldMk cId="1739169769" sldId="260"/>
            <ac:spMk id="79" creationId="{375B19E4-0108-41C4-8DB1-11BAE0B49D9B}"/>
          </ac:spMkLst>
        </pc:spChg>
        <pc:spChg chg="add del">
          <ac:chgData name="David Pritchard" userId="f0969c25dbe68310" providerId="LiveId" clId="{796AFD34-7B99-4C4D-8369-06C247FF6A0D}" dt="2023-07-09T20:12:19.856" v="7419" actId="26606"/>
          <ac:spMkLst>
            <pc:docMk/>
            <pc:sldMk cId="1739169769" sldId="260"/>
            <ac:spMk id="83" creationId="{E8A8EAB8-D2FF-444D-B34B-7D32F106AD0E}"/>
          </ac:spMkLst>
        </pc:spChg>
        <pc:spChg chg="add del">
          <ac:chgData name="David Pritchard" userId="f0969c25dbe68310" providerId="LiveId" clId="{796AFD34-7B99-4C4D-8369-06C247FF6A0D}" dt="2023-07-09T20:12:19.856" v="7419" actId="26606"/>
          <ac:spMkLst>
            <pc:docMk/>
            <pc:sldMk cId="1739169769" sldId="260"/>
            <ac:spMk id="84" creationId="{9DD005C1-8C51-42D6-9BEE-B9B83849743D}"/>
          </ac:spMkLst>
        </pc:spChg>
        <pc:spChg chg="add del">
          <ac:chgData name="David Pritchard" userId="f0969c25dbe68310" providerId="LiveId" clId="{796AFD34-7B99-4C4D-8369-06C247FF6A0D}" dt="2023-07-09T20:12:19.856" v="7419" actId="26606"/>
          <ac:spMkLst>
            <pc:docMk/>
            <pc:sldMk cId="1739169769" sldId="260"/>
            <ac:spMk id="85" creationId="{C61F2F60-14E3-4196-B7CE-175E46F04481}"/>
          </ac:spMkLst>
        </pc:spChg>
        <pc:spChg chg="add del">
          <ac:chgData name="David Pritchard" userId="f0969c25dbe68310" providerId="LiveId" clId="{796AFD34-7B99-4C4D-8369-06C247FF6A0D}" dt="2023-07-09T20:12:33.052" v="7421" actId="26606"/>
          <ac:spMkLst>
            <pc:docMk/>
            <pc:sldMk cId="1739169769" sldId="260"/>
            <ac:spMk id="87" creationId="{375B19E4-0108-41C4-8DB1-11BAE0B49D9B}"/>
          </ac:spMkLst>
        </pc:spChg>
        <pc:spChg chg="add del">
          <ac:chgData name="David Pritchard" userId="f0969c25dbe68310" providerId="LiveId" clId="{796AFD34-7B99-4C4D-8369-06C247FF6A0D}" dt="2023-07-10T13:13:34.007" v="13615" actId="26606"/>
          <ac:spMkLst>
            <pc:docMk/>
            <pc:sldMk cId="1739169769" sldId="260"/>
            <ac:spMk id="91" creationId="{E8A8EAB8-D2FF-444D-B34B-7D32F106AD0E}"/>
          </ac:spMkLst>
        </pc:spChg>
        <pc:spChg chg="add del">
          <ac:chgData name="David Pritchard" userId="f0969c25dbe68310" providerId="LiveId" clId="{796AFD34-7B99-4C4D-8369-06C247FF6A0D}" dt="2023-07-10T13:13:34.007" v="13615" actId="26606"/>
          <ac:spMkLst>
            <pc:docMk/>
            <pc:sldMk cId="1739169769" sldId="260"/>
            <ac:spMk id="92" creationId="{9DD005C1-8C51-42D6-9BEE-B9B83849743D}"/>
          </ac:spMkLst>
        </pc:spChg>
        <pc:spChg chg="add del">
          <ac:chgData name="David Pritchard" userId="f0969c25dbe68310" providerId="LiveId" clId="{796AFD34-7B99-4C4D-8369-06C247FF6A0D}" dt="2023-07-10T13:13:34.007" v="13615" actId="26606"/>
          <ac:spMkLst>
            <pc:docMk/>
            <pc:sldMk cId="1739169769" sldId="260"/>
            <ac:spMk id="93" creationId="{C61F2F60-14E3-4196-B7CE-175E46F04481}"/>
          </ac:spMkLst>
        </pc:spChg>
        <pc:spChg chg="add del">
          <ac:chgData name="David Pritchard" userId="f0969c25dbe68310" providerId="LiveId" clId="{796AFD34-7B99-4C4D-8369-06C247FF6A0D}" dt="2023-07-10T14:00:30.006" v="14367" actId="26606"/>
          <ac:spMkLst>
            <pc:docMk/>
            <pc:sldMk cId="1739169769" sldId="260"/>
            <ac:spMk id="98" creationId="{2EB492CD-616E-47F8-933B-5E2D952A0593}"/>
          </ac:spMkLst>
        </pc:spChg>
        <pc:spChg chg="add del">
          <ac:chgData name="David Pritchard" userId="f0969c25dbe68310" providerId="LiveId" clId="{796AFD34-7B99-4C4D-8369-06C247FF6A0D}" dt="2023-07-10T14:00:30.006" v="14367" actId="26606"/>
          <ac:spMkLst>
            <pc:docMk/>
            <pc:sldMk cId="1739169769" sldId="260"/>
            <ac:spMk id="100" creationId="{59383CF9-23B5-4335-9B21-1791C4CF1C75}"/>
          </ac:spMkLst>
        </pc:spChg>
        <pc:spChg chg="add del">
          <ac:chgData name="David Pritchard" userId="f0969c25dbe68310" providerId="LiveId" clId="{796AFD34-7B99-4C4D-8369-06C247FF6A0D}" dt="2023-07-10T14:00:30.006" v="14367" actId="26606"/>
          <ac:spMkLst>
            <pc:docMk/>
            <pc:sldMk cId="1739169769" sldId="260"/>
            <ac:spMk id="102" creationId="{0007FE00-9498-4706-B255-6437B0252C02}"/>
          </ac:spMkLst>
        </pc:spChg>
        <pc:spChg chg="add del">
          <ac:chgData name="David Pritchard" userId="f0969c25dbe68310" providerId="LiveId" clId="{796AFD34-7B99-4C4D-8369-06C247FF6A0D}" dt="2023-07-10T14:00:29.997" v="14366" actId="26606"/>
          <ac:spMkLst>
            <pc:docMk/>
            <pc:sldMk cId="1739169769" sldId="260"/>
            <ac:spMk id="107" creationId="{04C21BAE-6866-4C7A-A7EC-C1B2E572D5BE}"/>
          </ac:spMkLst>
        </pc:spChg>
        <pc:spChg chg="add del">
          <ac:chgData name="David Pritchard" userId="f0969c25dbe68310" providerId="LiveId" clId="{796AFD34-7B99-4C4D-8369-06C247FF6A0D}" dt="2023-07-10T14:00:29.997" v="14366" actId="26606"/>
          <ac:spMkLst>
            <pc:docMk/>
            <pc:sldMk cId="1739169769" sldId="260"/>
            <ac:spMk id="109" creationId="{C74F2646-08C7-4051-81DA-751C43A03FC1}"/>
          </ac:spMkLst>
        </pc:spChg>
        <pc:spChg chg="add del">
          <ac:chgData name="David Pritchard" userId="f0969c25dbe68310" providerId="LiveId" clId="{796AFD34-7B99-4C4D-8369-06C247FF6A0D}" dt="2023-07-10T14:00:29.997" v="14366" actId="26606"/>
          <ac:spMkLst>
            <pc:docMk/>
            <pc:sldMk cId="1739169769" sldId="260"/>
            <ac:spMk id="111" creationId="{DCD6552F-C98B-4FBA-842F-3EF2D5ACA1FF}"/>
          </ac:spMkLst>
        </pc:spChg>
        <pc:spChg chg="add del">
          <ac:chgData name="David Pritchard" userId="f0969c25dbe68310" providerId="LiveId" clId="{796AFD34-7B99-4C4D-8369-06C247FF6A0D}" dt="2023-07-10T14:00:29.997" v="14366" actId="26606"/>
          <ac:spMkLst>
            <pc:docMk/>
            <pc:sldMk cId="1739169769" sldId="260"/>
            <ac:spMk id="113" creationId="{F0C518C2-0AA4-470C-87B9-9CBF428FBA25}"/>
          </ac:spMkLst>
        </pc:spChg>
        <pc:spChg chg="add del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115" creationId="{4AC6B390-BC59-4F1D-A0EE-D71A92F0A0B2}"/>
          </ac:spMkLst>
        </pc:spChg>
        <pc:spChg chg="add del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116" creationId="{B6C60D79-16F1-4C4B-B7E3-7634E7069CDE}"/>
          </ac:spMkLst>
        </pc:spChg>
        <pc:spChg chg="add del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117" creationId="{426B127E-6498-4C77-9C9D-4553A5113B80}"/>
          </ac:spMkLst>
        </pc:spChg>
        <pc:spChg chg="add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122" creationId="{1A9F7B4E-B03D-4F64-BE33-00D074458D45}"/>
          </ac:spMkLst>
        </pc:spChg>
        <pc:spChg chg="add">
          <ac:chgData name="David Pritchard" userId="f0969c25dbe68310" providerId="LiveId" clId="{796AFD34-7B99-4C4D-8369-06C247FF6A0D}" dt="2023-07-10T14:05:17.221" v="14387" actId="26606"/>
          <ac:spMkLst>
            <pc:docMk/>
            <pc:sldMk cId="1739169769" sldId="260"/>
            <ac:spMk id="124" creationId="{7E2BE7F7-CA89-4002-ACCE-A478AEA24F5E}"/>
          </ac:spMkLst>
        </pc:spChg>
        <pc:graphicFrameChg chg="add del mod">
          <ac:chgData name="David Pritchard" userId="f0969c25dbe68310" providerId="LiveId" clId="{796AFD34-7B99-4C4D-8369-06C247FF6A0D}" dt="2023-07-10T14:04:01.046" v="14377" actId="12084"/>
          <ac:graphicFrameMkLst>
            <pc:docMk/>
            <pc:sldMk cId="1739169769" sldId="260"/>
            <ac:graphicFrameMk id="4" creationId="{555E3AE0-D2D6-A79B-D127-73A51CF8E33B}"/>
          </ac:graphicFrameMkLst>
        </pc:graphicFrameChg>
        <pc:graphicFrameChg chg="add del mod">
          <ac:chgData name="David Pritchard" userId="f0969c25dbe68310" providerId="LiveId" clId="{796AFD34-7B99-4C4D-8369-06C247FF6A0D}" dt="2023-07-10T14:04:43.329" v="14380" actId="12084"/>
          <ac:graphicFrameMkLst>
            <pc:docMk/>
            <pc:sldMk cId="1739169769" sldId="260"/>
            <ac:graphicFrameMk id="6" creationId="{CE12EE86-4DE5-6AA0-E48F-ABCD458AEAC1}"/>
          </ac:graphicFrameMkLst>
        </pc:graphicFrameChg>
        <pc:graphicFrameChg chg="add del mod">
          <ac:chgData name="David Pritchard" userId="f0969c25dbe68310" providerId="LiveId" clId="{796AFD34-7B99-4C4D-8369-06C247FF6A0D}" dt="2023-07-10T14:04:58.898" v="14382" actId="12084"/>
          <ac:graphicFrameMkLst>
            <pc:docMk/>
            <pc:sldMk cId="1739169769" sldId="260"/>
            <ac:graphicFrameMk id="7" creationId="{556ECAF9-A4BE-86D7-5F0C-0FDCEA485A00}"/>
          </ac:graphicFrameMkLst>
        </pc:graphicFrameChg>
        <pc:picChg chg="add del mod">
          <ac:chgData name="David Pritchard" userId="f0969c25dbe68310" providerId="LiveId" clId="{796AFD34-7B99-4C4D-8369-06C247FF6A0D}" dt="2023-07-09T14:56:08.373" v="1551" actId="478"/>
          <ac:picMkLst>
            <pc:docMk/>
            <pc:sldMk cId="1739169769" sldId="260"/>
            <ac:picMk id="4" creationId="{02814ACE-46FC-9E94-5CB3-7C686A17BAD6}"/>
          </ac:picMkLst>
        </pc:picChg>
        <pc:picChg chg="mod ord">
          <ac:chgData name="David Pritchard" userId="f0969c25dbe68310" providerId="LiveId" clId="{796AFD34-7B99-4C4D-8369-06C247FF6A0D}" dt="2023-07-11T17:55:24.428" v="25854" actId="1076"/>
          <ac:picMkLst>
            <pc:docMk/>
            <pc:sldMk cId="1739169769" sldId="260"/>
            <ac:picMk id="5" creationId="{24445B10-CA6C-FBEA-5FD5-44A3D2C3713E}"/>
          </ac:picMkLst>
        </pc:picChg>
        <pc:cxnChg chg="add del">
          <ac:chgData name="David Pritchard" userId="f0969c25dbe68310" providerId="LiveId" clId="{796AFD34-7B99-4C4D-8369-06C247FF6A0D}" dt="2023-07-09T14:55:26.421" v="1548" actId="26606"/>
          <ac:cxnSpMkLst>
            <pc:docMk/>
            <pc:sldMk cId="1739169769" sldId="260"/>
            <ac:cxnSpMk id="14" creationId="{C49DA8F6-BCC1-4447-B54C-57856834B94B}"/>
          </ac:cxnSpMkLst>
        </pc:cxnChg>
        <pc:cxnChg chg="add del">
          <ac:chgData name="David Pritchard" userId="f0969c25dbe68310" providerId="LiveId" clId="{796AFD34-7B99-4C4D-8369-06C247FF6A0D}" dt="2023-07-09T20:10:27.464" v="7412" actId="26606"/>
          <ac:cxnSpMkLst>
            <pc:docMk/>
            <pc:sldMk cId="1739169769" sldId="260"/>
            <ac:cxnSpMk id="39" creationId="{43621FD4-D14D-45D5-9A57-9A2DE5EA59C0}"/>
          </ac:cxnSpMkLst>
        </pc:cxnChg>
        <pc:cxnChg chg="add del">
          <ac:chgData name="David Pritchard" userId="f0969c25dbe68310" providerId="LiveId" clId="{796AFD34-7B99-4C4D-8369-06C247FF6A0D}" dt="2023-07-09T20:10:27.371" v="7411" actId="26606"/>
          <ac:cxnSpMkLst>
            <pc:docMk/>
            <pc:sldMk cId="1739169769" sldId="260"/>
            <ac:cxnSpMk id="56" creationId="{1503BFE4-729B-D9D0-C17B-501E6AF1127A}"/>
          </ac:cxnSpMkLst>
        </pc:cxnChg>
        <pc:cxnChg chg="add del">
          <ac:chgData name="David Pritchard" userId="f0969c25dbe68310" providerId="LiveId" clId="{796AFD34-7B99-4C4D-8369-06C247FF6A0D}" dt="2023-07-09T20:12:33.059" v="7422" actId="26606"/>
          <ac:cxnSpMkLst>
            <pc:docMk/>
            <pc:sldMk cId="1739169769" sldId="260"/>
            <ac:cxnSpMk id="66" creationId="{CEA14AE1-71AB-4B18-826E-F563FF4288D6}"/>
          </ac:cxnSpMkLst>
        </pc:cxnChg>
        <pc:cxnChg chg="add del">
          <ac:chgData name="David Pritchard" userId="f0969c25dbe68310" providerId="LiveId" clId="{796AFD34-7B99-4C4D-8369-06C247FF6A0D}" dt="2023-07-09T20:12:33.059" v="7422" actId="26606"/>
          <ac:cxnSpMkLst>
            <pc:docMk/>
            <pc:sldMk cId="1739169769" sldId="260"/>
            <ac:cxnSpMk id="68" creationId="{EE504C98-6397-41C1-A8D8-2D9C4ED307E0}"/>
          </ac:cxnSpMkLst>
        </pc:cxnChg>
        <pc:cxnChg chg="add del">
          <ac:chgData name="David Pritchard" userId="f0969c25dbe68310" providerId="LiveId" clId="{796AFD34-7B99-4C4D-8369-06C247FF6A0D}" dt="2023-07-09T20:12:02.587" v="7417" actId="26606"/>
          <ac:cxnSpMkLst>
            <pc:docMk/>
            <pc:sldMk cId="1739169769" sldId="260"/>
            <ac:cxnSpMk id="80" creationId="{C727A21A-62F5-405C-B7A5-439FD3993289}"/>
          </ac:cxnSpMkLst>
        </pc:cxnChg>
        <pc:cxnChg chg="add del">
          <ac:chgData name="David Pritchard" userId="f0969c25dbe68310" providerId="LiveId" clId="{796AFD34-7B99-4C4D-8369-06C247FF6A0D}" dt="2023-07-09T20:12:02.587" v="7417" actId="26606"/>
          <ac:cxnSpMkLst>
            <pc:docMk/>
            <pc:sldMk cId="1739169769" sldId="260"/>
            <ac:cxnSpMk id="81" creationId="{92E62CE6-1D21-4565-8E90-0F1D900BEF85}"/>
          </ac:cxnSpMkLst>
        </pc:cxnChg>
        <pc:cxnChg chg="add del">
          <ac:chgData name="David Pritchard" userId="f0969c25dbe68310" providerId="LiveId" clId="{796AFD34-7B99-4C4D-8369-06C247FF6A0D}" dt="2023-07-09T20:12:33.052" v="7421" actId="26606"/>
          <ac:cxnSpMkLst>
            <pc:docMk/>
            <pc:sldMk cId="1739169769" sldId="260"/>
            <ac:cxnSpMk id="88" creationId="{C727A21A-62F5-405C-B7A5-439FD3993289}"/>
          </ac:cxnSpMkLst>
        </pc:cxnChg>
        <pc:cxnChg chg="add del">
          <ac:chgData name="David Pritchard" userId="f0969c25dbe68310" providerId="LiveId" clId="{796AFD34-7B99-4C4D-8369-06C247FF6A0D}" dt="2023-07-09T20:12:33.052" v="7421" actId="26606"/>
          <ac:cxnSpMkLst>
            <pc:docMk/>
            <pc:sldMk cId="1739169769" sldId="260"/>
            <ac:cxnSpMk id="89" creationId="{92E62CE6-1D21-4565-8E90-0F1D900BEF85}"/>
          </ac:cxnSpMkLst>
        </pc:cxnChg>
      </pc:sldChg>
      <pc:sldChg chg="addSp delSp modSp mod setBg">
        <pc:chgData name="David Pritchard" userId="f0969c25dbe68310" providerId="LiveId" clId="{796AFD34-7B99-4C4D-8369-06C247FF6A0D}" dt="2023-07-11T15:38:28.415" v="24242" actId="1035"/>
        <pc:sldMkLst>
          <pc:docMk/>
          <pc:sldMk cId="1638022456" sldId="261"/>
        </pc:sldMkLst>
        <pc:spChg chg="mo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" creationId="{8B959E9B-B563-B9EC-9911-47AD5F690BFA}"/>
          </ac:spMkLst>
        </pc:spChg>
        <pc:spChg chg="add del">
          <ac:chgData name="David Pritchard" userId="f0969c25dbe68310" providerId="LiveId" clId="{796AFD34-7B99-4C4D-8369-06C247FF6A0D}" dt="2023-07-11T09:53:15.610" v="21679"/>
          <ac:spMkLst>
            <pc:docMk/>
            <pc:sldMk cId="1638022456" sldId="261"/>
            <ac:spMk id="3" creationId="{806D9487-1AB6-D47D-92B1-7D225D09F638}"/>
          </ac:spMkLst>
        </pc:spChg>
        <pc:spChg chg="add del mod">
          <ac:chgData name="David Pritchard" userId="f0969c25dbe68310" providerId="LiveId" clId="{796AFD34-7B99-4C4D-8369-06C247FF6A0D}" dt="2023-07-11T09:52:14.315" v="21676" actId="478"/>
          <ac:spMkLst>
            <pc:docMk/>
            <pc:sldMk cId="1638022456" sldId="261"/>
            <ac:spMk id="7" creationId="{C8AC7098-EFE0-DF38-8BC8-FB8BCA109AE6}"/>
          </ac:spMkLst>
        </pc:spChg>
        <pc:spChg chg="add del">
          <ac:chgData name="David Pritchard" userId="f0969c25dbe68310" providerId="LiveId" clId="{796AFD34-7B99-4C4D-8369-06C247FF6A0D}" dt="2023-07-11T09:52:14.940" v="21677" actId="26606"/>
          <ac:spMkLst>
            <pc:docMk/>
            <pc:sldMk cId="1638022456" sldId="261"/>
            <ac:spMk id="10" creationId="{665DBBEF-238B-476B-96AB-8AAC3224ECEA}"/>
          </ac:spMkLst>
        </pc:spChg>
        <pc:spChg chg="add del mod">
          <ac:chgData name="David Pritchard" userId="f0969c25dbe68310" providerId="LiveId" clId="{796AFD34-7B99-4C4D-8369-06C247FF6A0D}" dt="2023-07-11T10:05:11.643" v="21689"/>
          <ac:spMkLst>
            <pc:docMk/>
            <pc:sldMk cId="1638022456" sldId="261"/>
            <ac:spMk id="11" creationId="{73F5D70C-19B7-5385-F9F2-0CC321F7D079}"/>
          </ac:spMkLst>
        </pc:spChg>
        <pc:spChg chg="add del">
          <ac:chgData name="David Pritchard" userId="f0969c25dbe68310" providerId="LiveId" clId="{796AFD34-7B99-4C4D-8369-06C247FF6A0D}" dt="2023-07-11T09:52:14.940" v="21677" actId="26606"/>
          <ac:spMkLst>
            <pc:docMk/>
            <pc:sldMk cId="1638022456" sldId="261"/>
            <ac:spMk id="12" creationId="{3FCFB1DE-0B7E-48CC-BA90-B2AB0889F9D6}"/>
          </ac:spMkLst>
        </pc:spChg>
        <pc:spChg chg="add del mod">
          <ac:chgData name="David Pritchard" userId="f0969c25dbe68310" providerId="LiveId" clId="{796AFD34-7B99-4C4D-8369-06C247FF6A0D}" dt="2023-07-11T10:27:29.021" v="21766"/>
          <ac:spMkLst>
            <pc:docMk/>
            <pc:sldMk cId="1638022456" sldId="261"/>
            <ac:spMk id="18" creationId="{DFD8119F-E55C-3905-49B9-DE8D1CF2CB60}"/>
          </ac:spMkLst>
        </pc:spChg>
        <pc:spChg chg="ad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1" creationId="{5DCB5928-DC7D-4612-9922-441966E15627}"/>
          </ac:spMkLst>
        </pc:spChg>
        <pc:spChg chg="add del mod">
          <ac:chgData name="David Pritchard" userId="f0969c25dbe68310" providerId="LiveId" clId="{796AFD34-7B99-4C4D-8369-06C247FF6A0D}" dt="2023-07-11T15:26:52.838" v="24069"/>
          <ac:spMkLst>
            <pc:docMk/>
            <pc:sldMk cId="1638022456" sldId="261"/>
            <ac:spMk id="22" creationId="{8F96A684-7CA3-440A-E35A-D4E7A776D1D0}"/>
          </ac:spMkLst>
        </pc:spChg>
        <pc:spChg chg="ad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3" creationId="{682C1161-1736-45EC-99B7-33F3CAE9D517}"/>
          </ac:spMkLst>
        </pc:spChg>
        <pc:spChg chg="ad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5" creationId="{84D4DDB8-B68F-45B0-9F62-C4279996F672}"/>
          </ac:spMkLst>
        </pc:spChg>
        <pc:spChg chg="ad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7" creationId="{AF2F604E-43BE-4DC3-B983-E071523364F8}"/>
          </ac:spMkLst>
        </pc:spChg>
        <pc:spChg chg="add mod">
          <ac:chgData name="David Pritchard" userId="f0969c25dbe68310" providerId="LiveId" clId="{796AFD34-7B99-4C4D-8369-06C247FF6A0D}" dt="2023-07-11T15:38:28.415" v="24242" actId="1035"/>
          <ac:spMkLst>
            <pc:docMk/>
            <pc:sldMk cId="1638022456" sldId="261"/>
            <ac:spMk id="28" creationId="{7BA308DD-038E-0DDF-807E-A9DA84642174}"/>
          </ac:spMkLst>
        </pc:spChg>
        <pc:spChg chg="add">
          <ac:chgData name="David Pritchard" userId="f0969c25dbe68310" providerId="LiveId" clId="{796AFD34-7B99-4C4D-8369-06C247FF6A0D}" dt="2023-07-11T10:07:45.518" v="21708" actId="26606"/>
          <ac:spMkLst>
            <pc:docMk/>
            <pc:sldMk cId="1638022456" sldId="261"/>
            <ac:spMk id="29" creationId="{08C9B587-E65E-4B52-B37C-ABEBB6E87928}"/>
          </ac:spMkLst>
        </pc:spChg>
        <pc:graphicFrameChg chg="add del mod">
          <ac:chgData name="David Pritchard" userId="f0969c25dbe68310" providerId="LiveId" clId="{796AFD34-7B99-4C4D-8369-06C247FF6A0D}" dt="2023-07-11T09:51:05.860" v="21666"/>
          <ac:graphicFrameMkLst>
            <pc:docMk/>
            <pc:sldMk cId="1638022456" sldId="261"/>
            <ac:graphicFrameMk id="4" creationId="{D625FBCB-9483-524C-5C70-1792BFE500A2}"/>
          </ac:graphicFrameMkLst>
        </pc:graphicFrameChg>
        <pc:graphicFrameChg chg="add del mod modGraphic">
          <ac:chgData name="David Pritchard" userId="f0969c25dbe68310" providerId="LiveId" clId="{796AFD34-7B99-4C4D-8369-06C247FF6A0D}" dt="2023-07-11T09:52:16.030" v="21678"/>
          <ac:graphicFrameMkLst>
            <pc:docMk/>
            <pc:sldMk cId="1638022456" sldId="261"/>
            <ac:graphicFrameMk id="5" creationId="{9A627A22-FD24-2299-0CDF-63F46E150ACE}"/>
          </ac:graphicFrameMkLst>
        </pc:graphicFrameChg>
        <pc:graphicFrameChg chg="add del mod modGraphic">
          <ac:chgData name="David Pritchard" userId="f0969c25dbe68310" providerId="LiveId" clId="{796AFD34-7B99-4C4D-8369-06C247FF6A0D}" dt="2023-07-11T09:53:34.972" v="21683" actId="478"/>
          <ac:graphicFrameMkLst>
            <pc:docMk/>
            <pc:sldMk cId="1638022456" sldId="261"/>
            <ac:graphicFrameMk id="8" creationId="{74E6A314-08EE-E03C-7865-04EE0C2AA262}"/>
          </ac:graphicFrameMkLst>
        </pc:graphicFrameChg>
        <pc:picChg chg="add del mod">
          <ac:chgData name="David Pritchard" userId="f0969c25dbe68310" providerId="LiveId" clId="{796AFD34-7B99-4C4D-8369-06C247FF6A0D}" dt="2023-07-11T09:54:46.638" v="21688"/>
          <ac:picMkLst>
            <pc:docMk/>
            <pc:sldMk cId="1638022456" sldId="261"/>
            <ac:picMk id="14" creationId="{0B7AEBDB-10A9-65CB-BE0A-29155C8992D9}"/>
          </ac:picMkLst>
        </pc:picChg>
        <pc:picChg chg="add del mod">
          <ac:chgData name="David Pritchard" userId="f0969c25dbe68310" providerId="LiveId" clId="{796AFD34-7B99-4C4D-8369-06C247FF6A0D}" dt="2023-07-11T10:10:08.073" v="21727" actId="478"/>
          <ac:picMkLst>
            <pc:docMk/>
            <pc:sldMk cId="1638022456" sldId="261"/>
            <ac:picMk id="16" creationId="{74DB93A7-4E1F-AE89-7445-721F4F5A879B}"/>
          </ac:picMkLst>
        </pc:picChg>
        <pc:picChg chg="add del mod">
          <ac:chgData name="David Pritchard" userId="f0969c25dbe68310" providerId="LiveId" clId="{796AFD34-7B99-4C4D-8369-06C247FF6A0D}" dt="2023-07-11T15:06:42.680" v="24063" actId="478"/>
          <ac:picMkLst>
            <pc:docMk/>
            <pc:sldMk cId="1638022456" sldId="261"/>
            <ac:picMk id="19" creationId="{D8BD4C51-F1EE-36B8-4095-4F3C8544E0E8}"/>
          </ac:picMkLst>
        </pc:picChg>
        <pc:picChg chg="add mod">
          <ac:chgData name="David Pritchard" userId="f0969c25dbe68310" providerId="LiveId" clId="{796AFD34-7B99-4C4D-8369-06C247FF6A0D}" dt="2023-07-11T15:38:17.701" v="24239" actId="1035"/>
          <ac:picMkLst>
            <pc:docMk/>
            <pc:sldMk cId="1638022456" sldId="261"/>
            <ac:picMk id="26" creationId="{67D9E172-89A0-1E05-D001-D3D24D5AF4F0}"/>
          </ac:picMkLst>
        </pc:picChg>
      </pc:sldChg>
      <pc:sldChg chg="delSp modSp mod modAnim modNotesTx">
        <pc:chgData name="David Pritchard" userId="f0969c25dbe68310" providerId="LiveId" clId="{796AFD34-7B99-4C4D-8369-06C247FF6A0D}" dt="2023-07-13T09:52:16.140" v="30204" actId="1076"/>
        <pc:sldMkLst>
          <pc:docMk/>
          <pc:sldMk cId="2613384615" sldId="262"/>
        </pc:sldMkLst>
        <pc:spChg chg="mod">
          <ac:chgData name="David Pritchard" userId="f0969c25dbe68310" providerId="LiveId" clId="{796AFD34-7B99-4C4D-8369-06C247FF6A0D}" dt="2023-07-13T09:27:51.960" v="29926" actId="1076"/>
          <ac:spMkLst>
            <pc:docMk/>
            <pc:sldMk cId="2613384615" sldId="262"/>
            <ac:spMk id="2" creationId="{A15CEB25-2660-480A-3CEA-7E409E118180}"/>
          </ac:spMkLst>
        </pc:spChg>
        <pc:graphicFrameChg chg="mod modGraphic">
          <ac:chgData name="David Pritchard" userId="f0969c25dbe68310" providerId="LiveId" clId="{796AFD34-7B99-4C4D-8369-06C247FF6A0D}" dt="2023-07-13T09:52:16.140" v="30204" actId="1076"/>
          <ac:graphicFrameMkLst>
            <pc:docMk/>
            <pc:sldMk cId="2613384615" sldId="262"/>
            <ac:graphicFrameMk id="21" creationId="{EAF1DBD6-B39C-CE88-B4DE-7166759451C7}"/>
          </ac:graphicFrameMkLst>
        </pc:graphicFrameChg>
        <pc:picChg chg="del">
          <ac:chgData name="David Pritchard" userId="f0969c25dbe68310" providerId="LiveId" clId="{796AFD34-7B99-4C4D-8369-06C247FF6A0D}" dt="2023-07-13T09:52:04.419" v="30202" actId="478"/>
          <ac:picMkLst>
            <pc:docMk/>
            <pc:sldMk cId="2613384615" sldId="262"/>
            <ac:picMk id="15" creationId="{64E6F4DD-60AA-6DA8-AFCB-904A89C4CE02}"/>
          </ac:picMkLst>
        </pc:picChg>
      </pc:sldChg>
      <pc:sldChg chg="addSp delSp modSp mod delAnim modAnim modNotesTx">
        <pc:chgData name="David Pritchard" userId="f0969c25dbe68310" providerId="LiveId" clId="{796AFD34-7B99-4C4D-8369-06C247FF6A0D}" dt="2023-07-12T12:09:05.132" v="28372" actId="20577"/>
        <pc:sldMkLst>
          <pc:docMk/>
          <pc:sldMk cId="3540398959" sldId="263"/>
        </pc:sldMkLst>
        <pc:spChg chg="add mod">
          <ac:chgData name="David Pritchard" userId="f0969c25dbe68310" providerId="LiveId" clId="{796AFD34-7B99-4C4D-8369-06C247FF6A0D}" dt="2023-07-12T09:34:56.372" v="26115" actId="1076"/>
          <ac:spMkLst>
            <pc:docMk/>
            <pc:sldMk cId="3540398959" sldId="263"/>
            <ac:spMk id="13" creationId="{AF32DA3D-C284-0DDE-FE73-D40BEEE86826}"/>
          </ac:spMkLst>
        </pc:spChg>
        <pc:spChg chg="mod">
          <ac:chgData name="David Pritchard" userId="f0969c25dbe68310" providerId="LiveId" clId="{796AFD34-7B99-4C4D-8369-06C247FF6A0D}" dt="2023-07-12T09:06:18.855" v="26050" actId="20577"/>
          <ac:spMkLst>
            <pc:docMk/>
            <pc:sldMk cId="3540398959" sldId="263"/>
            <ac:spMk id="34" creationId="{C9FA23E9-8640-0AD8-D4C9-77E84A8DBD26}"/>
          </ac:spMkLst>
        </pc:spChg>
        <pc:spChg chg="mod">
          <ac:chgData name="David Pritchard" userId="f0969c25dbe68310" providerId="LiveId" clId="{796AFD34-7B99-4C4D-8369-06C247FF6A0D}" dt="2023-07-10T08:45:31.819" v="9787" actId="14100"/>
          <ac:spMkLst>
            <pc:docMk/>
            <pc:sldMk cId="3540398959" sldId="263"/>
            <ac:spMk id="37" creationId="{35FDC4B3-4B6C-FEDD-1830-A7CFF4A8479A}"/>
          </ac:spMkLst>
        </pc:spChg>
        <pc:picChg chg="add del mod">
          <ac:chgData name="David Pritchard" userId="f0969c25dbe68310" providerId="LiveId" clId="{796AFD34-7B99-4C4D-8369-06C247FF6A0D}" dt="2023-07-12T09:28:34.481" v="26055" actId="478"/>
          <ac:picMkLst>
            <pc:docMk/>
            <pc:sldMk cId="3540398959" sldId="263"/>
            <ac:picMk id="4" creationId="{6705B59F-DBB6-9206-F935-8326366B9E91}"/>
          </ac:picMkLst>
        </pc:picChg>
        <pc:picChg chg="add del mod">
          <ac:chgData name="David Pritchard" userId="f0969c25dbe68310" providerId="LiveId" clId="{796AFD34-7B99-4C4D-8369-06C247FF6A0D}" dt="2023-07-12T09:29:37.046" v="26057" actId="478"/>
          <ac:picMkLst>
            <pc:docMk/>
            <pc:sldMk cId="3540398959" sldId="263"/>
            <ac:picMk id="7" creationId="{45B73A6F-CE94-0CD8-A27C-A302FD65A913}"/>
          </ac:picMkLst>
        </pc:picChg>
        <pc:picChg chg="mod">
          <ac:chgData name="David Pritchard" userId="f0969c25dbe68310" providerId="LiveId" clId="{796AFD34-7B99-4C4D-8369-06C247FF6A0D}" dt="2023-07-12T09:32:17.473" v="26087" actId="1076"/>
          <ac:picMkLst>
            <pc:docMk/>
            <pc:sldMk cId="3540398959" sldId="263"/>
            <ac:picMk id="9" creationId="{F61D854E-B33F-403D-E7AC-6968727BAF06}"/>
          </ac:picMkLst>
        </pc:picChg>
        <pc:picChg chg="add del mod">
          <ac:chgData name="David Pritchard" userId="f0969c25dbe68310" providerId="LiveId" clId="{796AFD34-7B99-4C4D-8369-06C247FF6A0D}" dt="2023-07-12T09:29:57.677" v="26064" actId="478"/>
          <ac:picMkLst>
            <pc:docMk/>
            <pc:sldMk cId="3540398959" sldId="263"/>
            <ac:picMk id="10" creationId="{A4746A2C-907B-81EB-607E-E3F1A671C013}"/>
          </ac:picMkLst>
        </pc:picChg>
        <pc:picChg chg="add mod">
          <ac:chgData name="David Pritchard" userId="f0969c25dbe68310" providerId="LiveId" clId="{796AFD34-7B99-4C4D-8369-06C247FF6A0D}" dt="2023-07-12T09:35:03.862" v="26117" actId="1076"/>
          <ac:picMkLst>
            <pc:docMk/>
            <pc:sldMk cId="3540398959" sldId="263"/>
            <ac:picMk id="12" creationId="{C0626C30-C943-A894-5F02-311A4FE9E85F}"/>
          </ac:picMkLst>
        </pc:picChg>
        <pc:picChg chg="mod">
          <ac:chgData name="David Pritchard" userId="f0969c25dbe68310" providerId="LiveId" clId="{796AFD34-7B99-4C4D-8369-06C247FF6A0D}" dt="2023-07-12T09:32:13.830" v="26086" actId="1076"/>
          <ac:picMkLst>
            <pc:docMk/>
            <pc:sldMk cId="3540398959" sldId="263"/>
            <ac:picMk id="15" creationId="{57A49710-3F57-CE0F-CA6C-CD8853852F04}"/>
          </ac:picMkLst>
        </pc:picChg>
        <pc:picChg chg="del">
          <ac:chgData name="David Pritchard" userId="f0969c25dbe68310" providerId="LiveId" clId="{796AFD34-7B99-4C4D-8369-06C247FF6A0D}" dt="2023-07-12T09:06:13.461" v="26049" actId="478"/>
          <ac:picMkLst>
            <pc:docMk/>
            <pc:sldMk cId="3540398959" sldId="263"/>
            <ac:picMk id="17" creationId="{73A744FA-1019-9CA3-E4E6-A650157921A5}"/>
          </ac:picMkLst>
        </pc:picChg>
      </pc:sldChg>
      <pc:sldChg chg="addSp delSp modSp mod setBg modAnim modNotesTx">
        <pc:chgData name="David Pritchard" userId="f0969c25dbe68310" providerId="LiveId" clId="{796AFD34-7B99-4C4D-8369-06C247FF6A0D}" dt="2023-07-13T17:32:12.529" v="30291" actId="20577"/>
        <pc:sldMkLst>
          <pc:docMk/>
          <pc:sldMk cId="4149765663" sldId="264"/>
        </pc:sldMkLst>
        <pc:spChg chg="mod">
          <ac:chgData name="David Pritchard" userId="f0969c25dbe68310" providerId="LiveId" clId="{796AFD34-7B99-4C4D-8369-06C247FF6A0D}" dt="2023-07-08T14:19:29.179" v="967" actId="26606"/>
          <ac:spMkLst>
            <pc:docMk/>
            <pc:sldMk cId="4149765663" sldId="264"/>
            <ac:spMk id="2" creationId="{A4AA635A-C3CE-AA2F-E6FC-3C4CB9CB0CDE}"/>
          </ac:spMkLst>
        </pc:spChg>
        <pc:spChg chg="del">
          <ac:chgData name="David Pritchard" userId="f0969c25dbe68310" providerId="LiveId" clId="{796AFD34-7B99-4C4D-8369-06C247FF6A0D}" dt="2023-07-08T14:19:29.179" v="967" actId="26606"/>
          <ac:spMkLst>
            <pc:docMk/>
            <pc:sldMk cId="4149765663" sldId="264"/>
            <ac:spMk id="3" creationId="{EE491556-0505-E939-0EFF-384862CADE23}"/>
          </ac:spMkLst>
        </pc:spChg>
        <pc:spChg chg="add">
          <ac:chgData name="David Pritchard" userId="f0969c25dbe68310" providerId="LiveId" clId="{796AFD34-7B99-4C4D-8369-06C247FF6A0D}" dt="2023-07-08T14:19:29.179" v="967" actId="26606"/>
          <ac:spMkLst>
            <pc:docMk/>
            <pc:sldMk cId="4149765663" sldId="264"/>
            <ac:spMk id="9" creationId="{AE2B703B-46F9-481A-A605-82E2A828C4FA}"/>
          </ac:spMkLst>
        </pc:spChg>
        <pc:spChg chg="add">
          <ac:chgData name="David Pritchard" userId="f0969c25dbe68310" providerId="LiveId" clId="{796AFD34-7B99-4C4D-8369-06C247FF6A0D}" dt="2023-07-08T14:19:29.179" v="967" actId="26606"/>
          <ac:spMkLst>
            <pc:docMk/>
            <pc:sldMk cId="4149765663" sldId="264"/>
            <ac:spMk id="11" creationId="{F13BE4D7-0C3D-4906-B230-A1C5B4665CCF}"/>
          </ac:spMkLst>
        </pc:spChg>
        <pc:graphicFrameChg chg="add mod">
          <ac:chgData name="David Pritchard" userId="f0969c25dbe68310" providerId="LiveId" clId="{796AFD34-7B99-4C4D-8369-06C247FF6A0D}" dt="2023-07-09T14:09:22.700" v="1400" actId="113"/>
          <ac:graphicFrameMkLst>
            <pc:docMk/>
            <pc:sldMk cId="4149765663" sldId="264"/>
            <ac:graphicFrameMk id="5" creationId="{20FE1D39-EF56-56F3-18F4-0D6CA2FF73B8}"/>
          </ac:graphicFrameMkLst>
        </pc:graphicFrameChg>
        <pc:picChg chg="add del mod">
          <ac:chgData name="David Pritchard" userId="f0969c25dbe68310" providerId="LiveId" clId="{796AFD34-7B99-4C4D-8369-06C247FF6A0D}" dt="2023-07-09T10:21:53.719" v="1244" actId="478"/>
          <ac:picMkLst>
            <pc:docMk/>
            <pc:sldMk cId="4149765663" sldId="264"/>
            <ac:picMk id="4" creationId="{372ACEC2-591A-F31B-9111-A4E5376AB6DA}"/>
          </ac:picMkLst>
        </pc:picChg>
        <pc:picChg chg="add del mod">
          <ac:chgData name="David Pritchard" userId="f0969c25dbe68310" providerId="LiveId" clId="{796AFD34-7B99-4C4D-8369-06C247FF6A0D}" dt="2023-07-09T10:31:36.539" v="1317" actId="478"/>
          <ac:picMkLst>
            <pc:docMk/>
            <pc:sldMk cId="4149765663" sldId="264"/>
            <ac:picMk id="7" creationId="{DB7EB43C-1FB9-A464-CB98-D0C039710F24}"/>
          </ac:picMkLst>
        </pc:picChg>
        <pc:picChg chg="add del mod">
          <ac:chgData name="David Pritchard" userId="f0969c25dbe68310" providerId="LiveId" clId="{796AFD34-7B99-4C4D-8369-06C247FF6A0D}" dt="2023-07-09T10:23:56.368" v="1253" actId="478"/>
          <ac:picMkLst>
            <pc:docMk/>
            <pc:sldMk cId="4149765663" sldId="264"/>
            <ac:picMk id="10" creationId="{05A5122D-D9D3-190D-363E-395B97118D7F}"/>
          </ac:picMkLst>
        </pc:picChg>
      </pc:sldChg>
      <pc:sldChg chg="modSp ord modAnim modNotesTx">
        <pc:chgData name="David Pritchard" userId="f0969c25dbe68310" providerId="LiveId" clId="{796AFD34-7B99-4C4D-8369-06C247FF6A0D}" dt="2023-07-12T21:05:56.119" v="29733" actId="20578"/>
        <pc:sldMkLst>
          <pc:docMk/>
          <pc:sldMk cId="3962170162" sldId="265"/>
        </pc:sldMkLst>
        <pc:graphicFrameChg chg="mod">
          <ac:chgData name="David Pritchard" userId="f0969c25dbe68310" providerId="LiveId" clId="{796AFD34-7B99-4C4D-8369-06C247FF6A0D}" dt="2023-07-12T12:39:28.137" v="28546" actId="20577"/>
          <ac:graphicFrameMkLst>
            <pc:docMk/>
            <pc:sldMk cId="3962170162" sldId="265"/>
            <ac:graphicFrameMk id="7" creationId="{C6957C53-70E9-7913-CF6D-CA3713AB138D}"/>
          </ac:graphicFrameMkLst>
        </pc:graphicFrameChg>
      </pc:sldChg>
      <pc:sldChg chg="addSp delSp modSp mod setBg modAnim modNotesTx">
        <pc:chgData name="David Pritchard" userId="f0969c25dbe68310" providerId="LiveId" clId="{796AFD34-7B99-4C4D-8369-06C247FF6A0D}" dt="2023-07-13T17:32:24.569" v="30293" actId="20577"/>
        <pc:sldMkLst>
          <pc:docMk/>
          <pc:sldMk cId="3610586943" sldId="267"/>
        </pc:sldMkLst>
        <pc:spChg chg="mod">
          <ac:chgData name="David Pritchard" userId="f0969c25dbe68310" providerId="LiveId" clId="{796AFD34-7B99-4C4D-8369-06C247FF6A0D}" dt="2023-07-09T15:57:05.233" v="1974" actId="14100"/>
          <ac:spMkLst>
            <pc:docMk/>
            <pc:sldMk cId="3610586943" sldId="267"/>
            <ac:spMk id="2" creationId="{2A78289B-C4CD-34ED-FC92-D7B198847C74}"/>
          </ac:spMkLst>
        </pc:spChg>
        <pc:spChg chg="del mod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3" creationId="{0357700D-4839-CC65-8285-CDC600190473}"/>
          </ac:spMkLst>
        </pc:spChg>
        <pc:spChg chg="add del mod">
          <ac:chgData name="David Pritchard" userId="f0969c25dbe68310" providerId="LiveId" clId="{796AFD34-7B99-4C4D-8369-06C247FF6A0D}" dt="2023-07-09T15:51:10.242" v="1912"/>
          <ac:spMkLst>
            <pc:docMk/>
            <pc:sldMk cId="3610586943" sldId="267"/>
            <ac:spMk id="7" creationId="{BA8A1F16-1785-302C-F11E-636A2A9C7F96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8" creationId="{F837543A-6020-4505-A233-C9DB4BF74011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10" creationId="{35B16301-FB18-48BA-A6DD-C37CAF6F9A18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12" creationId="{C3C0D90E-074A-4F52-9B11-B52BEF4BCBE5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14" creationId="{CABBD4C1-E6F8-46F6-8152-A8A97490BF4D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16" creationId="{83BA5EF5-1FE9-4BF9-83BB-269BCDDF6156}"/>
          </ac:spMkLst>
        </pc:spChg>
        <pc:spChg chg="add del mod">
          <ac:chgData name="David Pritchard" userId="f0969c25dbe68310" providerId="LiveId" clId="{796AFD34-7B99-4C4D-8369-06C247FF6A0D}" dt="2023-07-09T15:56:12.082" v="1964" actId="478"/>
          <ac:spMkLst>
            <pc:docMk/>
            <pc:sldMk cId="3610586943" sldId="267"/>
            <ac:spMk id="17" creationId="{D486D0C1-1DC9-9F68-536D-ABDD9106B653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20" creationId="{88853921-7BC9-4BDE-ACAB-133C683C82D6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22" creationId="{09192968-3AE7-4470-A61C-97294BB92731}"/>
          </ac:spMkLst>
        </pc:spChg>
        <pc:spChg chg="add del">
          <ac:chgData name="David Pritchard" userId="f0969c25dbe68310" providerId="LiveId" clId="{796AFD34-7B99-4C4D-8369-06C247FF6A0D}" dt="2023-07-09T15:36:32.206" v="1878" actId="26606"/>
          <ac:spMkLst>
            <pc:docMk/>
            <pc:sldMk cId="3610586943" sldId="267"/>
            <ac:spMk id="24" creationId="{3AB72E55-43E4-4356-BFE8-E2102CB0B505}"/>
          </ac:spMkLst>
        </pc:spChg>
        <pc:spChg chg="add del">
          <ac:chgData name="David Pritchard" userId="f0969c25dbe68310" providerId="LiveId" clId="{796AFD34-7B99-4C4D-8369-06C247FF6A0D}" dt="2023-07-09T15:41:37.975" v="1896" actId="26606"/>
          <ac:spMkLst>
            <pc:docMk/>
            <pc:sldMk cId="3610586943" sldId="267"/>
            <ac:spMk id="30" creationId="{89A320C9-9735-4D13-8279-C1C674841392}"/>
          </ac:spMkLst>
        </pc:spChg>
        <pc:spChg chg="add del">
          <ac:chgData name="David Pritchard" userId="f0969c25dbe68310" providerId="LiveId" clId="{796AFD34-7B99-4C4D-8369-06C247FF6A0D}" dt="2023-07-09T15:41:37.975" v="1896" actId="26606"/>
          <ac:spMkLst>
            <pc:docMk/>
            <pc:sldMk cId="3610586943" sldId="267"/>
            <ac:spMk id="32" creationId="{92544CF4-9B52-4A7B-A4B3-88C72729B77D}"/>
          </ac:spMkLst>
        </pc:spChg>
        <pc:spChg chg="add del">
          <ac:chgData name="David Pritchard" userId="f0969c25dbe68310" providerId="LiveId" clId="{796AFD34-7B99-4C4D-8369-06C247FF6A0D}" dt="2023-07-09T15:41:37.975" v="1896" actId="26606"/>
          <ac:spMkLst>
            <pc:docMk/>
            <pc:sldMk cId="3610586943" sldId="267"/>
            <ac:spMk id="34" creationId="{E75862C5-5C00-4421-BC7B-9B7B86DBC80D}"/>
          </ac:spMkLst>
        </pc:spChg>
        <pc:spChg chg="add del">
          <ac:chgData name="David Pritchard" userId="f0969c25dbe68310" providerId="LiveId" clId="{796AFD34-7B99-4C4D-8369-06C247FF6A0D}" dt="2023-07-09T15:41:37.975" v="1896" actId="26606"/>
          <ac:spMkLst>
            <pc:docMk/>
            <pc:sldMk cId="3610586943" sldId="267"/>
            <ac:spMk id="36" creationId="{089440EF-9BE9-4AE9-8C28-00B02296CDB6}"/>
          </ac:spMkLst>
        </pc:spChg>
        <pc:spChg chg="add del">
          <ac:chgData name="David Pritchard" userId="f0969c25dbe68310" providerId="LiveId" clId="{796AFD34-7B99-4C4D-8369-06C247FF6A0D}" dt="2023-07-09T15:41:37.773" v="1895" actId="26606"/>
          <ac:spMkLst>
            <pc:docMk/>
            <pc:sldMk cId="3610586943" sldId="267"/>
            <ac:spMk id="41" creationId="{2EB492CD-616E-47F8-933B-5E2D952A0593}"/>
          </ac:spMkLst>
        </pc:spChg>
        <pc:spChg chg="add del">
          <ac:chgData name="David Pritchard" userId="f0969c25dbe68310" providerId="LiveId" clId="{796AFD34-7B99-4C4D-8369-06C247FF6A0D}" dt="2023-07-09T15:41:37.773" v="1895" actId="26606"/>
          <ac:spMkLst>
            <pc:docMk/>
            <pc:sldMk cId="3610586943" sldId="267"/>
            <ac:spMk id="43" creationId="{59383CF9-23B5-4335-9B21-1791C4CF1C75}"/>
          </ac:spMkLst>
        </pc:spChg>
        <pc:spChg chg="add del">
          <ac:chgData name="David Pritchard" userId="f0969c25dbe68310" providerId="LiveId" clId="{796AFD34-7B99-4C4D-8369-06C247FF6A0D}" dt="2023-07-09T15:41:37.773" v="1895" actId="26606"/>
          <ac:spMkLst>
            <pc:docMk/>
            <pc:sldMk cId="3610586943" sldId="267"/>
            <ac:spMk id="45" creationId="{0007FE00-9498-4706-B255-6437B0252C02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47" creationId="{DABE3E45-88CF-45D8-8D40-C773324D93F6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48" creationId="{1CD81A2A-6ED4-4EF4-A14C-912D31E14800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50" creationId="{1661932C-CA15-4E17-B115-FAE7CBEE4789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51" creationId="{B91ECDA9-56DC-4270-8F33-01C5637B8CEB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52" creationId="{8590ADD5-9383-4D3D-9047-3DA2593CCB5D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53" creationId="{75F47824-961D-465D-84F9-EAE11BC6173B}"/>
          </ac:spMkLst>
        </pc:spChg>
        <pc:spChg chg="add del">
          <ac:chgData name="David Pritchard" userId="f0969c25dbe68310" providerId="LiveId" clId="{796AFD34-7B99-4C4D-8369-06C247FF6A0D}" dt="2023-07-09T15:53:56.220" v="1958" actId="26606"/>
          <ac:spMkLst>
            <pc:docMk/>
            <pc:sldMk cId="3610586943" sldId="267"/>
            <ac:spMk id="55" creationId="{FEC9DA3E-C1D7-472D-B7C0-F71AE41FBA23}"/>
          </ac:spMkLst>
        </pc:spChg>
        <pc:spChg chg="add del">
          <ac:chgData name="David Pritchard" userId="f0969c25dbe68310" providerId="LiveId" clId="{796AFD34-7B99-4C4D-8369-06C247FF6A0D}" dt="2023-07-09T15:54:27.190" v="1959" actId="26606"/>
          <ac:spMkLst>
            <pc:docMk/>
            <pc:sldMk cId="3610586943" sldId="267"/>
            <ac:spMk id="60" creationId="{7AADB56C-BA56-4D1E-A42A-A07A474446EC}"/>
          </ac:spMkLst>
        </pc:spChg>
        <pc:spChg chg="add">
          <ac:chgData name="David Pritchard" userId="f0969c25dbe68310" providerId="LiveId" clId="{796AFD34-7B99-4C4D-8369-06C247FF6A0D}" dt="2023-07-09T15:54:27.190" v="1959" actId="26606"/>
          <ac:spMkLst>
            <pc:docMk/>
            <pc:sldMk cId="3610586943" sldId="267"/>
            <ac:spMk id="65" creationId="{4F7EBAE4-9945-4473-9E34-B2C66EA0F03D}"/>
          </ac:spMkLst>
        </pc:spChg>
        <pc:spChg chg="add">
          <ac:chgData name="David Pritchard" userId="f0969c25dbe68310" providerId="LiveId" clId="{796AFD34-7B99-4C4D-8369-06C247FF6A0D}" dt="2023-07-09T15:54:27.190" v="1959" actId="26606"/>
          <ac:spMkLst>
            <pc:docMk/>
            <pc:sldMk cId="3610586943" sldId="267"/>
            <ac:spMk id="67" creationId="{70BEB1E7-2F88-40BC-B73D-42E5B6F80BFC}"/>
          </ac:spMkLst>
        </pc:spChg>
        <pc:spChg chg="add">
          <ac:chgData name="David Pritchard" userId="f0969c25dbe68310" providerId="LiveId" clId="{796AFD34-7B99-4C4D-8369-06C247FF6A0D}" dt="2023-07-09T15:54:27.190" v="1959" actId="26606"/>
          <ac:spMkLst>
            <pc:docMk/>
            <pc:sldMk cId="3610586943" sldId="267"/>
            <ac:spMk id="69" creationId="{A7B99495-F43F-4D80-A44F-2CB4764EB90B}"/>
          </ac:spMkLst>
        </pc:spChg>
        <pc:graphicFrameChg chg="add del mod ord modGraphic">
          <ac:chgData name="David Pritchard" userId="f0969c25dbe68310" providerId="LiveId" clId="{796AFD34-7B99-4C4D-8369-06C247FF6A0D}" dt="2023-07-09T15:55:51.844" v="1961" actId="478"/>
          <ac:graphicFrameMkLst>
            <pc:docMk/>
            <pc:sldMk cId="3610586943" sldId="267"/>
            <ac:graphicFrameMk id="9" creationId="{0E91F7B5-3C5B-A838-1ECB-3F1DB06F4160}"/>
          </ac:graphicFrameMkLst>
        </pc:graphicFrameChg>
        <pc:graphicFrameChg chg="add mod">
          <ac:chgData name="David Pritchard" userId="f0969c25dbe68310" providerId="LiveId" clId="{796AFD34-7B99-4C4D-8369-06C247FF6A0D}" dt="2023-07-12T09:40:39.660" v="26184" actId="20577"/>
          <ac:graphicFrameMkLst>
            <pc:docMk/>
            <pc:sldMk cId="3610586943" sldId="267"/>
            <ac:graphicFrameMk id="19" creationId="{872A9B78-2325-43AF-F15B-BB3E9A553C68}"/>
          </ac:graphicFrameMkLst>
        </pc:graphicFrameChg>
        <pc:graphicFrameChg chg="add del mod ord modGraphic">
          <ac:chgData name="David Pritchard" userId="f0969c25dbe68310" providerId="LiveId" clId="{796AFD34-7B99-4C4D-8369-06C247FF6A0D}" dt="2023-07-09T15:50:55.245" v="1911" actId="478"/>
          <ac:graphicFrameMkLst>
            <pc:docMk/>
            <pc:sldMk cId="3610586943" sldId="267"/>
            <ac:graphicFrameMk id="26" creationId="{BE4063C0-8FE7-3C85-6954-CFDD8DD037CD}"/>
          </ac:graphicFrameMkLst>
        </pc:graphicFrameChg>
        <pc:picChg chg="add del mod">
          <ac:chgData name="David Pritchard" userId="f0969c25dbe68310" providerId="LiveId" clId="{796AFD34-7B99-4C4D-8369-06C247FF6A0D}" dt="2023-07-09T15:51:21.542" v="1914" actId="478"/>
          <ac:picMkLst>
            <pc:docMk/>
            <pc:sldMk cId="3610586943" sldId="267"/>
            <ac:picMk id="5" creationId="{05523D63-4C78-25B3-1080-F1D0D5115ABD}"/>
          </ac:picMkLst>
        </pc:picChg>
        <pc:picChg chg="add mod">
          <ac:chgData name="David Pritchard" userId="f0969c25dbe68310" providerId="LiveId" clId="{796AFD34-7B99-4C4D-8369-06C247FF6A0D}" dt="2023-07-09T15:56:54.604" v="1972" actId="1076"/>
          <ac:picMkLst>
            <pc:docMk/>
            <pc:sldMk cId="3610586943" sldId="267"/>
            <ac:picMk id="13" creationId="{4373E10B-8571-61BA-1115-64533527389D}"/>
          </ac:picMkLst>
        </pc:picChg>
        <pc:cxnChg chg="add del">
          <ac:chgData name="David Pritchard" userId="f0969c25dbe68310" providerId="LiveId" clId="{796AFD34-7B99-4C4D-8369-06C247FF6A0D}" dt="2023-07-09T15:36:32.206" v="1878" actId="26606"/>
          <ac:cxnSpMkLst>
            <pc:docMk/>
            <pc:sldMk cId="3610586943" sldId="267"/>
            <ac:cxnSpMk id="18" creationId="{4B3BCACB-5880-460B-9606-8C433A9AF99D}"/>
          </ac:cxnSpMkLst>
        </pc:cxnChg>
        <pc:cxnChg chg="add del">
          <ac:chgData name="David Pritchard" userId="f0969c25dbe68310" providerId="LiveId" clId="{796AFD34-7B99-4C4D-8369-06C247FF6A0D}" dt="2023-07-09T15:53:56.220" v="1958" actId="26606"/>
          <ac:cxnSpMkLst>
            <pc:docMk/>
            <pc:sldMk cId="3610586943" sldId="267"/>
            <ac:cxnSpMk id="49" creationId="{49CD1692-827B-4C8D-B4A1-134FD04CF45C}"/>
          </ac:cxnSpMkLst>
        </pc:cxnChg>
      </pc:sldChg>
      <pc:sldChg chg="addSp delSp modSp del mod modAnim modNotesTx">
        <pc:chgData name="David Pritchard" userId="f0969c25dbe68310" providerId="LiveId" clId="{796AFD34-7B99-4C4D-8369-06C247FF6A0D}" dt="2023-07-12T10:22:44.784" v="26469" actId="2696"/>
        <pc:sldMkLst>
          <pc:docMk/>
          <pc:sldMk cId="3073376403" sldId="268"/>
        </pc:sldMkLst>
        <pc:spChg chg="mod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2" creationId="{F5589C17-0C6E-4CF6-91B0-425A375876AF}"/>
          </ac:spMkLst>
        </pc:spChg>
        <pc:spChg chg="del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3" creationId="{A547D292-2F9B-7B85-D1C4-CFAF4AF1EBCB}"/>
          </ac:spMkLst>
        </pc:spChg>
        <pc:spChg chg="del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8" creationId="{17718681-A12E-49D6-9925-DD7C68176D61}"/>
          </ac:spMkLst>
        </pc:spChg>
        <pc:spChg chg="del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10" creationId="{FBD77573-9EF2-4C35-8285-A1CF6FBB0EA5}"/>
          </ac:spMkLst>
        </pc:spChg>
        <pc:spChg chg="add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16" creationId="{AE2B703B-46F9-481A-A605-82E2A828C4FA}"/>
          </ac:spMkLst>
        </pc:spChg>
        <pc:spChg chg="add">
          <ac:chgData name="David Pritchard" userId="f0969c25dbe68310" providerId="LiveId" clId="{796AFD34-7B99-4C4D-8369-06C247FF6A0D}" dt="2023-07-08T14:22:43.581" v="972" actId="26606"/>
          <ac:spMkLst>
            <pc:docMk/>
            <pc:sldMk cId="3073376403" sldId="268"/>
            <ac:spMk id="18" creationId="{F13BE4D7-0C3D-4906-B230-A1C5B4665CCF}"/>
          </ac:spMkLst>
        </pc:spChg>
        <pc:graphicFrameChg chg="add mod">
          <ac:chgData name="David Pritchard" userId="f0969c25dbe68310" providerId="LiveId" clId="{796AFD34-7B99-4C4D-8369-06C247FF6A0D}" dt="2023-07-12T08:43:05.925" v="26048"/>
          <ac:graphicFrameMkLst>
            <pc:docMk/>
            <pc:sldMk cId="3073376403" sldId="268"/>
            <ac:graphicFrameMk id="12" creationId="{A6228FA1-B59B-DEBD-D102-7BFBFD0D354C}"/>
          </ac:graphicFrameMkLst>
        </pc:graphicFrameChg>
      </pc:sldChg>
      <pc:sldChg chg="addSp delSp modSp mod ord delAnim modAnim modNotesTx">
        <pc:chgData name="David Pritchard" userId="f0969c25dbe68310" providerId="LiveId" clId="{796AFD34-7B99-4C4D-8369-06C247FF6A0D}" dt="2023-07-12T12:17:55.087" v="28539" actId="20577"/>
        <pc:sldMkLst>
          <pc:docMk/>
          <pc:sldMk cId="21651088" sldId="269"/>
        </pc:sldMkLst>
        <pc:spChg chg="del mod">
          <ac:chgData name="David Pritchard" userId="f0969c25dbe68310" providerId="LiveId" clId="{796AFD34-7B99-4C4D-8369-06C247FF6A0D}" dt="2023-07-09T16:49:24.409" v="2987" actId="478"/>
          <ac:spMkLst>
            <pc:docMk/>
            <pc:sldMk cId="21651088" sldId="269"/>
            <ac:spMk id="2" creationId="{686B0CE6-4E1E-E3CB-CDA0-C8BD0B3A84F9}"/>
          </ac:spMkLst>
        </pc:spChg>
        <pc:spChg chg="add del mod">
          <ac:chgData name="David Pritchard" userId="f0969c25dbe68310" providerId="LiveId" clId="{796AFD34-7B99-4C4D-8369-06C247FF6A0D}" dt="2023-07-11T06:32:52.830" v="20699" actId="478"/>
          <ac:spMkLst>
            <pc:docMk/>
            <pc:sldMk cId="21651088" sldId="269"/>
            <ac:spMk id="2" creationId="{AD4304D5-36D6-6E61-20B0-633802A662EC}"/>
          </ac:spMkLst>
        </pc:spChg>
        <pc:spChg chg="add del mod">
          <ac:chgData name="David Pritchard" userId="f0969c25dbe68310" providerId="LiveId" clId="{796AFD34-7B99-4C4D-8369-06C247FF6A0D}" dt="2023-07-11T06:34:10.596" v="20754" actId="478"/>
          <ac:spMkLst>
            <pc:docMk/>
            <pc:sldMk cId="21651088" sldId="269"/>
            <ac:spMk id="3" creationId="{B07FAFDA-2682-5E01-9E39-61A844CC1E7B}"/>
          </ac:spMkLst>
        </pc:spChg>
        <pc:spChg chg="del mod">
          <ac:chgData name="David Pritchard" userId="f0969c25dbe68310" providerId="LiveId" clId="{796AFD34-7B99-4C4D-8369-06C247FF6A0D}" dt="2023-07-09T16:49:33.670" v="2989" actId="478"/>
          <ac:spMkLst>
            <pc:docMk/>
            <pc:sldMk cId="21651088" sldId="269"/>
            <ac:spMk id="3" creationId="{E1718027-830F-BE6A-7BBE-ED44DAAA50E1}"/>
          </ac:spMkLst>
        </pc:spChg>
        <pc:spChg chg="add del mod">
          <ac:chgData name="David Pritchard" userId="f0969c25dbe68310" providerId="LiveId" clId="{796AFD34-7B99-4C4D-8369-06C247FF6A0D}" dt="2023-07-11T06:29:40.690" v="20588"/>
          <ac:spMkLst>
            <pc:docMk/>
            <pc:sldMk cId="21651088" sldId="269"/>
            <ac:spMk id="4" creationId="{D986904E-F8C1-3790-9EE9-146F705D4E61}"/>
          </ac:spMkLst>
        </pc:spChg>
        <pc:spChg chg="add del mod">
          <ac:chgData name="David Pritchard" userId="f0969c25dbe68310" providerId="LiveId" clId="{796AFD34-7B99-4C4D-8369-06C247FF6A0D}" dt="2023-07-09T16:49:27.566" v="2988" actId="478"/>
          <ac:spMkLst>
            <pc:docMk/>
            <pc:sldMk cId="21651088" sldId="269"/>
            <ac:spMk id="5" creationId="{5587D070-A1CD-B701-C2E6-90C3396E6949}"/>
          </ac:spMkLst>
        </pc:spChg>
        <pc:spChg chg="add mod">
          <ac:chgData name="David Pritchard" userId="f0969c25dbe68310" providerId="LiveId" clId="{796AFD34-7B99-4C4D-8369-06C247FF6A0D}" dt="2023-07-11T06:42:06.079" v="20829" actId="767"/>
          <ac:spMkLst>
            <pc:docMk/>
            <pc:sldMk cId="21651088" sldId="269"/>
            <ac:spMk id="6" creationId="{326F4BE2-89D1-93C6-B6B5-09CB094AC67E}"/>
          </ac:spMkLst>
        </pc:spChg>
        <pc:spChg chg="add del mod">
          <ac:chgData name="David Pritchard" userId="f0969c25dbe68310" providerId="LiveId" clId="{796AFD34-7B99-4C4D-8369-06C247FF6A0D}" dt="2023-07-09T16:49:48.248" v="2997" actId="478"/>
          <ac:spMkLst>
            <pc:docMk/>
            <pc:sldMk cId="21651088" sldId="269"/>
            <ac:spMk id="7" creationId="{A872E3F1-F0BE-0995-6057-8B2DA002C1E1}"/>
          </ac:spMkLst>
        </pc:spChg>
        <pc:spChg chg="add mod">
          <ac:chgData name="David Pritchard" userId="f0969c25dbe68310" providerId="LiveId" clId="{796AFD34-7B99-4C4D-8369-06C247FF6A0D}" dt="2023-07-11T06:37:13.649" v="20781" actId="1035"/>
          <ac:spMkLst>
            <pc:docMk/>
            <pc:sldMk cId="21651088" sldId="269"/>
            <ac:spMk id="8" creationId="{F6876199-53B4-3A7A-0BDC-1574B7F8DD9B}"/>
          </ac:spMkLst>
        </pc:spChg>
        <pc:spChg chg="add mod">
          <ac:chgData name="David Pritchard" userId="f0969c25dbe68310" providerId="LiveId" clId="{796AFD34-7B99-4C4D-8369-06C247FF6A0D}" dt="2023-07-11T14:07:07.341" v="23468" actId="1036"/>
          <ac:spMkLst>
            <pc:docMk/>
            <pc:sldMk cId="21651088" sldId="269"/>
            <ac:spMk id="10" creationId="{47606923-D41D-E079-56B7-F52B58B98EE2}"/>
          </ac:spMkLst>
        </pc:spChg>
        <pc:spChg chg="add del mod">
          <ac:chgData name="David Pritchard" userId="f0969c25dbe68310" providerId="LiveId" clId="{796AFD34-7B99-4C4D-8369-06C247FF6A0D}" dt="2023-07-11T06:36:38.064" v="20759" actId="478"/>
          <ac:spMkLst>
            <pc:docMk/>
            <pc:sldMk cId="21651088" sldId="269"/>
            <ac:spMk id="11" creationId="{B3DA7C06-1420-64D0-E4DE-D7B26FE75D58}"/>
          </ac:spMkLst>
        </pc:spChg>
        <pc:spChg chg="del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51" creationId="{330D6772-5550-42D5-B8BC-CDE28365623B}"/>
          </ac:spMkLst>
        </pc:spChg>
        <pc:spChg chg="del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53" creationId="{97DB0DD1-0F30-4B7E-A6DC-3DDA7D5B351C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58" creationId="{362D44EE-C852-4460-B8B5-C4F2BC20510C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60" creationId="{658970D8-8D1D-4B5C-894B-E871CC86543D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62" creationId="{F227E5B6-9132-43CA-B503-37A18562ADF2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64" creationId="{03C2051E-A88D-48E5-BACF-AAED17892722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66" creationId="{7821A508-2985-4905-874A-527429BAABFA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68" creationId="{D2929CB1-0E3C-4B2D-ADC5-0154FB33BA44}"/>
          </ac:spMkLst>
        </pc:spChg>
        <pc:spChg chg="add">
          <ac:chgData name="David Pritchard" userId="f0969c25dbe68310" providerId="LiveId" clId="{796AFD34-7B99-4C4D-8369-06C247FF6A0D}" dt="2023-07-09T16:58:36.968" v="3161" actId="26606"/>
          <ac:spMkLst>
            <pc:docMk/>
            <pc:sldMk cId="21651088" sldId="269"/>
            <ac:spMk id="70" creationId="{5F2F0C84-BE8C-4DC2-A6D3-30349A801D5C}"/>
          </ac:spMkLst>
        </pc:spChg>
        <pc:graphicFrameChg chg="add mod">
          <ac:chgData name="David Pritchard" userId="f0969c25dbe68310" providerId="LiveId" clId="{796AFD34-7B99-4C4D-8369-06C247FF6A0D}" dt="2023-07-11T06:42:01.470" v="20828" actId="207"/>
          <ac:graphicFrameMkLst>
            <pc:docMk/>
            <pc:sldMk cId="21651088" sldId="269"/>
            <ac:graphicFrameMk id="5" creationId="{CB93D841-B605-1B8E-4292-28AFE51837AD}"/>
          </ac:graphicFrameMkLst>
        </pc:graphicFrameChg>
        <pc:picChg chg="mod ord">
          <ac:chgData name="David Pritchard" userId="f0969c25dbe68310" providerId="LiveId" clId="{796AFD34-7B99-4C4D-8369-06C247FF6A0D}" dt="2023-07-11T06:33:30.062" v="20731" actId="1035"/>
          <ac:picMkLst>
            <pc:docMk/>
            <pc:sldMk cId="21651088" sldId="269"/>
            <ac:picMk id="9" creationId="{E0905766-F161-A467-5B6C-B88C30223D45}"/>
          </ac:picMkLst>
        </pc:picChg>
      </pc:sldChg>
      <pc:sldChg chg="addSp delSp modSp mod setBg delAnim modAnim modNotesTx">
        <pc:chgData name="David Pritchard" userId="f0969c25dbe68310" providerId="LiveId" clId="{796AFD34-7B99-4C4D-8369-06C247FF6A0D}" dt="2023-07-13T17:32:49.356" v="30296" actId="20577"/>
        <pc:sldMkLst>
          <pc:docMk/>
          <pc:sldMk cId="1702679268" sldId="270"/>
        </pc:sldMkLst>
        <pc:spChg chg="mod ord">
          <ac:chgData name="David Pritchard" userId="f0969c25dbe68310" providerId="LiveId" clId="{796AFD34-7B99-4C4D-8369-06C247FF6A0D}" dt="2023-07-12T10:57:16.431" v="27270" actId="26606"/>
          <ac:spMkLst>
            <pc:docMk/>
            <pc:sldMk cId="1702679268" sldId="270"/>
            <ac:spMk id="2" creationId="{3457A727-1AA0-6C25-04DB-627BE73B2108}"/>
          </ac:spMkLst>
        </pc:spChg>
        <pc:spChg chg="add del mod">
          <ac:chgData name="David Pritchard" userId="f0969c25dbe68310" providerId="LiveId" clId="{796AFD34-7B99-4C4D-8369-06C247FF6A0D}" dt="2023-07-12T10:11:02.464" v="26324" actId="478"/>
          <ac:spMkLst>
            <pc:docMk/>
            <pc:sldMk cId="1702679268" sldId="270"/>
            <ac:spMk id="4" creationId="{E96B87F9-1DAF-7113-212C-A43EF16D0B9D}"/>
          </ac:spMkLst>
        </pc:spChg>
        <pc:spChg chg="add del mod">
          <ac:chgData name="David Pritchard" userId="f0969c25dbe68310" providerId="LiveId" clId="{796AFD34-7B99-4C4D-8369-06C247FF6A0D}" dt="2023-07-12T10:11:30.688" v="26333" actId="478"/>
          <ac:spMkLst>
            <pc:docMk/>
            <pc:sldMk cId="1702679268" sldId="270"/>
            <ac:spMk id="5" creationId="{2C02D604-4152-66C6-D26B-E8DE1D83FA54}"/>
          </ac:spMkLst>
        </pc:spChg>
        <pc:spChg chg="del mod ord">
          <ac:chgData name="David Pritchard" userId="f0969c25dbe68310" providerId="LiveId" clId="{796AFD34-7B99-4C4D-8369-06C247FF6A0D}" dt="2023-07-12T10:10:59.900" v="26323" actId="478"/>
          <ac:spMkLst>
            <pc:docMk/>
            <pc:sldMk cId="1702679268" sldId="270"/>
            <ac:spMk id="7" creationId="{5995834D-4CAE-F9FA-7854-E978E455FCD7}"/>
          </ac:spMkLst>
        </pc:spChg>
        <pc:spChg chg="add del mod">
          <ac:chgData name="David Pritchard" userId="f0969c25dbe68310" providerId="LiveId" clId="{796AFD34-7B99-4C4D-8369-06C247FF6A0D}" dt="2023-07-12T10:26:30.497" v="26613" actId="12084"/>
          <ac:spMkLst>
            <pc:docMk/>
            <pc:sldMk cId="1702679268" sldId="270"/>
            <ac:spMk id="8" creationId="{5BFFAE5B-E8E5-2463-1833-B18546840DE4}"/>
          </ac:spMkLst>
        </pc:spChg>
        <pc:spChg chg="add del mod">
          <ac:chgData name="David Pritchard" userId="f0969c25dbe68310" providerId="LiveId" clId="{796AFD34-7B99-4C4D-8369-06C247FF6A0D}" dt="2023-07-12T16:07:33.901" v="29033" actId="20577"/>
          <ac:spMkLst>
            <pc:docMk/>
            <pc:sldMk cId="1702679268" sldId="270"/>
            <ac:spMk id="10" creationId="{416EB323-51C7-3F43-CB87-190A823E3879}"/>
          </ac:spMkLst>
        </pc:spChg>
        <pc:spChg chg="add del mod">
          <ac:chgData name="David Pritchard" userId="f0969c25dbe68310" providerId="LiveId" clId="{796AFD34-7B99-4C4D-8369-06C247FF6A0D}" dt="2023-07-12T10:41:00.873" v="26820" actId="478"/>
          <ac:spMkLst>
            <pc:docMk/>
            <pc:sldMk cId="1702679268" sldId="270"/>
            <ac:spMk id="12" creationId="{3DA010DB-B2E5-741A-E6CF-7E460AE4E2E0}"/>
          </ac:spMkLst>
        </pc:spChg>
        <pc:spChg chg="add del">
          <ac:chgData name="David Pritchard" userId="f0969c25dbe68310" providerId="LiveId" clId="{796AFD34-7B99-4C4D-8369-06C247FF6A0D}" dt="2023-07-10T14:31:55.692" v="15190" actId="26606"/>
          <ac:spMkLst>
            <pc:docMk/>
            <pc:sldMk cId="1702679268" sldId="270"/>
            <ac:spMk id="12" creationId="{E8A8EAB8-D2FF-444D-B34B-7D32F106AD0E}"/>
          </ac:spMkLst>
        </pc:spChg>
        <pc:spChg chg="add del mod">
          <ac:chgData name="David Pritchard" userId="f0969c25dbe68310" providerId="LiveId" clId="{796AFD34-7B99-4C4D-8369-06C247FF6A0D}" dt="2023-07-12T10:42:23.187" v="26825" actId="478"/>
          <ac:spMkLst>
            <pc:docMk/>
            <pc:sldMk cId="1702679268" sldId="270"/>
            <ac:spMk id="14" creationId="{C950C3B8-C299-521B-1568-EC602F951137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18" creationId="{76F2B300-359C-3DA3-12CF-50A5A0CCE2A0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19" creationId="{680F902E-49A6-1A85-D57C-962F8960EB8D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0" creationId="{86D98AD9-A017-EE4A-82FE-F7C206BEEBA5}"/>
          </ac:spMkLst>
        </pc:spChg>
        <pc:spChg chg="add del">
          <ac:chgData name="David Pritchard" userId="f0969c25dbe68310" providerId="LiveId" clId="{796AFD34-7B99-4C4D-8369-06C247FF6A0D}" dt="2023-07-10T14:33:58.548" v="15198" actId="26606"/>
          <ac:spMkLst>
            <pc:docMk/>
            <pc:sldMk cId="1702679268" sldId="270"/>
            <ac:spMk id="21" creationId="{E8A8EAB8-D2FF-444D-B34B-7D32F106AD0E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1" creationId="{F65946EA-38C3-9182-62E3-F3A3F4A8885A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2" creationId="{601C4799-3BB0-6EC0-C3E9-66762DA38ADF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3" creationId="{BC2EDB93-2E32-2A5B-A6EA-BE1ACD586B66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4" creationId="{00C38AC9-FE98-BDCC-E34B-65EFD1FBCC78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5" creationId="{C9781BF9-7162-3AB5-93DD-7874518AD55A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6" creationId="{3B74EEE9-7E02-5754-67CC-D8E2162FFE8D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7" creationId="{56E75681-B10C-EA37-F9D6-3A50B1CA53B1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8" creationId="{9D155671-F959-066F-BFC1-0AAA1E8AB3E2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29" creationId="{603920E0-0F23-C006-C3C1-805E311693D5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0" creationId="{5DFAF3A4-FD02-FC6F-DDDC-3ED673B19D3F}"/>
          </ac:spMkLst>
        </pc:spChg>
        <pc:spChg chg="add del">
          <ac:chgData name="David Pritchard" userId="f0969c25dbe68310" providerId="LiveId" clId="{796AFD34-7B99-4C4D-8369-06C247FF6A0D}" dt="2023-07-10T14:35:09.136" v="15205" actId="26606"/>
          <ac:spMkLst>
            <pc:docMk/>
            <pc:sldMk cId="1702679268" sldId="270"/>
            <ac:spMk id="30" creationId="{E8A8EAB8-D2FF-444D-B34B-7D32F106AD0E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1" creationId="{B87AE384-9461-BA72-6F3A-D9BA98746564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2" creationId="{FF334FD3-BF94-55D7-69FF-1A35484F3FF7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3" creationId="{4A9DC93A-42D5-D9DD-4BE4-3CDB173A62E4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4" creationId="{6CFD9520-405C-87E4-2F31-809AEC8AE363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5" creationId="{1C56D9BD-9748-0A23-EF27-1C9BA9153098}"/>
          </ac:spMkLst>
        </pc:spChg>
        <pc:spChg chg="mod">
          <ac:chgData name="David Pritchard" userId="f0969c25dbe68310" providerId="LiveId" clId="{796AFD34-7B99-4C4D-8369-06C247FF6A0D}" dt="2023-07-12T10:46:21.417" v="26834" actId="18245"/>
          <ac:spMkLst>
            <pc:docMk/>
            <pc:sldMk cId="1702679268" sldId="270"/>
            <ac:spMk id="36" creationId="{EDB76467-ED6B-CA20-900B-BE61E8040447}"/>
          </ac:spMkLst>
        </pc:spChg>
        <pc:spChg chg="mod">
          <ac:chgData name="David Pritchard" userId="f0969c25dbe68310" providerId="LiveId" clId="{796AFD34-7B99-4C4D-8369-06C247FF6A0D}" dt="2023-07-12T10:46:09.559" v="26833" actId="18245"/>
          <ac:spMkLst>
            <pc:docMk/>
            <pc:sldMk cId="1702679268" sldId="270"/>
            <ac:spMk id="37" creationId="{2B3E94CB-7109-0458-571E-90E457BF175D}"/>
          </ac:spMkLst>
        </pc:spChg>
        <pc:spChg chg="add del mod">
          <ac:chgData name="David Pritchard" userId="f0969c25dbe68310" providerId="LiveId" clId="{796AFD34-7B99-4C4D-8369-06C247FF6A0D}" dt="2023-07-12T10:54:14.446" v="27256"/>
          <ac:spMkLst>
            <pc:docMk/>
            <pc:sldMk cId="1702679268" sldId="270"/>
            <ac:spMk id="38" creationId="{5F549E9F-4683-76F4-61FD-B45393DA17F3}"/>
          </ac:spMkLst>
        </pc:spChg>
        <pc:spChg chg="add del">
          <ac:chgData name="David Pritchard" userId="f0969c25dbe68310" providerId="LiveId" clId="{796AFD34-7B99-4C4D-8369-06C247FF6A0D}" dt="2023-07-12T10:52:05.219" v="27246" actId="26606"/>
          <ac:spMkLst>
            <pc:docMk/>
            <pc:sldMk cId="1702679268" sldId="270"/>
            <ac:spMk id="39" creationId="{E8A8EAB8-D2FF-444D-B34B-7D32F106AD0E}"/>
          </ac:spMkLst>
        </pc:spChg>
        <pc:spChg chg="add del mod">
          <ac:chgData name="David Pritchard" userId="f0969c25dbe68310" providerId="LiveId" clId="{796AFD34-7B99-4C4D-8369-06C247FF6A0D}" dt="2023-07-12T10:54:14.448" v="27258"/>
          <ac:spMkLst>
            <pc:docMk/>
            <pc:sldMk cId="1702679268" sldId="270"/>
            <ac:spMk id="40" creationId="{33AD3113-EC89-1F64-20C7-FDDF7B504BEF}"/>
          </ac:spMkLst>
        </pc:spChg>
        <pc:spChg chg="add del">
          <ac:chgData name="David Pritchard" userId="f0969c25dbe68310" providerId="LiveId" clId="{796AFD34-7B99-4C4D-8369-06C247FF6A0D}" dt="2023-07-12T10:54:22.538" v="27259" actId="26606"/>
          <ac:spMkLst>
            <pc:docMk/>
            <pc:sldMk cId="1702679268" sldId="270"/>
            <ac:spMk id="45" creationId="{E8A8EAB8-D2FF-444D-B34B-7D32F106AD0E}"/>
          </ac:spMkLst>
        </pc:spChg>
        <pc:spChg chg="add del">
          <ac:chgData name="David Pritchard" userId="f0969c25dbe68310" providerId="LiveId" clId="{796AFD34-7B99-4C4D-8369-06C247FF6A0D}" dt="2023-07-12T10:11:14.362" v="26326" actId="26606"/>
          <ac:spMkLst>
            <pc:docMk/>
            <pc:sldMk cId="1702679268" sldId="270"/>
            <ac:spMk id="48" creationId="{526E0BFB-CDF1-4990-8C11-AC849311E0A8}"/>
          </ac:spMkLst>
        </pc:spChg>
        <pc:spChg chg="add del">
          <ac:chgData name="David Pritchard" userId="f0969c25dbe68310" providerId="LiveId" clId="{796AFD34-7B99-4C4D-8369-06C247FF6A0D}" dt="2023-07-12T10:54:56.816" v="27262" actId="26606"/>
          <ac:spMkLst>
            <pc:docMk/>
            <pc:sldMk cId="1702679268" sldId="270"/>
            <ac:spMk id="49" creationId="{375B19E4-0108-41C4-8DB1-11BAE0B49D9B}"/>
          </ac:spMkLst>
        </pc:spChg>
        <pc:spChg chg="add del">
          <ac:chgData name="David Pritchard" userId="f0969c25dbe68310" providerId="LiveId" clId="{796AFD34-7B99-4C4D-8369-06C247FF6A0D}" dt="2023-07-12T10:11:14.362" v="26326" actId="26606"/>
          <ac:spMkLst>
            <pc:docMk/>
            <pc:sldMk cId="1702679268" sldId="270"/>
            <ac:spMk id="50" creationId="{6069A1F8-9BEB-4786-9694-FC48B2D75D21}"/>
          </ac:spMkLst>
        </pc:spChg>
        <pc:spChg chg="add del">
          <ac:chgData name="David Pritchard" userId="f0969c25dbe68310" providerId="LiveId" clId="{796AFD34-7B99-4C4D-8369-06C247FF6A0D}" dt="2023-07-12T10:11:14.362" v="26326" actId="26606"/>
          <ac:spMkLst>
            <pc:docMk/>
            <pc:sldMk cId="1702679268" sldId="270"/>
            <ac:spMk id="52" creationId="{AF2F604E-43BE-4DC3-B983-E071523364F8}"/>
          </ac:spMkLst>
        </pc:spChg>
        <pc:spChg chg="add del">
          <ac:chgData name="David Pritchard" userId="f0969c25dbe68310" providerId="LiveId" clId="{796AFD34-7B99-4C4D-8369-06C247FF6A0D}" dt="2023-07-12T10:11:14.362" v="26326" actId="26606"/>
          <ac:spMkLst>
            <pc:docMk/>
            <pc:sldMk cId="1702679268" sldId="270"/>
            <ac:spMk id="54" creationId="{08C9B587-E65E-4B52-B37C-ABEBB6E87928}"/>
          </ac:spMkLst>
        </pc:spChg>
        <pc:spChg chg="add del">
          <ac:chgData name="David Pritchard" userId="f0969c25dbe68310" providerId="LiveId" clId="{796AFD34-7B99-4C4D-8369-06C247FF6A0D}" dt="2023-07-12T10:57:16.431" v="27270" actId="26606"/>
          <ac:spMkLst>
            <pc:docMk/>
            <pc:sldMk cId="1702679268" sldId="270"/>
            <ac:spMk id="58" creationId="{9B6A81E7-2A43-4366-8431-1FA7A780A2E6}"/>
          </ac:spMkLst>
        </pc:spChg>
        <pc:spChg chg="add del">
          <ac:chgData name="David Pritchard" userId="f0969c25dbe68310" providerId="LiveId" clId="{796AFD34-7B99-4C4D-8369-06C247FF6A0D}" dt="2023-07-12T10:57:16.431" v="27270" actId="26606"/>
          <ac:spMkLst>
            <pc:docMk/>
            <pc:sldMk cId="1702679268" sldId="270"/>
            <ac:spMk id="59" creationId="{D09B7001-6C15-47E8-8C3B-A6EB53C98D3A}"/>
          </ac:spMkLst>
        </pc:spChg>
        <pc:spChg chg="add del">
          <ac:chgData name="David Pritchard" userId="f0969c25dbe68310" providerId="LiveId" clId="{796AFD34-7B99-4C4D-8369-06C247FF6A0D}" dt="2023-07-12T10:57:16.431" v="27270" actId="26606"/>
          <ac:spMkLst>
            <pc:docMk/>
            <pc:sldMk cId="1702679268" sldId="270"/>
            <ac:spMk id="60" creationId="{7D3D7337-C310-4B2B-BE2D-98E9D6EC0DC8}"/>
          </ac:spMkLst>
        </pc:spChg>
        <pc:spChg chg="add del">
          <ac:chgData name="David Pritchard" userId="f0969c25dbe68310" providerId="LiveId" clId="{796AFD34-7B99-4C4D-8369-06C247FF6A0D}" dt="2023-07-12T10:54:47.542" v="27261" actId="26606"/>
          <ac:spMkLst>
            <pc:docMk/>
            <pc:sldMk cId="1702679268" sldId="270"/>
            <ac:spMk id="61" creationId="{21A75659-5A6F-4F77-9679-678A00B9D8DC}"/>
          </ac:spMkLst>
        </pc:spChg>
        <pc:spChg chg="add">
          <ac:chgData name="David Pritchard" userId="f0969c25dbe68310" providerId="LiveId" clId="{796AFD34-7B99-4C4D-8369-06C247FF6A0D}" dt="2023-07-12T10:57:16.431" v="27270" actId="26606"/>
          <ac:spMkLst>
            <pc:docMk/>
            <pc:sldMk cId="1702679268" sldId="270"/>
            <ac:spMk id="62" creationId="{E8A8EAB8-D2FF-444D-B34B-7D32F106AD0E}"/>
          </ac:spMkLst>
        </pc:spChg>
        <pc:spChg chg="add del">
          <ac:chgData name="David Pritchard" userId="f0969c25dbe68310" providerId="LiveId" clId="{796AFD34-7B99-4C4D-8369-06C247FF6A0D}" dt="2023-07-12T10:54:47.542" v="27261" actId="26606"/>
          <ac:spMkLst>
            <pc:docMk/>
            <pc:sldMk cId="1702679268" sldId="270"/>
            <ac:spMk id="63" creationId="{E30A3A45-140E-431E-AED0-07EF836310B3}"/>
          </ac:spMkLst>
        </pc:spChg>
        <pc:spChg chg="add del">
          <ac:chgData name="David Pritchard" userId="f0969c25dbe68310" providerId="LiveId" clId="{796AFD34-7B99-4C4D-8369-06C247FF6A0D}" dt="2023-07-12T10:54:47.542" v="27261" actId="26606"/>
          <ac:spMkLst>
            <pc:docMk/>
            <pc:sldMk cId="1702679268" sldId="270"/>
            <ac:spMk id="65" creationId="{55D4142C-5077-457F-A6AD-3FECFDB39685}"/>
          </ac:spMkLst>
        </pc:spChg>
        <pc:spChg chg="add del">
          <ac:chgData name="David Pritchard" userId="f0969c25dbe68310" providerId="LiveId" clId="{796AFD34-7B99-4C4D-8369-06C247FF6A0D}" dt="2023-07-12T10:54:47.542" v="27261" actId="26606"/>
          <ac:spMkLst>
            <pc:docMk/>
            <pc:sldMk cId="1702679268" sldId="270"/>
            <ac:spMk id="67" creationId="{7A5F0580-5EE9-419F-96EE-B6529EF6E7D0}"/>
          </ac:spMkLst>
        </pc:spChg>
        <pc:grpChg chg="mod">
          <ac:chgData name="David Pritchard" userId="f0969c25dbe68310" providerId="LiveId" clId="{796AFD34-7B99-4C4D-8369-06C247FF6A0D}" dt="2023-07-12T10:46:21.417" v="26834" actId="18245"/>
          <ac:grpSpMkLst>
            <pc:docMk/>
            <pc:sldMk cId="1702679268" sldId="270"/>
            <ac:grpSpMk id="17" creationId="{4B54EE33-5B7E-D140-A4A3-F0A8BCD5B2C9}"/>
          </ac:grpSpMkLst>
        </pc:grpChg>
        <pc:graphicFrameChg chg="add del mod">
          <ac:chgData name="David Pritchard" userId="f0969c25dbe68310" providerId="LiveId" clId="{796AFD34-7B99-4C4D-8369-06C247FF6A0D}" dt="2023-07-12T10:26:47.378" v="26614" actId="11529"/>
          <ac:graphicFrameMkLst>
            <pc:docMk/>
            <pc:sldMk cId="1702679268" sldId="270"/>
            <ac:graphicFrameMk id="9" creationId="{52AC7196-3AE1-686E-5854-88952164B09B}"/>
          </ac:graphicFrameMkLst>
        </pc:graphicFrameChg>
        <pc:graphicFrameChg chg="add del mod">
          <ac:chgData name="David Pritchard" userId="f0969c25dbe68310" providerId="LiveId" clId="{796AFD34-7B99-4C4D-8369-06C247FF6A0D}" dt="2023-07-12T10:39:38.392" v="26811" actId="12084"/>
          <ac:graphicFrameMkLst>
            <pc:docMk/>
            <pc:sldMk cId="1702679268" sldId="270"/>
            <ac:graphicFrameMk id="15" creationId="{B3758A7C-BC9C-13DE-8B9C-DB834A575A3E}"/>
          </ac:graphicFrameMkLst>
        </pc:graphicFrameChg>
        <pc:graphicFrameChg chg="add del mod">
          <ac:chgData name="David Pritchard" userId="f0969c25dbe68310" providerId="LiveId" clId="{796AFD34-7B99-4C4D-8369-06C247FF6A0D}" dt="2023-07-12T10:46:24.993" v="26835" actId="12084"/>
          <ac:graphicFrameMkLst>
            <pc:docMk/>
            <pc:sldMk cId="1702679268" sldId="270"/>
            <ac:graphicFrameMk id="16" creationId="{B576C0B0-F89C-2EAA-4BD4-8613036FA6CA}"/>
          </ac:graphicFrameMkLst>
        </pc:graphicFrameChg>
        <pc:picChg chg="add del mod">
          <ac:chgData name="David Pritchard" userId="f0969c25dbe68310" providerId="LiveId" clId="{796AFD34-7B99-4C4D-8369-06C247FF6A0D}" dt="2023-07-10T14:30:24.311" v="15182" actId="931"/>
          <ac:picMkLst>
            <pc:docMk/>
            <pc:sldMk cId="1702679268" sldId="270"/>
            <ac:picMk id="4" creationId="{6E2D51E8-4A00-83B4-1633-719C9B13D990}"/>
          </ac:picMkLst>
        </pc:picChg>
        <pc:picChg chg="add mod ord">
          <ac:chgData name="David Pritchard" userId="f0969c25dbe68310" providerId="LiveId" clId="{796AFD34-7B99-4C4D-8369-06C247FF6A0D}" dt="2023-07-12T10:57:35.116" v="27274" actId="1076"/>
          <ac:picMkLst>
            <pc:docMk/>
            <pc:sldMk cId="1702679268" sldId="270"/>
            <ac:picMk id="6" creationId="{CADEFE2B-28B8-579B-C7A4-A990D4AC2067}"/>
          </ac:picMkLst>
        </pc:picChg>
        <pc:cxnChg chg="add del">
          <ac:chgData name="David Pritchard" userId="f0969c25dbe68310" providerId="LiveId" clId="{796AFD34-7B99-4C4D-8369-06C247FF6A0D}" dt="2023-07-10T14:31:55.692" v="15190" actId="26606"/>
          <ac:cxnSpMkLst>
            <pc:docMk/>
            <pc:sldMk cId="1702679268" sldId="270"/>
            <ac:cxnSpMk id="14" creationId="{EEA38897-7BA3-4408-8083-3235339C4A60}"/>
          </ac:cxnSpMkLst>
        </pc:cxnChg>
        <pc:cxnChg chg="add del">
          <ac:chgData name="David Pritchard" userId="f0969c25dbe68310" providerId="LiveId" clId="{796AFD34-7B99-4C4D-8369-06C247FF6A0D}" dt="2023-07-10T14:31:55.692" v="15190" actId="26606"/>
          <ac:cxnSpMkLst>
            <pc:docMk/>
            <pc:sldMk cId="1702679268" sldId="270"/>
            <ac:cxnSpMk id="16" creationId="{F11AD06B-AB20-4097-8606-5DA00DBACE88}"/>
          </ac:cxnSpMkLst>
        </pc:cxnChg>
        <pc:cxnChg chg="add del">
          <ac:chgData name="David Pritchard" userId="f0969c25dbe68310" providerId="LiveId" clId="{796AFD34-7B99-4C4D-8369-06C247FF6A0D}" dt="2023-07-10T14:33:58.548" v="15198" actId="26606"/>
          <ac:cxnSpMkLst>
            <pc:docMk/>
            <pc:sldMk cId="1702679268" sldId="270"/>
            <ac:cxnSpMk id="23" creationId="{EEA38897-7BA3-4408-8083-3235339C4A60}"/>
          </ac:cxnSpMkLst>
        </pc:cxnChg>
        <pc:cxnChg chg="add del">
          <ac:chgData name="David Pritchard" userId="f0969c25dbe68310" providerId="LiveId" clId="{796AFD34-7B99-4C4D-8369-06C247FF6A0D}" dt="2023-07-10T14:33:58.548" v="15198" actId="26606"/>
          <ac:cxnSpMkLst>
            <pc:docMk/>
            <pc:sldMk cId="1702679268" sldId="270"/>
            <ac:cxnSpMk id="25" creationId="{F11AD06B-AB20-4097-8606-5DA00DBACE88}"/>
          </ac:cxnSpMkLst>
        </pc:cxnChg>
        <pc:cxnChg chg="add del">
          <ac:chgData name="David Pritchard" userId="f0969c25dbe68310" providerId="LiveId" clId="{796AFD34-7B99-4C4D-8369-06C247FF6A0D}" dt="2023-07-10T14:35:09.136" v="15205" actId="26606"/>
          <ac:cxnSpMkLst>
            <pc:docMk/>
            <pc:sldMk cId="1702679268" sldId="270"/>
            <ac:cxnSpMk id="32" creationId="{EEA38897-7BA3-4408-8083-3235339C4A60}"/>
          </ac:cxnSpMkLst>
        </pc:cxnChg>
        <pc:cxnChg chg="add del">
          <ac:chgData name="David Pritchard" userId="f0969c25dbe68310" providerId="LiveId" clId="{796AFD34-7B99-4C4D-8369-06C247FF6A0D}" dt="2023-07-10T14:35:09.136" v="15205" actId="26606"/>
          <ac:cxnSpMkLst>
            <pc:docMk/>
            <pc:sldMk cId="1702679268" sldId="270"/>
            <ac:cxnSpMk id="34" creationId="{F11AD06B-AB20-4097-8606-5DA00DBACE88}"/>
          </ac:cxnSpMkLst>
        </pc:cxnChg>
        <pc:cxnChg chg="add del">
          <ac:chgData name="David Pritchard" userId="f0969c25dbe68310" providerId="LiveId" clId="{796AFD34-7B99-4C4D-8369-06C247FF6A0D}" dt="2023-07-12T10:52:05.219" v="27246" actId="26606"/>
          <ac:cxnSpMkLst>
            <pc:docMk/>
            <pc:sldMk cId="1702679268" sldId="270"/>
            <ac:cxnSpMk id="41" creationId="{EEA38897-7BA3-4408-8083-3235339C4A60}"/>
          </ac:cxnSpMkLst>
        </pc:cxnChg>
        <pc:cxnChg chg="add del">
          <ac:chgData name="David Pritchard" userId="f0969c25dbe68310" providerId="LiveId" clId="{796AFD34-7B99-4C4D-8369-06C247FF6A0D}" dt="2023-07-12T10:52:05.219" v="27246" actId="26606"/>
          <ac:cxnSpMkLst>
            <pc:docMk/>
            <pc:sldMk cId="1702679268" sldId="270"/>
            <ac:cxnSpMk id="43" creationId="{F11AD06B-AB20-4097-8606-5DA00DBACE88}"/>
          </ac:cxnSpMkLst>
        </pc:cxnChg>
        <pc:cxnChg chg="add del">
          <ac:chgData name="David Pritchard" userId="f0969c25dbe68310" providerId="LiveId" clId="{796AFD34-7B99-4C4D-8369-06C247FF6A0D}" dt="2023-07-12T10:54:22.538" v="27259" actId="26606"/>
          <ac:cxnSpMkLst>
            <pc:docMk/>
            <pc:sldMk cId="1702679268" sldId="270"/>
            <ac:cxnSpMk id="46" creationId="{EEA38897-7BA3-4408-8083-3235339C4A60}"/>
          </ac:cxnSpMkLst>
        </pc:cxnChg>
        <pc:cxnChg chg="add del">
          <ac:chgData name="David Pritchard" userId="f0969c25dbe68310" providerId="LiveId" clId="{796AFD34-7B99-4C4D-8369-06C247FF6A0D}" dt="2023-07-12T10:54:22.538" v="27259" actId="26606"/>
          <ac:cxnSpMkLst>
            <pc:docMk/>
            <pc:sldMk cId="1702679268" sldId="270"/>
            <ac:cxnSpMk id="47" creationId="{F11AD06B-AB20-4097-8606-5DA00DBACE88}"/>
          </ac:cxnSpMkLst>
        </pc:cxnChg>
        <pc:cxnChg chg="add del">
          <ac:chgData name="David Pritchard" userId="f0969c25dbe68310" providerId="LiveId" clId="{796AFD34-7B99-4C4D-8369-06C247FF6A0D}" dt="2023-07-12T10:54:56.816" v="27262" actId="26606"/>
          <ac:cxnSpMkLst>
            <pc:docMk/>
            <pc:sldMk cId="1702679268" sldId="270"/>
            <ac:cxnSpMk id="51" creationId="{C727A21A-62F5-405C-B7A5-439FD3993289}"/>
          </ac:cxnSpMkLst>
        </pc:cxnChg>
        <pc:cxnChg chg="add del">
          <ac:chgData name="David Pritchard" userId="f0969c25dbe68310" providerId="LiveId" clId="{796AFD34-7B99-4C4D-8369-06C247FF6A0D}" dt="2023-07-12T10:54:56.816" v="27262" actId="26606"/>
          <ac:cxnSpMkLst>
            <pc:docMk/>
            <pc:sldMk cId="1702679268" sldId="270"/>
            <ac:cxnSpMk id="56" creationId="{92E62CE6-1D21-4565-8E90-0F1D900BEF85}"/>
          </ac:cxnSpMkLst>
        </pc:cxnChg>
        <pc:cxnChg chg="add">
          <ac:chgData name="David Pritchard" userId="f0969c25dbe68310" providerId="LiveId" clId="{796AFD34-7B99-4C4D-8369-06C247FF6A0D}" dt="2023-07-12T10:57:16.431" v="27270" actId="26606"/>
          <ac:cxnSpMkLst>
            <pc:docMk/>
            <pc:sldMk cId="1702679268" sldId="270"/>
            <ac:cxnSpMk id="64" creationId="{EEA38897-7BA3-4408-8083-3235339C4A60}"/>
          </ac:cxnSpMkLst>
        </pc:cxnChg>
        <pc:cxnChg chg="add">
          <ac:chgData name="David Pritchard" userId="f0969c25dbe68310" providerId="LiveId" clId="{796AFD34-7B99-4C4D-8369-06C247FF6A0D}" dt="2023-07-12T10:57:16.431" v="27270" actId="26606"/>
          <ac:cxnSpMkLst>
            <pc:docMk/>
            <pc:sldMk cId="1702679268" sldId="270"/>
            <ac:cxnSpMk id="69" creationId="{F11AD06B-AB20-4097-8606-5DA00DBACE88}"/>
          </ac:cxnSpMkLst>
        </pc:cxnChg>
      </pc:sldChg>
      <pc:sldChg chg="modSp mod ord modAnim modNotesTx">
        <pc:chgData name="David Pritchard" userId="f0969c25dbe68310" providerId="LiveId" clId="{796AFD34-7B99-4C4D-8369-06C247FF6A0D}" dt="2023-07-13T17:33:33.484" v="30297" actId="20577"/>
        <pc:sldMkLst>
          <pc:docMk/>
          <pc:sldMk cId="3898069961" sldId="271"/>
        </pc:sldMkLst>
        <pc:graphicFrameChg chg="mod">
          <ac:chgData name="David Pritchard" userId="f0969c25dbe68310" providerId="LiveId" clId="{796AFD34-7B99-4C4D-8369-06C247FF6A0D}" dt="2023-07-13T17:33:33.484" v="30297" actId="20577"/>
          <ac:graphicFrameMkLst>
            <pc:docMk/>
            <pc:sldMk cId="3898069961" sldId="271"/>
            <ac:graphicFrameMk id="7" creationId="{037357DA-7D31-A03A-2E48-DE325AD68DF2}"/>
          </ac:graphicFrameMkLst>
        </pc:graphicFrameChg>
      </pc:sldChg>
      <pc:sldChg chg="addSp delSp modSp del mod setBg modAnim setClrOvrMap">
        <pc:chgData name="David Pritchard" userId="f0969c25dbe68310" providerId="LiveId" clId="{796AFD34-7B99-4C4D-8369-06C247FF6A0D}" dt="2023-07-09T16:13:50.979" v="2394" actId="2696"/>
        <pc:sldMkLst>
          <pc:docMk/>
          <pc:sldMk cId="2347134354" sldId="272"/>
        </pc:sldMkLst>
        <pc:spChg chg="del">
          <ac:chgData name="David Pritchard" userId="f0969c25dbe68310" providerId="LiveId" clId="{796AFD34-7B99-4C4D-8369-06C247FF6A0D}" dt="2023-07-09T15:12:58.676" v="1728" actId="26606"/>
          <ac:spMkLst>
            <pc:docMk/>
            <pc:sldMk cId="2347134354" sldId="272"/>
            <ac:spMk id="4" creationId="{5E2984E3-30EB-C6E8-3DAD-1DB67DF061D7}"/>
          </ac:spMkLst>
        </pc:spChg>
        <pc:spChg chg="add mod ord">
          <ac:chgData name="David Pritchard" userId="f0969c25dbe68310" providerId="LiveId" clId="{796AFD34-7B99-4C4D-8369-06C247FF6A0D}" dt="2023-07-09T15:40:29.014" v="1893" actId="26606"/>
          <ac:spMkLst>
            <pc:docMk/>
            <pc:sldMk cId="2347134354" sldId="272"/>
            <ac:spMk id="5" creationId="{943CF595-E9A3-DB18-600A-161026C6F389}"/>
          </ac:spMkLst>
        </pc:spChg>
        <pc:spChg chg="add del">
          <ac:chgData name="David Pritchard" userId="f0969c25dbe68310" providerId="LiveId" clId="{796AFD34-7B99-4C4D-8369-06C247FF6A0D}" dt="2023-07-09T15:18:15.173" v="1744" actId="26606"/>
          <ac:spMkLst>
            <pc:docMk/>
            <pc:sldMk cId="2347134354" sldId="272"/>
            <ac:spMk id="11" creationId="{9228552E-C8B1-4A80-8448-0787CE0FC704}"/>
          </ac:spMkLst>
        </pc:spChg>
        <pc:spChg chg="add del">
          <ac:chgData name="David Pritchard" userId="f0969c25dbe68310" providerId="LiveId" clId="{796AFD34-7B99-4C4D-8369-06C247FF6A0D}" dt="2023-07-09T15:30:23.560" v="1807" actId="26606"/>
          <ac:spMkLst>
            <pc:docMk/>
            <pc:sldMk cId="2347134354" sldId="272"/>
            <ac:spMk id="16" creationId="{2EB492CD-616E-47F8-933B-5E2D952A0593}"/>
          </ac:spMkLst>
        </pc:spChg>
        <pc:spChg chg="add del">
          <ac:chgData name="David Pritchard" userId="f0969c25dbe68310" providerId="LiveId" clId="{796AFD34-7B99-4C4D-8369-06C247FF6A0D}" dt="2023-07-09T15:30:23.560" v="1807" actId="26606"/>
          <ac:spMkLst>
            <pc:docMk/>
            <pc:sldMk cId="2347134354" sldId="272"/>
            <ac:spMk id="18" creationId="{59383CF9-23B5-4335-9B21-1791C4CF1C75}"/>
          </ac:spMkLst>
        </pc:spChg>
        <pc:spChg chg="add del">
          <ac:chgData name="David Pritchard" userId="f0969c25dbe68310" providerId="LiveId" clId="{796AFD34-7B99-4C4D-8369-06C247FF6A0D}" dt="2023-07-09T15:30:23.560" v="1807" actId="26606"/>
          <ac:spMkLst>
            <pc:docMk/>
            <pc:sldMk cId="2347134354" sldId="272"/>
            <ac:spMk id="20" creationId="{0007FE00-9498-4706-B255-6437B0252C02}"/>
          </ac:spMkLst>
        </pc:spChg>
        <pc:spChg chg="add del">
          <ac:chgData name="David Pritchard" userId="f0969c25dbe68310" providerId="LiveId" clId="{796AFD34-7B99-4C4D-8369-06C247FF6A0D}" dt="2023-07-09T15:30:23.282" v="1806" actId="26606"/>
          <ac:spMkLst>
            <pc:docMk/>
            <pc:sldMk cId="2347134354" sldId="272"/>
            <ac:spMk id="25" creationId="{8FC9BE17-9A7B-462D-AE50-3D8777387304}"/>
          </ac:spMkLst>
        </pc:spChg>
        <pc:spChg chg="add del">
          <ac:chgData name="David Pritchard" userId="f0969c25dbe68310" providerId="LiveId" clId="{796AFD34-7B99-4C4D-8369-06C247FF6A0D}" dt="2023-07-09T15:30:23.282" v="1806" actId="26606"/>
          <ac:spMkLst>
            <pc:docMk/>
            <pc:sldMk cId="2347134354" sldId="272"/>
            <ac:spMk id="27" creationId="{3EBE8569-6AEC-4B8C-8D53-2DE337CDBA65}"/>
          </ac:spMkLst>
        </pc:spChg>
        <pc:spChg chg="add del">
          <ac:chgData name="David Pritchard" userId="f0969c25dbe68310" providerId="LiveId" clId="{796AFD34-7B99-4C4D-8369-06C247FF6A0D}" dt="2023-07-09T15:30:23.282" v="1806" actId="26606"/>
          <ac:spMkLst>
            <pc:docMk/>
            <pc:sldMk cId="2347134354" sldId="272"/>
            <ac:spMk id="29" creationId="{55D4142C-5077-457F-A6AD-3FECFDB39685}"/>
          </ac:spMkLst>
        </pc:spChg>
        <pc:spChg chg="add del">
          <ac:chgData name="David Pritchard" userId="f0969c25dbe68310" providerId="LiveId" clId="{796AFD34-7B99-4C4D-8369-06C247FF6A0D}" dt="2023-07-09T15:30:23.282" v="1806" actId="26606"/>
          <ac:spMkLst>
            <pc:docMk/>
            <pc:sldMk cId="2347134354" sldId="272"/>
            <ac:spMk id="31" creationId="{7A5F0580-5EE9-419F-96EE-B6529EF6E7D0}"/>
          </ac:spMkLst>
        </pc:spChg>
        <pc:spChg chg="add del">
          <ac:chgData name="David Pritchard" userId="f0969c25dbe68310" providerId="LiveId" clId="{796AFD34-7B99-4C4D-8369-06C247FF6A0D}" dt="2023-07-09T15:31:10.678" v="1810" actId="26606"/>
          <ac:spMkLst>
            <pc:docMk/>
            <pc:sldMk cId="2347134354" sldId="272"/>
            <ac:spMk id="33" creationId="{572A6AC3-A5EB-4E50-B460-8B0A428F31B0}"/>
          </ac:spMkLst>
        </pc:spChg>
        <pc:spChg chg="add del">
          <ac:chgData name="David Pritchard" userId="f0969c25dbe68310" providerId="LiveId" clId="{796AFD34-7B99-4C4D-8369-06C247FF6A0D}" dt="2023-07-09T15:31:10.413" v="1809" actId="26606"/>
          <ac:spMkLst>
            <pc:docMk/>
            <pc:sldMk cId="2347134354" sldId="272"/>
            <ac:spMk id="38" creationId="{8108D317-7CBD-4897-BD1F-959436D2A3BE}"/>
          </ac:spMkLst>
        </pc:spChg>
        <pc:spChg chg="add del">
          <ac:chgData name="David Pritchard" userId="f0969c25dbe68310" providerId="LiveId" clId="{796AFD34-7B99-4C4D-8369-06C247FF6A0D}" dt="2023-07-09T15:31:10.413" v="1809" actId="26606"/>
          <ac:spMkLst>
            <pc:docMk/>
            <pc:sldMk cId="2347134354" sldId="272"/>
            <ac:spMk id="40" creationId="{D6297641-8B9F-4767-9606-8A11313227BF}"/>
          </ac:spMkLst>
        </pc:spChg>
        <pc:spChg chg="add del">
          <ac:chgData name="David Pritchard" userId="f0969c25dbe68310" providerId="LiveId" clId="{796AFD34-7B99-4C4D-8369-06C247FF6A0D}" dt="2023-07-09T15:31:10.413" v="1809" actId="26606"/>
          <ac:spMkLst>
            <pc:docMk/>
            <pc:sldMk cId="2347134354" sldId="272"/>
            <ac:spMk id="42" creationId="{D8F3CA65-EA00-46B4-9616-39E6853F7BED}"/>
          </ac:spMkLst>
        </pc:spChg>
        <pc:spChg chg="add del">
          <ac:chgData name="David Pritchard" userId="f0969c25dbe68310" providerId="LiveId" clId="{796AFD34-7B99-4C4D-8369-06C247FF6A0D}" dt="2023-07-09T15:39:25.283" v="1890" actId="26606"/>
          <ac:spMkLst>
            <pc:docMk/>
            <pc:sldMk cId="2347134354" sldId="272"/>
            <ac:spMk id="44" creationId="{257363FD-7E77-4145-9483-331A807ADF0E}"/>
          </ac:spMkLst>
        </pc:spChg>
        <pc:spChg chg="add del">
          <ac:chgData name="David Pritchard" userId="f0969c25dbe68310" providerId="LiveId" clId="{796AFD34-7B99-4C4D-8369-06C247FF6A0D}" dt="2023-07-09T15:39:24.986" v="1889" actId="26606"/>
          <ac:spMkLst>
            <pc:docMk/>
            <pc:sldMk cId="2347134354" sldId="272"/>
            <ac:spMk id="49" creationId="{7AADB56C-BA56-4D1E-A42A-A07A474446EC}"/>
          </ac:spMkLst>
        </pc:spChg>
        <pc:spChg chg="add del">
          <ac:chgData name="David Pritchard" userId="f0969c25dbe68310" providerId="LiveId" clId="{796AFD34-7B99-4C4D-8369-06C247FF6A0D}" dt="2023-07-09T15:40:29.014" v="1893" actId="26606"/>
          <ac:spMkLst>
            <pc:docMk/>
            <pc:sldMk cId="2347134354" sldId="272"/>
            <ac:spMk id="51" creationId="{230C3D3F-804C-4A71-8E21-2B62A4081F40}"/>
          </ac:spMkLst>
        </pc:spChg>
        <pc:spChg chg="add del">
          <ac:chgData name="David Pritchard" userId="f0969c25dbe68310" providerId="LiveId" clId="{796AFD34-7B99-4C4D-8369-06C247FF6A0D}" dt="2023-07-09T15:40:28.599" v="1892" actId="26606"/>
          <ac:spMkLst>
            <pc:docMk/>
            <pc:sldMk cId="2347134354" sldId="272"/>
            <ac:spMk id="56" creationId="{95199994-21AE-49A2-BA0D-12E295989A9A}"/>
          </ac:spMkLst>
        </pc:spChg>
        <pc:spChg chg="add del">
          <ac:chgData name="David Pritchard" userId="f0969c25dbe68310" providerId="LiveId" clId="{796AFD34-7B99-4C4D-8369-06C247FF6A0D}" dt="2023-07-09T15:40:28.599" v="1892" actId="26606"/>
          <ac:spMkLst>
            <pc:docMk/>
            <pc:sldMk cId="2347134354" sldId="272"/>
            <ac:spMk id="58" creationId="{A2C34835-4F79-4934-B151-D68E79764C72}"/>
          </ac:spMkLst>
        </pc:spChg>
        <pc:spChg chg="add">
          <ac:chgData name="David Pritchard" userId="f0969c25dbe68310" providerId="LiveId" clId="{796AFD34-7B99-4C4D-8369-06C247FF6A0D}" dt="2023-07-09T15:40:29.014" v="1893" actId="26606"/>
          <ac:spMkLst>
            <pc:docMk/>
            <pc:sldMk cId="2347134354" sldId="272"/>
            <ac:spMk id="60" creationId="{8F90786E-B72D-4C32-BDCE-A170B007822D}"/>
          </ac:spMkLst>
        </pc:spChg>
        <pc:spChg chg="add">
          <ac:chgData name="David Pritchard" userId="f0969c25dbe68310" providerId="LiveId" clId="{796AFD34-7B99-4C4D-8369-06C247FF6A0D}" dt="2023-07-09T15:40:29.014" v="1893" actId="26606"/>
          <ac:spMkLst>
            <pc:docMk/>
            <pc:sldMk cId="2347134354" sldId="272"/>
            <ac:spMk id="61" creationId="{5E46F2E7-848F-4A6C-A098-4764FDEA771A}"/>
          </ac:spMkLst>
        </pc:spChg>
        <pc:graphicFrameChg chg="add mod ord modGraphic">
          <ac:chgData name="David Pritchard" userId="f0969c25dbe68310" providerId="LiveId" clId="{796AFD34-7B99-4C4D-8369-06C247FF6A0D}" dt="2023-07-09T15:40:29.014" v="1893" actId="26606"/>
          <ac:graphicFrameMkLst>
            <pc:docMk/>
            <pc:sldMk cId="2347134354" sldId="272"/>
            <ac:graphicFrameMk id="6" creationId="{BAB45439-4FA3-BB79-AA01-785F586AB0CB}"/>
          </ac:graphicFrameMkLst>
        </pc:graphicFrameChg>
        <pc:picChg chg="add del mod ord">
          <ac:chgData name="David Pritchard" userId="f0969c25dbe68310" providerId="LiveId" clId="{796AFD34-7B99-4C4D-8369-06C247FF6A0D}" dt="2023-07-09T15:41:47.497" v="1897" actId="478"/>
          <ac:picMkLst>
            <pc:docMk/>
            <pc:sldMk cId="2347134354" sldId="272"/>
            <ac:picMk id="3" creationId="{38598F9E-E1F4-B0E8-14FC-D62AD0931644}"/>
          </ac:picMkLst>
        </pc:picChg>
        <pc:picChg chg="add del mod">
          <ac:chgData name="David Pritchard" userId="f0969c25dbe68310" providerId="LiveId" clId="{796AFD34-7B99-4C4D-8369-06C247FF6A0D}" dt="2023-07-09T15:21:22.057" v="1748" actId="478"/>
          <ac:picMkLst>
            <pc:docMk/>
            <pc:sldMk cId="2347134354" sldId="272"/>
            <ac:picMk id="7" creationId="{FB363071-A081-5A0A-F7BC-EF3FD7F27B35}"/>
          </ac:picMkLst>
        </pc:picChg>
        <pc:picChg chg="add mod">
          <ac:chgData name="David Pritchard" userId="f0969c25dbe68310" providerId="LiveId" clId="{796AFD34-7B99-4C4D-8369-06C247FF6A0D}" dt="2023-07-09T15:47:50.687" v="1901" actId="1076"/>
          <ac:picMkLst>
            <pc:docMk/>
            <pc:sldMk cId="2347134354" sldId="272"/>
            <ac:picMk id="9" creationId="{E9BFF7C3-9D2D-D63F-3055-C1910A14D0F0}"/>
          </ac:picMkLst>
        </pc:picChg>
      </pc:sldChg>
      <pc:sldChg chg="addSp delSp modSp mod setBg modAnim setClrOvrMap modNotesTx">
        <pc:chgData name="David Pritchard" userId="f0969c25dbe68310" providerId="LiveId" clId="{796AFD34-7B99-4C4D-8369-06C247FF6A0D}" dt="2023-07-12T12:18:16.681" v="28542" actId="20577"/>
        <pc:sldMkLst>
          <pc:docMk/>
          <pc:sldMk cId="1076597713" sldId="273"/>
        </pc:sldMkLst>
        <pc:spChg chg="mod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2" creationId="{B5C9C2F7-2181-3EDF-3C36-8744AD27BCFB}"/>
          </ac:spMkLst>
        </pc:spChg>
        <pc:spChg chg="add del mod">
          <ac:chgData name="David Pritchard" userId="f0969c25dbe68310" providerId="LiveId" clId="{796AFD34-7B99-4C4D-8369-06C247FF6A0D}" dt="2023-07-10T13:13:44.658" v="13616" actId="26606"/>
          <ac:spMkLst>
            <pc:docMk/>
            <pc:sldMk cId="1076597713" sldId="273"/>
            <ac:spMk id="3" creationId="{4D63D840-D071-5DFD-1976-DB3D74D6F9BE}"/>
          </ac:spMkLst>
        </pc:spChg>
        <pc:spChg chg="add del mod">
          <ac:chgData name="David Pritchard" userId="f0969c25dbe68310" providerId="LiveId" clId="{796AFD34-7B99-4C4D-8369-06C247FF6A0D}" dt="2023-07-12T08:26:00.208" v="25943" actId="12084"/>
          <ac:spMkLst>
            <pc:docMk/>
            <pc:sldMk cId="1076597713" sldId="273"/>
            <ac:spMk id="3" creationId="{654B4758-3F1E-776C-6F29-D8F1AC668615}"/>
          </ac:spMkLst>
        </pc:spChg>
        <pc:spChg chg="add del mod">
          <ac:chgData name="David Pritchard" userId="f0969c25dbe68310" providerId="LiveId" clId="{796AFD34-7B99-4C4D-8369-06C247FF6A0D}" dt="2023-07-10T13:40:01.240" v="14183" actId="26606"/>
          <ac:spMkLst>
            <pc:docMk/>
            <pc:sldMk cId="1076597713" sldId="273"/>
            <ac:spMk id="4" creationId="{1F6A3F52-0719-FC87-E8B6-4A8F16604704}"/>
          </ac:spMkLst>
        </pc:spChg>
        <pc:spChg chg="add del mod">
          <ac:chgData name="David Pritchard" userId="f0969c25dbe68310" providerId="LiveId" clId="{796AFD34-7B99-4C4D-8369-06C247FF6A0D}" dt="2023-07-12T08:28:11.787" v="25955" actId="26606"/>
          <ac:spMkLst>
            <pc:docMk/>
            <pc:sldMk cId="1076597713" sldId="273"/>
            <ac:spMk id="5" creationId="{ACA8EB4D-8D72-D751-632F-BDEAD240942A}"/>
          </ac:spMkLst>
        </pc:spChg>
        <pc:spChg chg="add del">
          <ac:chgData name="David Pritchard" userId="f0969c25dbe68310" providerId="LiveId" clId="{796AFD34-7B99-4C4D-8369-06C247FF6A0D}" dt="2023-07-10T13:40:01.240" v="14183" actId="26606"/>
          <ac:spMkLst>
            <pc:docMk/>
            <pc:sldMk cId="1076597713" sldId="273"/>
            <ac:spMk id="9" creationId="{6C4028FD-8BAA-4A19-BFDE-594D991B7552}"/>
          </ac:spMkLst>
        </pc:spChg>
        <pc:spChg chg="add del">
          <ac:chgData name="David Pritchard" userId="f0969c25dbe68310" providerId="LiveId" clId="{796AFD34-7B99-4C4D-8369-06C247FF6A0D}" dt="2023-07-10T11:59:32.989" v="10768" actId="26606"/>
          <ac:spMkLst>
            <pc:docMk/>
            <pc:sldMk cId="1076597713" sldId="273"/>
            <ac:spMk id="10" creationId="{6C4028FD-8BAA-4A19-BFDE-594D991B7552}"/>
          </ac:spMkLst>
        </pc:spChg>
        <pc:spChg chg="add del">
          <ac:chgData name="David Pritchard" userId="f0969c25dbe68310" providerId="LiveId" clId="{796AFD34-7B99-4C4D-8369-06C247FF6A0D}" dt="2023-07-10T13:51:44.657" v="14363" actId="26606"/>
          <ac:spMkLst>
            <pc:docMk/>
            <pc:sldMk cId="1076597713" sldId="273"/>
            <ac:spMk id="15" creationId="{6C4028FD-8BAA-4A19-BFDE-594D991B7552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22" creationId="{6A84B152-3496-4C52-AF08-97AFFC09DD2C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24" creationId="{6B2ADB95-0FA3-4BD7-A8AC-89D014A83E5B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26" creationId="{C924DBCE-E731-4B22-8181-A39C1D86276C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28" creationId="{4CBF9756-6AC8-4C65-84DF-56FBFFA1D873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30" creationId="{2D385988-EAAF-4C27-AF8A-2BFBECAF3D4F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34" creationId="{B621D332-7329-4994-8836-C429A51B7549}"/>
          </ac:spMkLst>
        </pc:spChg>
        <pc:spChg chg="add del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36" creationId="{2D20F754-35A9-4508-BE3C-C59996D1437B}"/>
          </ac:spMkLst>
        </pc:spChg>
        <pc:spChg chg="add">
          <ac:chgData name="David Pritchard" userId="f0969c25dbe68310" providerId="LiveId" clId="{796AFD34-7B99-4C4D-8369-06C247FF6A0D}" dt="2023-07-12T08:28:27.067" v="25957" actId="26606"/>
          <ac:spMkLst>
            <pc:docMk/>
            <pc:sldMk cId="1076597713" sldId="273"/>
            <ac:spMk id="44" creationId="{955A2079-FA98-4876-80F0-72364A7D2EA4}"/>
          </ac:spMkLst>
        </pc:spChg>
        <pc:graphicFrameChg chg="add del mod">
          <ac:chgData name="David Pritchard" userId="f0969c25dbe68310" providerId="LiveId" clId="{796AFD34-7B99-4C4D-8369-06C247FF6A0D}" dt="2023-07-12T08:26:21.633" v="25945" actId="11529"/>
          <ac:graphicFrameMkLst>
            <pc:docMk/>
            <pc:sldMk cId="1076597713" sldId="273"/>
            <ac:graphicFrameMk id="4" creationId="{946202AD-524B-6E7B-1AA0-E8D5640B551E}"/>
          </ac:graphicFrameMkLst>
        </pc:graphicFrameChg>
        <pc:graphicFrameChg chg="add del mod modGraphic">
          <ac:chgData name="David Pritchard" userId="f0969c25dbe68310" providerId="LiveId" clId="{796AFD34-7B99-4C4D-8369-06C247FF6A0D}" dt="2023-07-10T11:59:34.401" v="10769" actId="26606"/>
          <ac:graphicFrameMkLst>
            <pc:docMk/>
            <pc:sldMk cId="1076597713" sldId="273"/>
            <ac:graphicFrameMk id="5" creationId="{F6944BCC-FF6D-0E95-024C-1DFEFB094681}"/>
          </ac:graphicFrameMkLst>
        </pc:graphicFrameChg>
        <pc:graphicFrameChg chg="add del">
          <ac:chgData name="David Pritchard" userId="f0969c25dbe68310" providerId="LiveId" clId="{796AFD34-7B99-4C4D-8369-06C247FF6A0D}" dt="2023-07-10T12:29:02.248" v="12935" actId="26606"/>
          <ac:graphicFrameMkLst>
            <pc:docMk/>
            <pc:sldMk cId="1076597713" sldId="273"/>
            <ac:graphicFrameMk id="6" creationId="{3401F814-DF17-8B05-7CE7-F38370BBFD5A}"/>
          </ac:graphicFrameMkLst>
        </pc:graphicFrameChg>
        <pc:graphicFrameChg chg="add del mod">
          <ac:chgData name="David Pritchard" userId="f0969c25dbe68310" providerId="LiveId" clId="{796AFD34-7B99-4C4D-8369-06C247FF6A0D}" dt="2023-07-10T13:19:43.723" v="13678" actId="11529"/>
          <ac:graphicFrameMkLst>
            <pc:docMk/>
            <pc:sldMk cId="1076597713" sldId="273"/>
            <ac:graphicFrameMk id="7" creationId="{C6E55D7C-B005-64B4-7877-EE5B31049C6C}"/>
          </ac:graphicFrameMkLst>
        </pc:graphicFrameChg>
        <pc:graphicFrameChg chg="add del mod modGraphic">
          <ac:chgData name="David Pritchard" userId="f0969c25dbe68310" providerId="LiveId" clId="{796AFD34-7B99-4C4D-8369-06C247FF6A0D}" dt="2023-07-12T08:24:58.994" v="25938" actId="11529"/>
          <ac:graphicFrameMkLst>
            <pc:docMk/>
            <pc:sldMk cId="1076597713" sldId="273"/>
            <ac:graphicFrameMk id="11" creationId="{B053262F-9908-CFEE-9184-ECBD0A1B5726}"/>
          </ac:graphicFrameMkLst>
        </pc:graphicFrameChg>
        <pc:graphicFrameChg chg="add del">
          <ac:chgData name="David Pritchard" userId="f0969c25dbe68310" providerId="LiveId" clId="{796AFD34-7B99-4C4D-8369-06C247FF6A0D}" dt="2023-07-12T08:27:56.659" v="25953" actId="26606"/>
          <ac:graphicFrameMkLst>
            <pc:docMk/>
            <pc:sldMk cId="1076597713" sldId="273"/>
            <ac:graphicFrameMk id="38" creationId="{04C51F88-BC0D-160A-B1C2-9E6F2561096E}"/>
          </ac:graphicFrameMkLst>
        </pc:graphicFrameChg>
        <pc:graphicFrameChg chg="add mod modGraphic">
          <ac:chgData name="David Pritchard" userId="f0969c25dbe68310" providerId="LiveId" clId="{796AFD34-7B99-4C4D-8369-06C247FF6A0D}" dt="2023-07-12T08:31:39.866" v="26045" actId="20577"/>
          <ac:graphicFrameMkLst>
            <pc:docMk/>
            <pc:sldMk cId="1076597713" sldId="273"/>
            <ac:graphicFrameMk id="39" creationId="{D41949FF-1A21-36AF-50AA-D5A2845C4507}"/>
          </ac:graphicFrameMkLst>
        </pc:graphicFrameChg>
        <pc:picChg chg="add del mod ord">
          <ac:chgData name="David Pritchard" userId="f0969c25dbe68310" providerId="LiveId" clId="{796AFD34-7B99-4C4D-8369-06C247FF6A0D}" dt="2023-07-12T08:27:30.328" v="25951" actId="478"/>
          <ac:picMkLst>
            <pc:docMk/>
            <pc:sldMk cId="1076597713" sldId="273"/>
            <ac:picMk id="17" creationId="{BB3E4348-C3C9-D4E9-1393-BC528F02EAF5}"/>
          </ac:picMkLst>
        </pc:picChg>
        <pc:cxnChg chg="add del">
          <ac:chgData name="David Pritchard" userId="f0969c25dbe68310" providerId="LiveId" clId="{796AFD34-7B99-4C4D-8369-06C247FF6A0D}" dt="2023-07-12T08:28:27.067" v="25957" actId="26606"/>
          <ac:cxnSpMkLst>
            <pc:docMk/>
            <pc:sldMk cId="1076597713" sldId="273"/>
            <ac:cxnSpMk id="32" creationId="{43621FD4-D14D-45D5-9A57-9A2DE5EA59C0}"/>
          </ac:cxnSpMkLst>
        </pc:cxnChg>
      </pc:sldChg>
      <pc:sldChg chg="addSp delSp modSp mod modAnim modNotesTx">
        <pc:chgData name="David Pritchard" userId="f0969c25dbe68310" providerId="LiveId" clId="{796AFD34-7B99-4C4D-8369-06C247FF6A0D}" dt="2023-07-13T09:52:54.114" v="30210" actId="478"/>
        <pc:sldMkLst>
          <pc:docMk/>
          <pc:sldMk cId="2776262542" sldId="274"/>
        </pc:sldMkLst>
        <pc:graphicFrameChg chg="mod">
          <ac:chgData name="David Pritchard" userId="f0969c25dbe68310" providerId="LiveId" clId="{796AFD34-7B99-4C4D-8369-06C247FF6A0D}" dt="2023-07-13T09:35:00.340" v="30018"/>
          <ac:graphicFrameMkLst>
            <pc:docMk/>
            <pc:sldMk cId="2776262542" sldId="274"/>
            <ac:graphicFrameMk id="4" creationId="{157B1FBC-A03B-3929-82ED-9E97A6312B15}"/>
          </ac:graphicFrameMkLst>
        </pc:graphicFrameChg>
        <pc:picChg chg="add del mod">
          <ac:chgData name="David Pritchard" userId="f0969c25dbe68310" providerId="LiveId" clId="{796AFD34-7B99-4C4D-8369-06C247FF6A0D}" dt="2023-07-13T09:52:54.114" v="30210" actId="478"/>
          <ac:picMkLst>
            <pc:docMk/>
            <pc:sldMk cId="2776262542" sldId="274"/>
            <ac:picMk id="3" creationId="{8A720E5D-5FD0-47EE-0619-E4CD2C8C91B0}"/>
          </ac:picMkLst>
        </pc:picChg>
      </pc:sldChg>
      <pc:sldChg chg="modSp del mod">
        <pc:chgData name="David Pritchard" userId="f0969c25dbe68310" providerId="LiveId" clId="{796AFD34-7B99-4C4D-8369-06C247FF6A0D}" dt="2023-07-08T14:17:44.749" v="959" actId="2696"/>
        <pc:sldMkLst>
          <pc:docMk/>
          <pc:sldMk cId="1660079641" sldId="277"/>
        </pc:sldMkLst>
        <pc:spChg chg="mod">
          <ac:chgData name="David Pritchard" userId="f0969c25dbe68310" providerId="LiveId" clId="{796AFD34-7B99-4C4D-8369-06C247FF6A0D}" dt="2023-07-08T14:00:15.679" v="866" actId="1076"/>
          <ac:spMkLst>
            <pc:docMk/>
            <pc:sldMk cId="1660079641" sldId="277"/>
            <ac:spMk id="3" creationId="{67C40728-4D66-689B-ABC2-245E73A70394}"/>
          </ac:spMkLst>
        </pc:spChg>
      </pc:sldChg>
      <pc:sldChg chg="modSp del mod modAnim modNotesTx">
        <pc:chgData name="David Pritchard" userId="f0969c25dbe68310" providerId="LiveId" clId="{796AFD34-7B99-4C4D-8369-06C247FF6A0D}" dt="2023-07-11T07:12:23.614" v="21575" actId="2696"/>
        <pc:sldMkLst>
          <pc:docMk/>
          <pc:sldMk cId="2268514980" sldId="278"/>
        </pc:sldMkLst>
        <pc:spChg chg="mod">
          <ac:chgData name="David Pritchard" userId="f0969c25dbe68310" providerId="LiveId" clId="{796AFD34-7B99-4C4D-8369-06C247FF6A0D}" dt="2023-07-11T05:20:06.163" v="18989" actId="20577"/>
          <ac:spMkLst>
            <pc:docMk/>
            <pc:sldMk cId="2268514980" sldId="278"/>
            <ac:spMk id="5" creationId="{054F6196-5885-AE9C-E3C3-773059B6187A}"/>
          </ac:spMkLst>
        </pc:spChg>
      </pc:sldChg>
      <pc:sldChg chg="addSp delSp modSp new del mod setBg modAnim">
        <pc:chgData name="David Pritchard" userId="f0969c25dbe68310" providerId="LiveId" clId="{796AFD34-7B99-4C4D-8369-06C247FF6A0D}" dt="2023-07-09T14:39:19.544" v="1448" actId="2696"/>
        <pc:sldMkLst>
          <pc:docMk/>
          <pc:sldMk cId="1079618998" sldId="279"/>
        </pc:sldMkLst>
        <pc:spChg chg="mod ord">
          <ac:chgData name="David Pritchard" userId="f0969c25dbe68310" providerId="LiveId" clId="{796AFD34-7B99-4C4D-8369-06C247FF6A0D}" dt="2023-07-09T09:46:06.937" v="1011" actId="1076"/>
          <ac:spMkLst>
            <pc:docMk/>
            <pc:sldMk cId="1079618998" sldId="279"/>
            <ac:spMk id="2" creationId="{7EFBA83D-F2F7-5974-2C6C-85E445BA7AF3}"/>
          </ac:spMkLst>
        </pc:spChg>
        <pc:spChg chg="del">
          <ac:chgData name="David Pritchard" userId="f0969c25dbe68310" providerId="LiveId" clId="{796AFD34-7B99-4C4D-8369-06C247FF6A0D}" dt="2023-07-08T14:01:08.848" v="868"/>
          <ac:spMkLst>
            <pc:docMk/>
            <pc:sldMk cId="1079618998" sldId="279"/>
            <ac:spMk id="3" creationId="{5C77250F-19DE-284D-E14C-05C4477BA06D}"/>
          </ac:spMkLst>
        </pc:spChg>
        <pc:spChg chg="add del mod">
          <ac:chgData name="David Pritchard" userId="f0969c25dbe68310" providerId="LiveId" clId="{796AFD34-7B99-4C4D-8369-06C247FF6A0D}" dt="2023-07-08T14:03:12.588" v="875" actId="12084"/>
          <ac:spMkLst>
            <pc:docMk/>
            <pc:sldMk cId="1079618998" sldId="279"/>
            <ac:spMk id="4" creationId="{669EFBFC-B001-2715-2624-A4D9B0362A0A}"/>
          </ac:spMkLst>
        </pc:spChg>
        <pc:spChg chg="add del">
          <ac:chgData name="David Pritchard" userId="f0969c25dbe68310" providerId="LiveId" clId="{796AFD34-7B99-4C4D-8369-06C247FF6A0D}" dt="2023-07-08T14:02:53.248" v="874" actId="26606"/>
          <ac:spMkLst>
            <pc:docMk/>
            <pc:sldMk cId="1079618998" sldId="279"/>
            <ac:spMk id="7" creationId="{AE2B703B-46F9-481A-A605-82E2A828C4FA}"/>
          </ac:spMkLst>
        </pc:spChg>
        <pc:spChg chg="add del">
          <ac:chgData name="David Pritchard" userId="f0969c25dbe68310" providerId="LiveId" clId="{796AFD34-7B99-4C4D-8369-06C247FF6A0D}" dt="2023-07-08T14:02:53.248" v="874" actId="26606"/>
          <ac:spMkLst>
            <pc:docMk/>
            <pc:sldMk cId="1079618998" sldId="279"/>
            <ac:spMk id="8" creationId="{F13BE4D7-0C3D-4906-B230-A1C5B4665CCF}"/>
          </ac:spMkLst>
        </pc:spChg>
        <pc:spChg chg="add del">
          <ac:chgData name="David Pritchard" userId="f0969c25dbe68310" providerId="LiveId" clId="{796AFD34-7B99-4C4D-8369-06C247FF6A0D}" dt="2023-07-08T14:02:25.581" v="870" actId="26606"/>
          <ac:spMkLst>
            <pc:docMk/>
            <pc:sldMk cId="1079618998" sldId="279"/>
            <ac:spMk id="10" creationId="{2659FDB4-FCBE-4A89-B46D-43D4FA54464D}"/>
          </ac:spMkLst>
        </pc:spChg>
        <pc:spChg chg="add del mod">
          <ac:chgData name="David Pritchard" userId="f0969c25dbe68310" providerId="LiveId" clId="{796AFD34-7B99-4C4D-8369-06C247FF6A0D}" dt="2023-07-08T14:13:01.277" v="896" actId="26606"/>
          <ac:spMkLst>
            <pc:docMk/>
            <pc:sldMk cId="1079618998" sldId="279"/>
            <ac:spMk id="11" creationId="{33A77BA8-8F8D-3BD7-F20C-9EBCD3D11861}"/>
          </ac:spMkLst>
        </pc:spChg>
        <pc:spChg chg="add del">
          <ac:chgData name="David Pritchard" userId="f0969c25dbe68310" providerId="LiveId" clId="{796AFD34-7B99-4C4D-8369-06C247FF6A0D}" dt="2023-07-08T14:02:25.581" v="870" actId="26606"/>
          <ac:spMkLst>
            <pc:docMk/>
            <pc:sldMk cId="1079618998" sldId="279"/>
            <ac:spMk id="14" creationId="{58BDB0EE-D238-415B-9ED8-62AA6AB2AAD1}"/>
          </ac:spMkLst>
        </pc:spChg>
        <pc:spChg chg="add del">
          <ac:chgData name="David Pritchard" userId="f0969c25dbe68310" providerId="LiveId" clId="{796AFD34-7B99-4C4D-8369-06C247FF6A0D}" dt="2023-07-08T14:02:25.581" v="870" actId="26606"/>
          <ac:spMkLst>
            <pc:docMk/>
            <pc:sldMk cId="1079618998" sldId="279"/>
            <ac:spMk id="16" creationId="{C5B55FC3-961D-4325-82F1-DE92B0D04E03}"/>
          </ac:spMkLst>
        </pc:spChg>
        <pc:spChg chg="add del">
          <ac:chgData name="David Pritchard" userId="f0969c25dbe68310" providerId="LiveId" clId="{796AFD34-7B99-4C4D-8369-06C247FF6A0D}" dt="2023-07-08T14:14:08.923" v="900" actId="26606"/>
          <ac:spMkLst>
            <pc:docMk/>
            <pc:sldMk cId="1079618998" sldId="279"/>
            <ac:spMk id="17" creationId="{AFF8D2E5-2C4E-47B1-930B-6C82B7C31331}"/>
          </ac:spMkLst>
        </pc:spChg>
        <pc:spChg chg="add del">
          <ac:chgData name="David Pritchard" userId="f0969c25dbe68310" providerId="LiveId" clId="{796AFD34-7B99-4C4D-8369-06C247FF6A0D}" dt="2023-07-08T14:02:25.581" v="870" actId="26606"/>
          <ac:spMkLst>
            <pc:docMk/>
            <pc:sldMk cId="1079618998" sldId="279"/>
            <ac:spMk id="18" creationId="{4C8AB332-D09E-4F28-943C-DABDD4716A3C}"/>
          </ac:spMkLst>
        </pc:spChg>
        <pc:spChg chg="add del">
          <ac:chgData name="David Pritchard" userId="f0969c25dbe68310" providerId="LiveId" clId="{796AFD34-7B99-4C4D-8369-06C247FF6A0D}" dt="2023-07-08T14:14:08.923" v="900" actId="26606"/>
          <ac:spMkLst>
            <pc:docMk/>
            <pc:sldMk cId="1079618998" sldId="279"/>
            <ac:spMk id="19" creationId="{801E4ADA-0EA9-4930-846E-3C11E8BED6DD}"/>
          </ac:spMkLst>
        </pc:spChg>
        <pc:spChg chg="add del">
          <ac:chgData name="David Pritchard" userId="f0969c25dbe68310" providerId="LiveId" clId="{796AFD34-7B99-4C4D-8369-06C247FF6A0D}" dt="2023-07-08T14:14:08.923" v="900" actId="26606"/>
          <ac:spMkLst>
            <pc:docMk/>
            <pc:sldMk cId="1079618998" sldId="279"/>
            <ac:spMk id="21" creationId="{FB92FFCE-0C90-454E-AA25-D4EE9A6C39C5}"/>
          </ac:spMkLst>
        </pc:spChg>
        <pc:spChg chg="add del mod">
          <ac:chgData name="David Pritchard" userId="f0969c25dbe68310" providerId="LiveId" clId="{796AFD34-7B99-4C4D-8369-06C247FF6A0D}" dt="2023-07-09T09:43:57.960" v="998"/>
          <ac:spMkLst>
            <pc:docMk/>
            <pc:sldMk cId="1079618998" sldId="279"/>
            <ac:spMk id="22" creationId="{0625E713-2322-9AE0-0CAB-7270D10D000F}"/>
          </ac:spMkLst>
        </pc:spChg>
        <pc:spChg chg="add mod">
          <ac:chgData name="David Pritchard" userId="f0969c25dbe68310" providerId="LiveId" clId="{796AFD34-7B99-4C4D-8369-06C247FF6A0D}" dt="2023-07-09T09:48:10.737" v="1012" actId="767"/>
          <ac:spMkLst>
            <pc:docMk/>
            <pc:sldMk cId="1079618998" sldId="279"/>
            <ac:spMk id="23" creationId="{E47EEA13-A704-CDFE-CE24-BDF8C09CB636}"/>
          </ac:spMkLst>
        </pc:spChg>
        <pc:spChg chg="add del">
          <ac:chgData name="David Pritchard" userId="f0969c25dbe68310" providerId="LiveId" clId="{796AFD34-7B99-4C4D-8369-06C247FF6A0D}" dt="2023-07-08T14:14:32.116" v="926" actId="26606"/>
          <ac:spMkLst>
            <pc:docMk/>
            <pc:sldMk cId="1079618998" sldId="279"/>
            <ac:spMk id="26" creationId="{35DB3719-6FDC-4E5D-891D-FF40B7300F64}"/>
          </ac:spMkLst>
        </pc:spChg>
        <pc:spChg chg="add del">
          <ac:chgData name="David Pritchard" userId="f0969c25dbe68310" providerId="LiveId" clId="{796AFD34-7B99-4C4D-8369-06C247FF6A0D}" dt="2023-07-08T14:14:32.116" v="926" actId="26606"/>
          <ac:spMkLst>
            <pc:docMk/>
            <pc:sldMk cId="1079618998" sldId="279"/>
            <ac:spMk id="28" creationId="{E0CBAC23-2E3F-4A90-BA59-F8299F6A5439}"/>
          </ac:spMkLst>
        </pc:spChg>
        <pc:spChg chg="add del">
          <ac:chgData name="David Pritchard" userId="f0969c25dbe68310" providerId="LiveId" clId="{796AFD34-7B99-4C4D-8369-06C247FF6A0D}" dt="2023-07-08T14:17:19.772" v="958" actId="26606"/>
          <ac:spMkLst>
            <pc:docMk/>
            <pc:sldMk cId="1079618998" sldId="279"/>
            <ac:spMk id="33" creationId="{35DB3719-6FDC-4E5D-891D-FF40B7300F64}"/>
          </ac:spMkLst>
        </pc:spChg>
        <pc:spChg chg="add del">
          <ac:chgData name="David Pritchard" userId="f0969c25dbe68310" providerId="LiveId" clId="{796AFD34-7B99-4C4D-8369-06C247FF6A0D}" dt="2023-07-08T14:17:19.772" v="958" actId="26606"/>
          <ac:spMkLst>
            <pc:docMk/>
            <pc:sldMk cId="1079618998" sldId="279"/>
            <ac:spMk id="35" creationId="{E0CBAC23-2E3F-4A90-BA59-F8299F6A5439}"/>
          </ac:spMkLst>
        </pc:spChg>
        <pc:spChg chg="add del">
          <ac:chgData name="David Pritchard" userId="f0969c25dbe68310" providerId="LiveId" clId="{796AFD34-7B99-4C4D-8369-06C247FF6A0D}" dt="2023-07-08T14:18:16.972" v="960" actId="26606"/>
          <ac:spMkLst>
            <pc:docMk/>
            <pc:sldMk cId="1079618998" sldId="279"/>
            <ac:spMk id="40" creationId="{2E442304-DDBD-4F7B-8017-36BCC863FB40}"/>
          </ac:spMkLst>
        </pc:spChg>
        <pc:spChg chg="add del">
          <ac:chgData name="David Pritchard" userId="f0969c25dbe68310" providerId="LiveId" clId="{796AFD34-7B99-4C4D-8369-06C247FF6A0D}" dt="2023-07-08T14:18:16.972" v="960" actId="26606"/>
          <ac:spMkLst>
            <pc:docMk/>
            <pc:sldMk cId="1079618998" sldId="279"/>
            <ac:spMk id="42" creationId="{5E107275-3853-46FD-A241-DE4355A42675}"/>
          </ac:spMkLst>
        </pc:spChg>
        <pc:spChg chg="add del">
          <ac:chgData name="David Pritchard" userId="f0969c25dbe68310" providerId="LiveId" clId="{796AFD34-7B99-4C4D-8369-06C247FF6A0D}" dt="2023-07-09T09:42:03.309" v="989" actId="26606"/>
          <ac:spMkLst>
            <pc:docMk/>
            <pc:sldMk cId="1079618998" sldId="279"/>
            <ac:spMk id="47" creationId="{9DBC8166-481C-4473-95F5-9A5B9073B7F1}"/>
          </ac:spMkLst>
        </pc:spChg>
        <pc:spChg chg="add del">
          <ac:chgData name="David Pritchard" userId="f0969c25dbe68310" providerId="LiveId" clId="{796AFD34-7B99-4C4D-8369-06C247FF6A0D}" dt="2023-07-09T09:42:03.309" v="989" actId="26606"/>
          <ac:spMkLst>
            <pc:docMk/>
            <pc:sldMk cId="1079618998" sldId="279"/>
            <ac:spMk id="49" creationId="{A5A5CE6E-90AF-4D43-A014-1F9EC83EB93D}"/>
          </ac:spMkLst>
        </pc:spChg>
        <pc:spChg chg="add del">
          <ac:chgData name="David Pritchard" userId="f0969c25dbe68310" providerId="LiveId" clId="{796AFD34-7B99-4C4D-8369-06C247FF6A0D}" dt="2023-07-09T09:43:29.235" v="992" actId="26606"/>
          <ac:spMkLst>
            <pc:docMk/>
            <pc:sldMk cId="1079618998" sldId="279"/>
            <ac:spMk id="54" creationId="{4F7EBAE4-9945-4473-9E34-B2C66EA0F03D}"/>
          </ac:spMkLst>
        </pc:spChg>
        <pc:spChg chg="add del">
          <ac:chgData name="David Pritchard" userId="f0969c25dbe68310" providerId="LiveId" clId="{796AFD34-7B99-4C4D-8369-06C247FF6A0D}" dt="2023-07-09T09:43:29.235" v="992" actId="26606"/>
          <ac:spMkLst>
            <pc:docMk/>
            <pc:sldMk cId="1079618998" sldId="279"/>
            <ac:spMk id="56" creationId="{70BEB1E7-2F88-40BC-B73D-42E5B6F80BFC}"/>
          </ac:spMkLst>
        </pc:spChg>
        <pc:spChg chg="add del">
          <ac:chgData name="David Pritchard" userId="f0969c25dbe68310" providerId="LiveId" clId="{796AFD34-7B99-4C4D-8369-06C247FF6A0D}" dt="2023-07-09T09:43:29.235" v="992" actId="26606"/>
          <ac:spMkLst>
            <pc:docMk/>
            <pc:sldMk cId="1079618998" sldId="279"/>
            <ac:spMk id="58" creationId="{A7B99495-F43F-4D80-A44F-2CB4764EB90B}"/>
          </ac:spMkLst>
        </pc:spChg>
        <pc:spChg chg="add del">
          <ac:chgData name="David Pritchard" userId="f0969c25dbe68310" providerId="LiveId" clId="{796AFD34-7B99-4C4D-8369-06C247FF6A0D}" dt="2023-07-09T09:43:29.192" v="991" actId="26606"/>
          <ac:spMkLst>
            <pc:docMk/>
            <pc:sldMk cId="1079618998" sldId="279"/>
            <ac:spMk id="63" creationId="{230C3D3F-804C-4A71-8E21-2B62A4081F40}"/>
          </ac:spMkLst>
        </pc:spChg>
        <pc:spChg chg="add del">
          <ac:chgData name="David Pritchard" userId="f0969c25dbe68310" providerId="LiveId" clId="{796AFD34-7B99-4C4D-8369-06C247FF6A0D}" dt="2023-07-09T09:44:10.821" v="999" actId="26606"/>
          <ac:spMkLst>
            <pc:docMk/>
            <pc:sldMk cId="1079618998" sldId="279"/>
            <ac:spMk id="65" creationId="{D1EA859B-E555-4109-94F3-6700E046E008}"/>
          </ac:spMkLst>
        </pc:spChg>
        <pc:spChg chg="add del">
          <ac:chgData name="David Pritchard" userId="f0969c25dbe68310" providerId="LiveId" clId="{796AFD34-7B99-4C4D-8369-06C247FF6A0D}" dt="2023-07-09T09:44:10.821" v="999" actId="26606"/>
          <ac:spMkLst>
            <pc:docMk/>
            <pc:sldMk cId="1079618998" sldId="279"/>
            <ac:spMk id="66" creationId="{04812C46-200A-4DEB-A05E-3ED6C68C2387}"/>
          </ac:spMkLst>
        </pc:spChg>
        <pc:spChg chg="add">
          <ac:chgData name="David Pritchard" userId="f0969c25dbe68310" providerId="LiveId" clId="{796AFD34-7B99-4C4D-8369-06C247FF6A0D}" dt="2023-07-09T09:44:10.821" v="999" actId="26606"/>
          <ac:spMkLst>
            <pc:docMk/>
            <pc:sldMk cId="1079618998" sldId="279"/>
            <ac:spMk id="71" creationId="{330D6772-5550-42D5-B8BC-CDE28365623B}"/>
          </ac:spMkLst>
        </pc:spChg>
        <pc:spChg chg="add">
          <ac:chgData name="David Pritchard" userId="f0969c25dbe68310" providerId="LiveId" clId="{796AFD34-7B99-4C4D-8369-06C247FF6A0D}" dt="2023-07-09T09:44:10.821" v="999" actId="26606"/>
          <ac:spMkLst>
            <pc:docMk/>
            <pc:sldMk cId="1079618998" sldId="279"/>
            <ac:spMk id="73" creationId="{97DB0DD1-0F30-4B7E-A6DC-3DDA7D5B351C}"/>
          </ac:spMkLst>
        </pc:spChg>
        <pc:graphicFrameChg chg="add del mod">
          <ac:chgData name="David Pritchard" userId="f0969c25dbe68310" providerId="LiveId" clId="{796AFD34-7B99-4C4D-8369-06C247FF6A0D}" dt="2023-07-08T14:12:09.855" v="894" actId="11529"/>
          <ac:graphicFrameMkLst>
            <pc:docMk/>
            <pc:sldMk cId="1079618998" sldId="279"/>
            <ac:graphicFrameMk id="5" creationId="{9188F3CA-BAD9-74CE-35D9-E7BEE26188FA}"/>
          </ac:graphicFrameMkLst>
        </pc:graphicFrameChg>
        <pc:graphicFrameChg chg="add del">
          <ac:chgData name="David Pritchard" userId="f0969c25dbe68310" providerId="LiveId" clId="{796AFD34-7B99-4C4D-8369-06C247FF6A0D}" dt="2023-07-08T14:02:25.581" v="870" actId="26606"/>
          <ac:graphicFrameMkLst>
            <pc:docMk/>
            <pc:sldMk cId="1079618998" sldId="279"/>
            <ac:graphicFrameMk id="6" creationId="{24467267-2ED5-B386-0A6D-7A6F2BCC9DEA}"/>
          </ac:graphicFrameMkLst>
        </pc:graphicFrameChg>
        <pc:graphicFrameChg chg="add del">
          <ac:chgData name="David Pritchard" userId="f0969c25dbe68310" providerId="LiveId" clId="{796AFD34-7B99-4C4D-8369-06C247FF6A0D}" dt="2023-07-08T14:02:53.248" v="874" actId="26606"/>
          <ac:graphicFrameMkLst>
            <pc:docMk/>
            <pc:sldMk cId="1079618998" sldId="279"/>
            <ac:graphicFrameMk id="9" creationId="{4CB90E0B-6B97-9187-0B8A-CD301830B9D1}"/>
          </ac:graphicFrameMkLst>
        </pc:graphicFrameChg>
        <pc:graphicFrameChg chg="add mod ord modGraphic">
          <ac:chgData name="David Pritchard" userId="f0969c25dbe68310" providerId="LiveId" clId="{796AFD34-7B99-4C4D-8369-06C247FF6A0D}" dt="2023-07-09T10:02:26.866" v="1067"/>
          <ac:graphicFrameMkLst>
            <pc:docMk/>
            <pc:sldMk cId="1079618998" sldId="279"/>
            <ac:graphicFrameMk id="13" creationId="{90307164-0D82-C350-D48C-0133B996F64F}"/>
          </ac:graphicFrameMkLst>
        </pc:graphicFrameChg>
        <pc:picChg chg="add del mod">
          <ac:chgData name="David Pritchard" userId="f0969c25dbe68310" providerId="LiveId" clId="{796AFD34-7B99-4C4D-8369-06C247FF6A0D}" dt="2023-07-09T14:30:50.342" v="1401" actId="21"/>
          <ac:picMkLst>
            <pc:docMk/>
            <pc:sldMk cId="1079618998" sldId="279"/>
            <ac:picMk id="20" creationId="{C84041F4-8705-54A1-ADE9-4D60198DCBBE}"/>
          </ac:picMkLst>
        </pc:picChg>
        <pc:cxnChg chg="add del">
          <ac:chgData name="David Pritchard" userId="f0969c25dbe68310" providerId="LiveId" clId="{796AFD34-7B99-4C4D-8369-06C247FF6A0D}" dt="2023-07-08T14:02:25.581" v="870" actId="26606"/>
          <ac:cxnSpMkLst>
            <pc:docMk/>
            <pc:sldMk cId="1079618998" sldId="279"/>
            <ac:cxnSpMk id="12" creationId="{C8F51B3F-8331-4E4A-AE96-D47B1006EEAD}"/>
          </ac:cxnSpMkLst>
        </pc:cxnChg>
      </pc:sldChg>
      <pc:sldChg chg="addSp delSp modSp new del mod delAnim modAnim">
        <pc:chgData name="David Pritchard" userId="f0969c25dbe68310" providerId="LiveId" clId="{796AFD34-7B99-4C4D-8369-06C247FF6A0D}" dt="2023-07-09T14:39:37.234" v="1449" actId="2696"/>
        <pc:sldMkLst>
          <pc:docMk/>
          <pc:sldMk cId="3101019948" sldId="280"/>
        </pc:sldMkLst>
        <pc:graphicFrameChg chg="add del mod">
          <ac:chgData name="David Pritchard" userId="f0969c25dbe68310" providerId="LiveId" clId="{796AFD34-7B99-4C4D-8369-06C247FF6A0D}" dt="2023-07-09T14:31:25.717" v="1404" actId="478"/>
          <ac:graphicFrameMkLst>
            <pc:docMk/>
            <pc:sldMk cId="3101019948" sldId="280"/>
            <ac:graphicFrameMk id="4" creationId="{5A814E4D-5C32-6B4D-38E6-E02A42F6D7D7}"/>
          </ac:graphicFrameMkLst>
        </pc:graphicFrameChg>
      </pc:sldChg>
      <pc:sldChg chg="addSp delSp modSp add del mod delAnim modAnim">
        <pc:chgData name="David Pritchard" userId="f0969c25dbe68310" providerId="LiveId" clId="{796AFD34-7B99-4C4D-8369-06C247FF6A0D}" dt="2023-07-09T15:06:34.401" v="1604" actId="2696"/>
        <pc:sldMkLst>
          <pc:docMk/>
          <pc:sldMk cId="1560696147" sldId="281"/>
        </pc:sldMkLst>
        <pc:spChg chg="mod ord">
          <ac:chgData name="David Pritchard" userId="f0969c25dbe68310" providerId="LiveId" clId="{796AFD34-7B99-4C4D-8369-06C247FF6A0D}" dt="2023-07-09T14:39:05.247" v="1446" actId="20577"/>
          <ac:spMkLst>
            <pc:docMk/>
            <pc:sldMk cId="1560696147" sldId="281"/>
            <ac:spMk id="2" creationId="{7EFBA83D-F2F7-5974-2C6C-85E445BA7AF3}"/>
          </ac:spMkLst>
        </pc:spChg>
        <pc:spChg chg="add del mod">
          <ac:chgData name="David Pritchard" userId="f0969c25dbe68310" providerId="LiveId" clId="{796AFD34-7B99-4C4D-8369-06C247FF6A0D}" dt="2023-07-09T14:31:49.717" v="1407"/>
          <ac:spMkLst>
            <pc:docMk/>
            <pc:sldMk cId="1560696147" sldId="281"/>
            <ac:spMk id="4" creationId="{76B983A3-8983-C30F-1FB8-C8B931988326}"/>
          </ac:spMkLst>
        </pc:spChg>
        <pc:spChg chg="add del mod">
          <ac:chgData name="David Pritchard" userId="f0969c25dbe68310" providerId="LiveId" clId="{796AFD34-7B99-4C4D-8369-06C247FF6A0D}" dt="2023-07-09T14:37:39.416" v="1430"/>
          <ac:spMkLst>
            <pc:docMk/>
            <pc:sldMk cId="1560696147" sldId="281"/>
            <ac:spMk id="8" creationId="{B10D9C54-289A-AB19-9842-9A2B79D04591}"/>
          </ac:spMkLst>
        </pc:spChg>
        <pc:spChg chg="ord">
          <ac:chgData name="David Pritchard" userId="f0969c25dbe68310" providerId="LiveId" clId="{796AFD34-7B99-4C4D-8369-06C247FF6A0D}" dt="2023-07-09T14:33:00.895" v="1413" actId="26606"/>
          <ac:spMkLst>
            <pc:docMk/>
            <pc:sldMk cId="1560696147" sldId="281"/>
            <ac:spMk id="23" creationId="{E47EEA13-A704-CDFE-CE24-BDF8C09CB636}"/>
          </ac:spMkLst>
        </pc:spChg>
        <pc:spChg chg="del">
          <ac:chgData name="David Pritchard" userId="f0969c25dbe68310" providerId="LiveId" clId="{796AFD34-7B99-4C4D-8369-06C247FF6A0D}" dt="2023-07-09T14:33:00.895" v="1413" actId="26606"/>
          <ac:spMkLst>
            <pc:docMk/>
            <pc:sldMk cId="1560696147" sldId="281"/>
            <ac:spMk id="71" creationId="{330D6772-5550-42D5-B8BC-CDE28365623B}"/>
          </ac:spMkLst>
        </pc:spChg>
        <pc:spChg chg="del">
          <ac:chgData name="David Pritchard" userId="f0969c25dbe68310" providerId="LiveId" clId="{796AFD34-7B99-4C4D-8369-06C247FF6A0D}" dt="2023-07-09T14:33:00.895" v="1413" actId="26606"/>
          <ac:spMkLst>
            <pc:docMk/>
            <pc:sldMk cId="1560696147" sldId="281"/>
            <ac:spMk id="73" creationId="{97DB0DD1-0F30-4B7E-A6DC-3DDA7D5B351C}"/>
          </ac:spMkLst>
        </pc:spChg>
        <pc:spChg chg="add del mod ord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77" creationId="{4C7C23A2-82F4-A342-EF86-082FE18E7F68}"/>
          </ac:spMkLst>
        </pc:spChg>
        <pc:spChg chg="add del">
          <ac:chgData name="David Pritchard" userId="f0969c25dbe68310" providerId="LiveId" clId="{796AFD34-7B99-4C4D-8369-06C247FF6A0D}" dt="2023-07-09T14:34:33.207" v="1416" actId="26606"/>
          <ac:spMkLst>
            <pc:docMk/>
            <pc:sldMk cId="1560696147" sldId="281"/>
            <ac:spMk id="80" creationId="{84ECDE7A-6944-466D-8FFE-149A29BA6BAE}"/>
          </ac:spMkLst>
        </pc:spChg>
        <pc:spChg chg="add del">
          <ac:chgData name="David Pritchard" userId="f0969c25dbe68310" providerId="LiveId" clId="{796AFD34-7B99-4C4D-8369-06C247FF6A0D}" dt="2023-07-09T14:34:33.207" v="1416" actId="26606"/>
          <ac:spMkLst>
            <pc:docMk/>
            <pc:sldMk cId="1560696147" sldId="281"/>
            <ac:spMk id="82" creationId="{B3420082-9415-44EC-802E-C77D71D59C57}"/>
          </ac:spMkLst>
        </pc:spChg>
        <pc:spChg chg="add del">
          <ac:chgData name="David Pritchard" userId="f0969c25dbe68310" providerId="LiveId" clId="{796AFD34-7B99-4C4D-8369-06C247FF6A0D}" dt="2023-07-09T14:34:33.207" v="1416" actId="26606"/>
          <ac:spMkLst>
            <pc:docMk/>
            <pc:sldMk cId="1560696147" sldId="281"/>
            <ac:spMk id="84" creationId="{55A52C45-1FCB-4636-A80F-2849B8226C01}"/>
          </ac:spMkLst>
        </pc:spChg>
        <pc:spChg chg="add del">
          <ac:chgData name="David Pritchard" userId="f0969c25dbe68310" providerId="LiveId" clId="{796AFD34-7B99-4C4D-8369-06C247FF6A0D}" dt="2023-07-09T14:34:33.207" v="1416" actId="26606"/>
          <ac:spMkLst>
            <pc:docMk/>
            <pc:sldMk cId="1560696147" sldId="281"/>
            <ac:spMk id="86" creationId="{768EB4DD-3704-43AD-92B3-C4E0C6EA92CB}"/>
          </ac:spMkLst>
        </pc:spChg>
        <pc:spChg chg="add del">
          <ac:chgData name="David Pritchard" userId="f0969c25dbe68310" providerId="LiveId" clId="{796AFD34-7B99-4C4D-8369-06C247FF6A0D}" dt="2023-07-09T14:34:33.204" v="1415" actId="26606"/>
          <ac:spMkLst>
            <pc:docMk/>
            <pc:sldMk cId="1560696147" sldId="281"/>
            <ac:spMk id="91" creationId="{CDBF2F9D-983F-4E90-827D-5A23216DEA35}"/>
          </ac:spMkLst>
        </pc:spChg>
        <pc:spChg chg="add del">
          <ac:chgData name="David Pritchard" userId="f0969c25dbe68310" providerId="LiveId" clId="{796AFD34-7B99-4C4D-8369-06C247FF6A0D}" dt="2023-07-09T14:34:33.204" v="1415" actId="26606"/>
          <ac:spMkLst>
            <pc:docMk/>
            <pc:sldMk cId="1560696147" sldId="281"/>
            <ac:spMk id="93" creationId="{6CB927A4-E432-4310-9CD5-E89FF5063179}"/>
          </ac:spMkLst>
        </pc:spChg>
        <pc:spChg chg="add del">
          <ac:chgData name="David Pritchard" userId="f0969c25dbe68310" providerId="LiveId" clId="{796AFD34-7B99-4C4D-8369-06C247FF6A0D}" dt="2023-07-09T14:34:33.204" v="1415" actId="26606"/>
          <ac:spMkLst>
            <pc:docMk/>
            <pc:sldMk cId="1560696147" sldId="281"/>
            <ac:spMk id="95" creationId="{E3020543-B24B-4EC4-8FFC-8DD88EEA91A8}"/>
          </ac:spMkLst>
        </pc:spChg>
        <pc:spChg chg="add del">
          <ac:chgData name="David Pritchard" userId="f0969c25dbe68310" providerId="LiveId" clId="{796AFD34-7B99-4C4D-8369-06C247FF6A0D}" dt="2023-07-09T14:34:33.204" v="1415" actId="26606"/>
          <ac:spMkLst>
            <pc:docMk/>
            <pc:sldMk cId="1560696147" sldId="281"/>
            <ac:spMk id="97" creationId="{1453BF6C-B012-48B7-B4E8-6D7AC7C27D02}"/>
          </ac:spMkLst>
        </pc:spChg>
        <pc:spChg chg="add del">
          <ac:chgData name="David Pritchard" userId="f0969c25dbe68310" providerId="LiveId" clId="{796AFD34-7B99-4C4D-8369-06C247FF6A0D}" dt="2023-07-09T14:34:58.306" v="1417" actId="26606"/>
          <ac:spMkLst>
            <pc:docMk/>
            <pc:sldMk cId="1560696147" sldId="281"/>
            <ac:spMk id="101" creationId="{84ECDE7A-6944-466D-8FFE-149A29BA6BAE}"/>
          </ac:spMkLst>
        </pc:spChg>
        <pc:spChg chg="add del">
          <ac:chgData name="David Pritchard" userId="f0969c25dbe68310" providerId="LiveId" clId="{796AFD34-7B99-4C4D-8369-06C247FF6A0D}" dt="2023-07-09T14:34:58.306" v="1417" actId="26606"/>
          <ac:spMkLst>
            <pc:docMk/>
            <pc:sldMk cId="1560696147" sldId="281"/>
            <ac:spMk id="102" creationId="{B3420082-9415-44EC-802E-C77D71D59C57}"/>
          </ac:spMkLst>
        </pc:spChg>
        <pc:spChg chg="add del">
          <ac:chgData name="David Pritchard" userId="f0969c25dbe68310" providerId="LiveId" clId="{796AFD34-7B99-4C4D-8369-06C247FF6A0D}" dt="2023-07-09T14:34:58.306" v="1417" actId="26606"/>
          <ac:spMkLst>
            <pc:docMk/>
            <pc:sldMk cId="1560696147" sldId="281"/>
            <ac:spMk id="103" creationId="{55A52C45-1FCB-4636-A80F-2849B8226C01}"/>
          </ac:spMkLst>
        </pc:spChg>
        <pc:spChg chg="add del">
          <ac:chgData name="David Pritchard" userId="f0969c25dbe68310" providerId="LiveId" clId="{796AFD34-7B99-4C4D-8369-06C247FF6A0D}" dt="2023-07-09T14:34:58.306" v="1417" actId="26606"/>
          <ac:spMkLst>
            <pc:docMk/>
            <pc:sldMk cId="1560696147" sldId="281"/>
            <ac:spMk id="104" creationId="{768EB4DD-3704-43AD-92B3-C4E0C6EA92CB}"/>
          </ac:spMkLst>
        </pc:spChg>
        <pc:spChg chg="add del">
          <ac:chgData name="David Pritchard" userId="f0969c25dbe68310" providerId="LiveId" clId="{796AFD34-7B99-4C4D-8369-06C247FF6A0D}" dt="2023-07-09T14:35:24.078" v="1419" actId="26606"/>
          <ac:spMkLst>
            <pc:docMk/>
            <pc:sldMk cId="1560696147" sldId="281"/>
            <ac:spMk id="109" creationId="{4F7EBAE4-9945-4473-9E34-B2C66EA0F03D}"/>
          </ac:spMkLst>
        </pc:spChg>
        <pc:spChg chg="add del">
          <ac:chgData name="David Pritchard" userId="f0969c25dbe68310" providerId="LiveId" clId="{796AFD34-7B99-4C4D-8369-06C247FF6A0D}" dt="2023-07-09T14:35:24.078" v="1419" actId="26606"/>
          <ac:spMkLst>
            <pc:docMk/>
            <pc:sldMk cId="1560696147" sldId="281"/>
            <ac:spMk id="111" creationId="{70BEB1E7-2F88-40BC-B73D-42E5B6F80BFC}"/>
          </ac:spMkLst>
        </pc:spChg>
        <pc:spChg chg="add del">
          <ac:chgData name="David Pritchard" userId="f0969c25dbe68310" providerId="LiveId" clId="{796AFD34-7B99-4C4D-8369-06C247FF6A0D}" dt="2023-07-09T14:35:24.078" v="1419" actId="26606"/>
          <ac:spMkLst>
            <pc:docMk/>
            <pc:sldMk cId="1560696147" sldId="281"/>
            <ac:spMk id="113" creationId="{A7B99495-F43F-4D80-A44F-2CB4764EB90B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18" creationId="{1CD81A2A-6ED4-4EF4-A14C-912D31E14800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20" creationId="{1661932C-CA15-4E17-B115-FAE7CBEE4789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22" creationId="{8590ADD5-9383-4D3D-9047-3DA2593CCB5D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24" creationId="{DABE3E45-88CF-45D8-8D40-C773324D93F6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28" creationId="{B91ECDA9-56DC-4270-8F33-01C5637B8CEB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30" creationId="{75F47824-961D-465D-84F9-EAE11BC6173B}"/>
          </ac:spMkLst>
        </pc:spChg>
        <pc:spChg chg="add del">
          <ac:chgData name="David Pritchard" userId="f0969c25dbe68310" providerId="LiveId" clId="{796AFD34-7B99-4C4D-8369-06C247FF6A0D}" dt="2023-07-09T14:36:12.812" v="1420" actId="26606"/>
          <ac:spMkLst>
            <pc:docMk/>
            <pc:sldMk cId="1560696147" sldId="281"/>
            <ac:spMk id="132" creationId="{FEC9DA3E-C1D7-472D-B7C0-F71AE41FBA23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37" creationId="{6A84B152-3496-4C52-AF08-97AFFC09DD2C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39" creationId="{6B2ADB95-0FA3-4BD7-A8AC-89D014A83E5B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41" creationId="{C924DBCE-E731-4B22-8181-A39C1D86276C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43" creationId="{4CBF9756-6AC8-4C65-84DF-56FBFFA1D873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45" creationId="{2D385988-EAAF-4C27-AF8A-2BFBECAF3D4F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49" creationId="{B621D332-7329-4994-8836-C429A51B7549}"/>
          </ac:spMkLst>
        </pc:spChg>
        <pc:spChg chg="add del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51" creationId="{2D20F754-35A9-4508-BE3C-C59996D1437B}"/>
          </ac:spMkLst>
        </pc:spChg>
        <pc:spChg chg="add del">
          <ac:chgData name="David Pritchard" userId="f0969c25dbe68310" providerId="LiveId" clId="{796AFD34-7B99-4C4D-8369-06C247FF6A0D}" dt="2023-07-09T14:37:16.570" v="1423" actId="26606"/>
          <ac:spMkLst>
            <pc:docMk/>
            <pc:sldMk cId="1560696147" sldId="281"/>
            <ac:spMk id="156" creationId="{4E2ED6F9-63C3-4A8D-9BB4-1EA62533B672}"/>
          </ac:spMkLst>
        </pc:spChg>
        <pc:spChg chg="add del">
          <ac:chgData name="David Pritchard" userId="f0969c25dbe68310" providerId="LiveId" clId="{796AFD34-7B99-4C4D-8369-06C247FF6A0D}" dt="2023-07-09T14:37:16.570" v="1423" actId="26606"/>
          <ac:spMkLst>
            <pc:docMk/>
            <pc:sldMk cId="1560696147" sldId="281"/>
            <ac:spMk id="158" creationId="{6D72081E-AD41-4FBB-B02B-698A68DBCA5E}"/>
          </ac:spMkLst>
        </pc:spChg>
        <pc:spChg chg="add del">
          <ac:chgData name="David Pritchard" userId="f0969c25dbe68310" providerId="LiveId" clId="{796AFD34-7B99-4C4D-8369-06C247FF6A0D}" dt="2023-07-09T14:37:16.570" v="1423" actId="26606"/>
          <ac:spMkLst>
            <pc:docMk/>
            <pc:sldMk cId="1560696147" sldId="281"/>
            <ac:spMk id="160" creationId="{716248AD-805F-41BF-9B57-FC53E5B32F98}"/>
          </ac:spMkLst>
        </pc:spChg>
        <pc:spChg chg="add del">
          <ac:chgData name="David Pritchard" userId="f0969c25dbe68310" providerId="LiveId" clId="{796AFD34-7B99-4C4D-8369-06C247FF6A0D}" dt="2023-07-09T14:37:16.570" v="1423" actId="26606"/>
          <ac:spMkLst>
            <pc:docMk/>
            <pc:sldMk cId="1560696147" sldId="281"/>
            <ac:spMk id="162" creationId="{1F82758F-B2B3-4F0A-BB90-4BFFEDD166D6}"/>
          </ac:spMkLst>
        </pc:spChg>
        <pc:spChg chg="add del">
          <ac:chgData name="David Pritchard" userId="f0969c25dbe68310" providerId="LiveId" clId="{796AFD34-7B99-4C4D-8369-06C247FF6A0D}" dt="2023-07-09T14:37:31.537" v="1425" actId="26606"/>
          <ac:spMkLst>
            <pc:docMk/>
            <pc:sldMk cId="1560696147" sldId="281"/>
            <ac:spMk id="164" creationId="{04812C46-200A-4DEB-A05E-3ED6C68C2387}"/>
          </ac:spMkLst>
        </pc:spChg>
        <pc:spChg chg="add del">
          <ac:chgData name="David Pritchard" userId="f0969c25dbe68310" providerId="LiveId" clId="{796AFD34-7B99-4C4D-8369-06C247FF6A0D}" dt="2023-07-09T14:37:31.537" v="1425" actId="26606"/>
          <ac:spMkLst>
            <pc:docMk/>
            <pc:sldMk cId="1560696147" sldId="281"/>
            <ac:spMk id="165" creationId="{D1EA859B-E555-4109-94F3-6700E046E008}"/>
          </ac:spMkLst>
        </pc:spChg>
        <pc:spChg chg="add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67" creationId="{F609FF9A-4FCE-468E-A86A-C9AB525EAE71}"/>
          </ac:spMkLst>
        </pc:spChg>
        <pc:spChg chg="add">
          <ac:chgData name="David Pritchard" userId="f0969c25dbe68310" providerId="LiveId" clId="{796AFD34-7B99-4C4D-8369-06C247FF6A0D}" dt="2023-07-09T14:37:31.610" v="1426" actId="26606"/>
          <ac:spMkLst>
            <pc:docMk/>
            <pc:sldMk cId="1560696147" sldId="281"/>
            <ac:spMk id="168" creationId="{021E12D4-3A88-428D-8E5E-AF1AFD923D63}"/>
          </ac:spMkLst>
        </pc:spChg>
        <pc:graphicFrameChg chg="add mod">
          <ac:chgData name="David Pritchard" userId="f0969c25dbe68310" providerId="LiveId" clId="{796AFD34-7B99-4C4D-8369-06C247FF6A0D}" dt="2023-07-09T15:05:45.098" v="1603" actId="20577"/>
          <ac:graphicFrameMkLst>
            <pc:docMk/>
            <pc:sldMk cId="1560696147" sldId="281"/>
            <ac:graphicFrameMk id="11" creationId="{F1DA8368-E05C-A39A-A33F-A9271CACCDB3}"/>
          </ac:graphicFrameMkLst>
        </pc:graphicFrameChg>
        <pc:graphicFrameChg chg="del">
          <ac:chgData name="David Pritchard" userId="f0969c25dbe68310" providerId="LiveId" clId="{796AFD34-7B99-4C4D-8369-06C247FF6A0D}" dt="2023-07-09T14:31:43.914" v="1406" actId="478"/>
          <ac:graphicFrameMkLst>
            <pc:docMk/>
            <pc:sldMk cId="1560696147" sldId="281"/>
            <ac:graphicFrameMk id="13" creationId="{90307164-0D82-C350-D48C-0133B996F64F}"/>
          </ac:graphicFrameMkLst>
        </pc:graphicFrameChg>
        <pc:picChg chg="add del mod ord">
          <ac:chgData name="David Pritchard" userId="f0969c25dbe68310" providerId="LiveId" clId="{796AFD34-7B99-4C4D-8369-06C247FF6A0D}" dt="2023-07-09T14:37:34.983" v="1429" actId="478"/>
          <ac:picMkLst>
            <pc:docMk/>
            <pc:sldMk cId="1560696147" sldId="281"/>
            <ac:picMk id="6" creationId="{BF335C12-6BFA-08B0-75C3-2B129EC940CF}"/>
          </ac:picMkLst>
        </pc:picChg>
        <pc:picChg chg="add mod">
          <ac:chgData name="David Pritchard" userId="f0969c25dbe68310" providerId="LiveId" clId="{796AFD34-7B99-4C4D-8369-06C247FF6A0D}" dt="2023-07-09T14:38:36.064" v="1442" actId="1076"/>
          <ac:picMkLst>
            <pc:docMk/>
            <pc:sldMk cId="1560696147" sldId="281"/>
            <ac:picMk id="10" creationId="{9F5341DC-0E0F-13BB-503E-0B8CAEE820C5}"/>
          </ac:picMkLst>
        </pc:picChg>
        <pc:cxnChg chg="add del">
          <ac:chgData name="David Pritchard" userId="f0969c25dbe68310" providerId="LiveId" clId="{796AFD34-7B99-4C4D-8369-06C247FF6A0D}" dt="2023-07-09T14:34:33.204" v="1415" actId="26606"/>
          <ac:cxnSpMkLst>
            <pc:docMk/>
            <pc:sldMk cId="1560696147" sldId="281"/>
            <ac:cxnSpMk id="99" creationId="{C49DA8F6-BCC1-4447-B54C-57856834B94B}"/>
          </ac:cxnSpMkLst>
        </pc:cxnChg>
        <pc:cxnChg chg="add del">
          <ac:chgData name="David Pritchard" userId="f0969c25dbe68310" providerId="LiveId" clId="{796AFD34-7B99-4C4D-8369-06C247FF6A0D}" dt="2023-07-09T14:36:12.812" v="1420" actId="26606"/>
          <ac:cxnSpMkLst>
            <pc:docMk/>
            <pc:sldMk cId="1560696147" sldId="281"/>
            <ac:cxnSpMk id="126" creationId="{49CD1692-827B-4C8D-B4A1-134FD04CF45C}"/>
          </ac:cxnSpMkLst>
        </pc:cxnChg>
        <pc:cxnChg chg="add del">
          <ac:chgData name="David Pritchard" userId="f0969c25dbe68310" providerId="LiveId" clId="{796AFD34-7B99-4C4D-8369-06C247FF6A0D}" dt="2023-07-09T14:37:31.610" v="1426" actId="26606"/>
          <ac:cxnSpMkLst>
            <pc:docMk/>
            <pc:sldMk cId="1560696147" sldId="281"/>
            <ac:cxnSpMk id="147" creationId="{43621FD4-D14D-45D5-9A57-9A2DE5EA59C0}"/>
          </ac:cxnSpMkLst>
        </pc:cxnChg>
      </pc:sldChg>
      <pc:sldChg chg="addSp delSp modSp new mod ord setBg modAnim modNotesTx">
        <pc:chgData name="David Pritchard" userId="f0969c25dbe68310" providerId="LiveId" clId="{796AFD34-7B99-4C4D-8369-06C247FF6A0D}" dt="2023-07-12T12:10:00.950" v="28376" actId="20577"/>
        <pc:sldMkLst>
          <pc:docMk/>
          <pc:sldMk cId="1570609520" sldId="282"/>
        </pc:sldMkLst>
        <pc:spChg chg="mod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2" creationId="{47264B03-9422-E14D-0850-6DDCD750AC3C}"/>
          </ac:spMkLst>
        </pc:spChg>
        <pc:spChg chg="del mod ord">
          <ac:chgData name="David Pritchard" userId="f0969c25dbe68310" providerId="LiveId" clId="{796AFD34-7B99-4C4D-8369-06C247FF6A0D}" dt="2023-07-09T15:02:50.404" v="1564" actId="478"/>
          <ac:spMkLst>
            <pc:docMk/>
            <pc:sldMk cId="1570609520" sldId="282"/>
            <ac:spMk id="3" creationId="{6BE183D2-308C-C784-98D8-27BB652DE5F5}"/>
          </ac:spMkLst>
        </pc:spChg>
        <pc:spChg chg="add del mod">
          <ac:chgData name="David Pritchard" userId="f0969c25dbe68310" providerId="LiveId" clId="{796AFD34-7B99-4C4D-8369-06C247FF6A0D}" dt="2023-07-09T16:33:40.325" v="2775" actId="12084"/>
          <ac:spMkLst>
            <pc:docMk/>
            <pc:sldMk cId="1570609520" sldId="282"/>
            <ac:spMk id="6" creationId="{8B5A1624-1D0D-8E4C-729B-1B97346C3013}"/>
          </ac:spMkLst>
        </pc:spChg>
        <pc:spChg chg="add del">
          <ac:chgData name="David Pritchard" userId="f0969c25dbe68310" providerId="LiveId" clId="{796AFD34-7B99-4C4D-8369-06C247FF6A0D}" dt="2023-07-09T16:34:54.373" v="2778" actId="26606"/>
          <ac:spMkLst>
            <pc:docMk/>
            <pc:sldMk cId="1570609520" sldId="282"/>
            <ac:spMk id="9" creationId="{637B2035-1FCB-439A-B421-095E136C7E07}"/>
          </ac:spMkLst>
        </pc:spChg>
        <pc:spChg chg="add del">
          <ac:chgData name="David Pritchard" userId="f0969c25dbe68310" providerId="LiveId" clId="{796AFD34-7B99-4C4D-8369-06C247FF6A0D}" dt="2023-07-09T16:34:54.373" v="2778" actId="26606"/>
          <ac:spMkLst>
            <pc:docMk/>
            <pc:sldMk cId="1570609520" sldId="282"/>
            <ac:spMk id="11" creationId="{676D6CDF-C512-4739-B158-55EE955EFA39}"/>
          </ac:spMkLst>
        </pc:spChg>
        <pc:spChg chg="add del">
          <ac:chgData name="David Pritchard" userId="f0969c25dbe68310" providerId="LiveId" clId="{796AFD34-7B99-4C4D-8369-06C247FF6A0D}" dt="2023-07-09T16:34:54.164" v="2777" actId="26606"/>
          <ac:spMkLst>
            <pc:docMk/>
            <pc:sldMk cId="1570609520" sldId="282"/>
            <ac:spMk id="16" creationId="{637B2035-1FCB-439A-B421-095E136C7E07}"/>
          </ac:spMkLst>
        </pc:spChg>
        <pc:spChg chg="add del">
          <ac:chgData name="David Pritchard" userId="f0969c25dbe68310" providerId="LiveId" clId="{796AFD34-7B99-4C4D-8369-06C247FF6A0D}" dt="2023-07-09T16:34:54.164" v="2777" actId="26606"/>
          <ac:spMkLst>
            <pc:docMk/>
            <pc:sldMk cId="1570609520" sldId="282"/>
            <ac:spMk id="18" creationId="{676D6CDF-C512-4739-B158-55EE955EFA39}"/>
          </ac:spMkLst>
        </pc:spChg>
        <pc:spChg chg="add del">
          <ac:chgData name="David Pritchard" userId="f0969c25dbe68310" providerId="LiveId" clId="{796AFD34-7B99-4C4D-8369-06C247FF6A0D}" dt="2023-07-09T16:35:58.415" v="2781" actId="26606"/>
          <ac:spMkLst>
            <pc:docMk/>
            <pc:sldMk cId="1570609520" sldId="282"/>
            <ac:spMk id="46" creationId="{3C915414-2809-4735-A560-0D5FE66700D8}"/>
          </ac:spMkLst>
        </pc:spChg>
        <pc:spChg chg="add del">
          <ac:chgData name="David Pritchard" userId="f0969c25dbe68310" providerId="LiveId" clId="{796AFD34-7B99-4C4D-8369-06C247FF6A0D}" dt="2023-07-09T16:35:58.415" v="2781" actId="26606"/>
          <ac:spMkLst>
            <pc:docMk/>
            <pc:sldMk cId="1570609520" sldId="282"/>
            <ac:spMk id="49" creationId="{F6F39701-6C43-48B2-9ABD-069AE5A955A1}"/>
          </ac:spMkLst>
        </pc:spChg>
        <pc:spChg chg="add del">
          <ac:chgData name="David Pritchard" userId="f0969c25dbe68310" providerId="LiveId" clId="{796AFD34-7B99-4C4D-8369-06C247FF6A0D}" dt="2023-07-09T16:35:58.415" v="2781" actId="26606"/>
          <ac:spMkLst>
            <pc:docMk/>
            <pc:sldMk cId="1570609520" sldId="282"/>
            <ac:spMk id="53" creationId="{D665D759-2DF8-4D47-8386-4BA28901A79D}"/>
          </ac:spMkLst>
        </pc:spChg>
        <pc:spChg chg="add del">
          <ac:chgData name="David Pritchard" userId="f0969c25dbe68310" providerId="LiveId" clId="{796AFD34-7B99-4C4D-8369-06C247FF6A0D}" dt="2023-07-09T16:35:58.220" v="2780" actId="26606"/>
          <ac:spMkLst>
            <pc:docMk/>
            <pc:sldMk cId="1570609520" sldId="282"/>
            <ac:spMk id="58" creationId="{637B2035-1FCB-439A-B421-095E136C7E07}"/>
          </ac:spMkLst>
        </pc:spChg>
        <pc:spChg chg="add del">
          <ac:chgData name="David Pritchard" userId="f0969c25dbe68310" providerId="LiveId" clId="{796AFD34-7B99-4C4D-8369-06C247FF6A0D}" dt="2023-07-09T16:35:58.220" v="2780" actId="26606"/>
          <ac:spMkLst>
            <pc:docMk/>
            <pc:sldMk cId="1570609520" sldId="282"/>
            <ac:spMk id="60" creationId="{676D6CDF-C512-4739-B158-55EE955EFA39}"/>
          </ac:spMkLst>
        </pc:spChg>
        <pc:spChg chg="add del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62" creationId="{A7B99495-F43F-4D80-A44F-2CB4764EB90B}"/>
          </ac:spMkLst>
        </pc:spChg>
        <pc:spChg chg="add del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63" creationId="{4F7EBAE4-9945-4473-9E34-B2C66EA0F03D}"/>
          </ac:spMkLst>
        </pc:spChg>
        <pc:spChg chg="add del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64" creationId="{70BEB1E7-2F88-40BC-B73D-42E5B6F80BFC}"/>
          </ac:spMkLst>
        </pc:spChg>
        <pc:spChg chg="add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69" creationId="{2EB492CD-616E-47F8-933B-5E2D952A0593}"/>
          </ac:spMkLst>
        </pc:spChg>
        <pc:spChg chg="add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71" creationId="{59383CF9-23B5-4335-9B21-1791C4CF1C75}"/>
          </ac:spMkLst>
        </pc:spChg>
        <pc:spChg chg="add">
          <ac:chgData name="David Pritchard" userId="f0969c25dbe68310" providerId="LiveId" clId="{796AFD34-7B99-4C4D-8369-06C247FF6A0D}" dt="2023-07-09T16:37:01.323" v="2782" actId="26606"/>
          <ac:spMkLst>
            <pc:docMk/>
            <pc:sldMk cId="1570609520" sldId="282"/>
            <ac:spMk id="73" creationId="{0007FE00-9498-4706-B255-6437B0252C02}"/>
          </ac:spMkLst>
        </pc:spChg>
        <pc:grpChg chg="add del">
          <ac:chgData name="David Pritchard" userId="f0969c25dbe68310" providerId="LiveId" clId="{796AFD34-7B99-4C4D-8369-06C247FF6A0D}" dt="2023-07-09T16:35:58.415" v="2781" actId="26606"/>
          <ac:grpSpMkLst>
            <pc:docMk/>
            <pc:sldMk cId="1570609520" sldId="282"/>
            <ac:grpSpMk id="48" creationId="{24413201-85BF-4680-A7D4-10CDBD03569C}"/>
          </ac:grpSpMkLst>
        </pc:grpChg>
        <pc:graphicFrameChg chg="add del mod">
          <ac:chgData name="David Pritchard" userId="f0969c25dbe68310" providerId="LiveId" clId="{796AFD34-7B99-4C4D-8369-06C247FF6A0D}" dt="2023-07-09T16:29:16.392" v="2771" actId="11529"/>
          <ac:graphicFrameMkLst>
            <pc:docMk/>
            <pc:sldMk cId="1570609520" sldId="282"/>
            <ac:graphicFrameMk id="5" creationId="{4DDF7D2D-75A3-AA09-B6A8-D6D3BA840D97}"/>
          </ac:graphicFrameMkLst>
        </pc:graphicFrameChg>
        <pc:graphicFrameChg chg="add del mod modGraphic">
          <ac:chgData name="David Pritchard" userId="f0969c25dbe68310" providerId="LiveId" clId="{796AFD34-7B99-4C4D-8369-06C247FF6A0D}" dt="2023-07-09T16:37:11.923" v="2783" actId="478"/>
          <ac:graphicFrameMkLst>
            <pc:docMk/>
            <pc:sldMk cId="1570609520" sldId="282"/>
            <ac:graphicFrameMk id="7" creationId="{A0555D12-575E-EF02-3576-EAFBD23C96BA}"/>
          </ac:graphicFrameMkLst>
        </pc:graphicFrameChg>
        <pc:graphicFrameChg chg="add mod">
          <ac:chgData name="David Pritchard" userId="f0969c25dbe68310" providerId="LiveId" clId="{796AFD34-7B99-4C4D-8369-06C247FF6A0D}" dt="2023-07-11T13:33:08.992" v="22696"/>
          <ac:graphicFrameMkLst>
            <pc:docMk/>
            <pc:sldMk cId="1570609520" sldId="282"/>
            <ac:graphicFrameMk id="8" creationId="{0B765D7C-B138-9642-4534-4C1DC0DB7789}"/>
          </ac:graphicFrameMkLst>
        </pc:graphicFrameChg>
        <pc:picChg chg="add mod modCrop">
          <ac:chgData name="David Pritchard" userId="f0969c25dbe68310" providerId="LiveId" clId="{796AFD34-7B99-4C4D-8369-06C247FF6A0D}" dt="2023-07-09T16:38:42.074" v="2851" actId="18131"/>
          <ac:picMkLst>
            <pc:docMk/>
            <pc:sldMk cId="1570609520" sldId="282"/>
            <ac:picMk id="4" creationId="{06635AC4-2E24-1F3E-F50C-F850A1820936}"/>
          </ac:picMkLst>
        </pc:picChg>
        <pc:cxnChg chg="add del">
          <ac:chgData name="David Pritchard" userId="f0969c25dbe68310" providerId="LiveId" clId="{796AFD34-7B99-4C4D-8369-06C247FF6A0D}" dt="2023-07-09T16:35:58.415" v="2781" actId="26606"/>
          <ac:cxnSpMkLst>
            <pc:docMk/>
            <pc:sldMk cId="1570609520" sldId="282"/>
            <ac:cxnSpMk id="47" creationId="{473E2575-93BA-49BD-A0BB-EBD45F7382A2}"/>
          </ac:cxnSpMkLst>
        </pc:cxnChg>
        <pc:cxnChg chg="add del">
          <ac:chgData name="David Pritchard" userId="f0969c25dbe68310" providerId="LiveId" clId="{796AFD34-7B99-4C4D-8369-06C247FF6A0D}" dt="2023-07-09T16:35:58.415" v="2781" actId="26606"/>
          <ac:cxnSpMkLst>
            <pc:docMk/>
            <pc:sldMk cId="1570609520" sldId="282"/>
            <ac:cxnSpMk id="51" creationId="{FE32AE2A-5F1E-4AB5-96CD-95BBC7E8CBB1}"/>
          </ac:cxnSpMkLst>
        </pc:cxnChg>
      </pc:sldChg>
      <pc:sldChg chg="addSp delSp modSp new del mod">
        <pc:chgData name="David Pritchard" userId="f0969c25dbe68310" providerId="LiveId" clId="{796AFD34-7B99-4C4D-8369-06C247FF6A0D}" dt="2023-07-09T16:13:53.140" v="2395" actId="2696"/>
        <pc:sldMkLst>
          <pc:docMk/>
          <pc:sldMk cId="704453633" sldId="283"/>
        </pc:sldMkLst>
        <pc:spChg chg="del">
          <ac:chgData name="David Pritchard" userId="f0969c25dbe68310" providerId="LiveId" clId="{796AFD34-7B99-4C4D-8369-06C247FF6A0D}" dt="2023-07-09T15:48:44.584" v="1905"/>
          <ac:spMkLst>
            <pc:docMk/>
            <pc:sldMk cId="704453633" sldId="283"/>
            <ac:spMk id="3" creationId="{9E37144A-2B3B-5E56-BDAE-014E2F0CF4AD}"/>
          </ac:spMkLst>
        </pc:spChg>
        <pc:graphicFrameChg chg="add mod">
          <ac:chgData name="David Pritchard" userId="f0969c25dbe68310" providerId="LiveId" clId="{796AFD34-7B99-4C4D-8369-06C247FF6A0D}" dt="2023-07-09T15:49:11.138" v="1908" actId="14100"/>
          <ac:graphicFrameMkLst>
            <pc:docMk/>
            <pc:sldMk cId="704453633" sldId="283"/>
            <ac:graphicFrameMk id="5" creationId="{C9CF4A5C-8A15-260C-6ADF-96BD99322FB1}"/>
          </ac:graphicFrameMkLst>
        </pc:graphicFrameChg>
        <pc:picChg chg="add mod">
          <ac:chgData name="David Pritchard" userId="f0969c25dbe68310" providerId="LiveId" clId="{796AFD34-7B99-4C4D-8369-06C247FF6A0D}" dt="2023-07-09T15:49:12.033" v="1909" actId="1076"/>
          <ac:picMkLst>
            <pc:docMk/>
            <pc:sldMk cId="704453633" sldId="283"/>
            <ac:picMk id="4" creationId="{1BAD70D0-5993-BA40-9BC9-14FDE0F5C107}"/>
          </ac:picMkLst>
        </pc:picChg>
      </pc:sldChg>
      <pc:sldChg chg="modSp add mod modAnim modNotesTx">
        <pc:chgData name="David Pritchard" userId="f0969c25dbe68310" providerId="LiveId" clId="{796AFD34-7B99-4C4D-8369-06C247FF6A0D}" dt="2023-07-12T12:17:34.505" v="28538" actId="20577"/>
        <pc:sldMkLst>
          <pc:docMk/>
          <pc:sldMk cId="440981803" sldId="284"/>
        </pc:sldMkLst>
        <pc:spChg chg="mod">
          <ac:chgData name="David Pritchard" userId="f0969c25dbe68310" providerId="LiveId" clId="{796AFD34-7B99-4C4D-8369-06C247FF6A0D}" dt="2023-07-12T12:12:23.848" v="28382" actId="255"/>
          <ac:spMkLst>
            <pc:docMk/>
            <pc:sldMk cId="440981803" sldId="284"/>
            <ac:spMk id="2" creationId="{2A78289B-C4CD-34ED-FC92-D7B198847C74}"/>
          </ac:spMkLst>
        </pc:spChg>
        <pc:graphicFrameChg chg="mod">
          <ac:chgData name="David Pritchard" userId="f0969c25dbe68310" providerId="LiveId" clId="{796AFD34-7B99-4C4D-8369-06C247FF6A0D}" dt="2023-07-12T12:17:34.505" v="28538" actId="20577"/>
          <ac:graphicFrameMkLst>
            <pc:docMk/>
            <pc:sldMk cId="440981803" sldId="284"/>
            <ac:graphicFrameMk id="26" creationId="{BE4063C0-8FE7-3C85-6954-CFDD8DD037CD}"/>
          </ac:graphicFrameMkLst>
        </pc:graphicFrameChg>
      </pc:sldChg>
      <pc:sldChg chg="addSp delSp modSp new mod setBg modAnim modNotesTx">
        <pc:chgData name="David Pritchard" userId="f0969c25dbe68310" providerId="LiveId" clId="{796AFD34-7B99-4C4D-8369-06C247FF6A0D}" dt="2023-07-13T17:31:52.353" v="30290" actId="20577"/>
        <pc:sldMkLst>
          <pc:docMk/>
          <pc:sldMk cId="1148587479" sldId="285"/>
        </pc:sldMkLst>
        <pc:spChg chg="del">
          <ac:chgData name="David Pritchard" userId="f0969c25dbe68310" providerId="LiveId" clId="{796AFD34-7B99-4C4D-8369-06C247FF6A0D}" dt="2023-07-09T16:28:07.468" v="2762" actId="478"/>
          <ac:spMkLst>
            <pc:docMk/>
            <pc:sldMk cId="1148587479" sldId="285"/>
            <ac:spMk id="2" creationId="{1C685902-E242-17CB-25B5-49AC01DFBEBB}"/>
          </ac:spMkLst>
        </pc:spChg>
        <pc:spChg chg="del">
          <ac:chgData name="David Pritchard" userId="f0969c25dbe68310" providerId="LiveId" clId="{796AFD34-7B99-4C4D-8369-06C247FF6A0D}" dt="2023-07-09T16:26:00.683" v="2745"/>
          <ac:spMkLst>
            <pc:docMk/>
            <pc:sldMk cId="1148587479" sldId="285"/>
            <ac:spMk id="3" creationId="{AB9512A5-DCB3-C5E4-4E48-D683EDC00A46}"/>
          </ac:spMkLst>
        </pc:spChg>
        <pc:spChg chg="add del mod">
          <ac:chgData name="David Pritchard" userId="f0969c25dbe68310" providerId="LiveId" clId="{796AFD34-7B99-4C4D-8369-06C247FF6A0D}" dt="2023-07-11T10:44:18.962" v="21813"/>
          <ac:spMkLst>
            <pc:docMk/>
            <pc:sldMk cId="1148587479" sldId="285"/>
            <ac:spMk id="3" creationId="{EEF75172-458E-2160-A43C-95B2FC7B384C}"/>
          </ac:spMkLst>
        </pc:spChg>
        <pc:spChg chg="add mod">
          <ac:chgData name="David Pritchard" userId="f0969c25dbe68310" providerId="LiveId" clId="{796AFD34-7B99-4C4D-8369-06C247FF6A0D}" dt="2023-07-11T10:49:03.622" v="21851" actId="207"/>
          <ac:spMkLst>
            <pc:docMk/>
            <pc:sldMk cId="1148587479" sldId="285"/>
            <ac:spMk id="7" creationId="{1E797F31-F507-4275-9E14-1F92C89C669D}"/>
          </ac:spMkLst>
        </pc:spChg>
        <pc:spChg chg="add del mod">
          <ac:chgData name="David Pritchard" userId="f0969c25dbe68310" providerId="LiveId" clId="{796AFD34-7B99-4C4D-8369-06C247FF6A0D}" dt="2023-07-09T16:40:46.579" v="2859" actId="12084"/>
          <ac:spMkLst>
            <pc:docMk/>
            <pc:sldMk cId="1148587479" sldId="285"/>
            <ac:spMk id="7" creationId="{5BCA7A0F-9A0F-B0B0-62BE-DF5E86ADC4F1}"/>
          </ac:spMkLst>
        </pc:spChg>
        <pc:spChg chg="add mod ord">
          <ac:chgData name="David Pritchard" userId="f0969c25dbe68310" providerId="LiveId" clId="{796AFD34-7B99-4C4D-8369-06C247FF6A0D}" dt="2023-07-11T13:40:37.643" v="22833" actId="1076"/>
          <ac:spMkLst>
            <pc:docMk/>
            <pc:sldMk cId="1148587479" sldId="285"/>
            <ac:spMk id="9" creationId="{D90D221E-D26E-2DF1-F19F-26DF277704F8}"/>
          </ac:spMkLst>
        </pc:spChg>
        <pc:spChg chg="add mod">
          <ac:chgData name="David Pritchard" userId="f0969c25dbe68310" providerId="LiveId" clId="{796AFD34-7B99-4C4D-8369-06C247FF6A0D}" dt="2023-07-11T10:49:07.030" v="21853" actId="207"/>
          <ac:spMkLst>
            <pc:docMk/>
            <pc:sldMk cId="1148587479" sldId="285"/>
            <ac:spMk id="10" creationId="{7EBFBEC7-9EFC-0112-251C-9E38F70D2D4E}"/>
          </ac:spMkLst>
        </pc:spChg>
        <pc:spChg chg="add del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13" creationId="{4F7EBAE4-9945-4473-9E34-B2C66EA0F03D}"/>
          </ac:spMkLst>
        </pc:spChg>
        <pc:spChg chg="add del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15" creationId="{70BEB1E7-2F88-40BC-B73D-42E5B6F80BFC}"/>
          </ac:spMkLst>
        </pc:spChg>
        <pc:spChg chg="add del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17" creationId="{A7B99495-F43F-4D80-A44F-2CB4764EB90B}"/>
          </ac:spMkLst>
        </pc:spChg>
        <pc:spChg chg="add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22" creationId="{4F7EBAE4-9945-4473-9E34-B2C66EA0F03D}"/>
          </ac:spMkLst>
        </pc:spChg>
        <pc:spChg chg="add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24" creationId="{70BEB1E7-2F88-40BC-B73D-42E5B6F80BFC}"/>
          </ac:spMkLst>
        </pc:spChg>
        <pc:spChg chg="add">
          <ac:chgData name="David Pritchard" userId="f0969c25dbe68310" providerId="LiveId" clId="{796AFD34-7B99-4C4D-8369-06C247FF6A0D}" dt="2023-07-09T16:42:30.896" v="2890" actId="26606"/>
          <ac:spMkLst>
            <pc:docMk/>
            <pc:sldMk cId="1148587479" sldId="285"/>
            <ac:spMk id="26" creationId="{A7B99495-F43F-4D80-A44F-2CB4764EB90B}"/>
          </ac:spMkLst>
        </pc:spChg>
        <pc:grpChg chg="add mod">
          <ac:chgData name="David Pritchard" userId="f0969c25dbe68310" providerId="LiveId" clId="{796AFD34-7B99-4C4D-8369-06C247FF6A0D}" dt="2023-07-11T10:50:31.896" v="21865" actId="1076"/>
          <ac:grpSpMkLst>
            <pc:docMk/>
            <pc:sldMk cId="1148587479" sldId="285"/>
            <ac:grpSpMk id="5" creationId="{13398E21-BE3E-370A-65FA-DE45486B74AE}"/>
          </ac:grpSpMkLst>
        </pc:grpChg>
        <pc:graphicFrameChg chg="add mod">
          <ac:chgData name="David Pritchard" userId="f0969c25dbe68310" providerId="LiveId" clId="{796AFD34-7B99-4C4D-8369-06C247FF6A0D}" dt="2023-07-11T10:50:28.778" v="21864"/>
          <ac:graphicFrameMkLst>
            <pc:docMk/>
            <pc:sldMk cId="1148587479" sldId="285"/>
            <ac:graphicFrameMk id="4" creationId="{00890034-64E9-D9B6-E1E5-75A4D288D198}"/>
          </ac:graphicFrameMkLst>
        </pc:graphicFrameChg>
        <pc:graphicFrameChg chg="add del mod">
          <ac:chgData name="David Pritchard" userId="f0969c25dbe68310" providerId="LiveId" clId="{796AFD34-7B99-4C4D-8369-06C247FF6A0D}" dt="2023-07-09T16:40:07.045" v="2857" actId="11529"/>
          <ac:graphicFrameMkLst>
            <pc:docMk/>
            <pc:sldMk cId="1148587479" sldId="285"/>
            <ac:graphicFrameMk id="4" creationId="{89334CB4-9EA2-9DAF-360F-8B22389B72F9}"/>
          </ac:graphicFrameMkLst>
        </pc:graphicFrameChg>
        <pc:graphicFrameChg chg="add mod modGraphic">
          <ac:chgData name="David Pritchard" userId="f0969c25dbe68310" providerId="LiveId" clId="{796AFD34-7B99-4C4D-8369-06C247FF6A0D}" dt="2023-07-13T17:31:52.353" v="30290" actId="20577"/>
          <ac:graphicFrameMkLst>
            <pc:docMk/>
            <pc:sldMk cId="1148587479" sldId="285"/>
            <ac:graphicFrameMk id="8" creationId="{A9AA5D2C-66FC-B7AA-5EA4-A52508AA9262}"/>
          </ac:graphicFrameMkLst>
        </pc:graphicFrameChg>
        <pc:picChg chg="add del mod">
          <ac:chgData name="David Pritchard" userId="f0969c25dbe68310" providerId="LiveId" clId="{796AFD34-7B99-4C4D-8369-06C247FF6A0D}" dt="2023-07-11T10:44:05.146" v="21812" actId="478"/>
          <ac:picMkLst>
            <pc:docMk/>
            <pc:sldMk cId="1148587479" sldId="285"/>
            <ac:picMk id="6" creationId="{683F118D-D50E-D611-9D5D-46A49EEC6F0C}"/>
          </ac:picMkLst>
        </pc:picChg>
      </pc:sldChg>
      <pc:sldChg chg="addSp delSp modSp new mod ord setBg delAnim modAnim modNotesTx">
        <pc:chgData name="David Pritchard" userId="f0969c25dbe68310" providerId="LiveId" clId="{796AFD34-7B99-4C4D-8369-06C247FF6A0D}" dt="2023-07-13T09:41:22.333" v="30120" actId="20577"/>
        <pc:sldMkLst>
          <pc:docMk/>
          <pc:sldMk cId="812642826" sldId="286"/>
        </pc:sldMkLst>
        <pc:spChg chg="mod">
          <ac:chgData name="David Pritchard" userId="f0969c25dbe68310" providerId="LiveId" clId="{796AFD34-7B99-4C4D-8369-06C247FF6A0D}" dt="2023-07-11T06:43:32.074" v="20833" actId="1076"/>
          <ac:spMkLst>
            <pc:docMk/>
            <pc:sldMk cId="812642826" sldId="286"/>
            <ac:spMk id="2" creationId="{4E6E3EBF-AACA-AC50-D816-A5583E09A7BF}"/>
          </ac:spMkLst>
        </pc:spChg>
        <pc:spChg chg="add del mod">
          <ac:chgData name="David Pritchard" userId="f0969c25dbe68310" providerId="LiveId" clId="{796AFD34-7B99-4C4D-8369-06C247FF6A0D}" dt="2023-07-10T10:59:07.655" v="10507" actId="12084"/>
          <ac:spMkLst>
            <pc:docMk/>
            <pc:sldMk cId="812642826" sldId="286"/>
            <ac:spMk id="3" creationId="{7F0B2D03-A172-672B-4D6C-17DED5ECE0FC}"/>
          </ac:spMkLst>
        </pc:spChg>
        <pc:spChg chg="add mod">
          <ac:chgData name="David Pritchard" userId="f0969c25dbe68310" providerId="LiveId" clId="{796AFD34-7B99-4C4D-8369-06C247FF6A0D}" dt="2023-07-12T16:38:17.536" v="29537" actId="20577"/>
          <ac:spMkLst>
            <pc:docMk/>
            <pc:sldMk cId="812642826" sldId="286"/>
            <ac:spMk id="3" creationId="{922EE12A-7F84-3DB9-9D24-18C4E72C793A}"/>
          </ac:spMkLst>
        </pc:spChg>
        <pc:spChg chg="add del mod">
          <ac:chgData name="David Pritchard" userId="f0969c25dbe68310" providerId="LiveId" clId="{796AFD34-7B99-4C4D-8369-06C247FF6A0D}" dt="2023-07-10T11:01:27.971" v="10553" actId="12084"/>
          <ac:spMkLst>
            <pc:docMk/>
            <pc:sldMk cId="812642826" sldId="286"/>
            <ac:spMk id="5" creationId="{0A1ACCA3-48AD-3254-86B8-1F061C58D7A0}"/>
          </ac:spMkLst>
        </pc:spChg>
        <pc:spChg chg="add del mod">
          <ac:chgData name="David Pritchard" userId="f0969c25dbe68310" providerId="LiveId" clId="{796AFD34-7B99-4C4D-8369-06C247FF6A0D}" dt="2023-07-09T17:41:16.148" v="4361" actId="478"/>
          <ac:spMkLst>
            <pc:docMk/>
            <pc:sldMk cId="812642826" sldId="286"/>
            <ac:spMk id="6" creationId="{3CDCBBC5-46DD-39FD-1D94-58F51E332A65}"/>
          </ac:spMkLst>
        </pc:spChg>
        <pc:spChg chg="add del mod">
          <ac:chgData name="David Pritchard" userId="f0969c25dbe68310" providerId="LiveId" clId="{796AFD34-7B99-4C4D-8369-06C247FF6A0D}" dt="2023-07-10T10:59:25.384" v="10511"/>
          <ac:spMkLst>
            <pc:docMk/>
            <pc:sldMk cId="812642826" sldId="286"/>
            <ac:spMk id="8" creationId="{B5AB7B51-ED22-BD01-A465-1A9D31ED235B}"/>
          </ac:spMkLst>
        </pc:spChg>
        <pc:spChg chg="add del mod">
          <ac:chgData name="David Pritchard" userId="f0969c25dbe68310" providerId="LiveId" clId="{796AFD34-7B99-4C4D-8369-06C247FF6A0D}" dt="2023-07-10T10:59:24.942" v="10510"/>
          <ac:spMkLst>
            <pc:docMk/>
            <pc:sldMk cId="812642826" sldId="286"/>
            <ac:spMk id="9" creationId="{DA26089A-7F0A-C9A5-42E6-20B821CA2A37}"/>
          </ac:spMkLst>
        </pc:spChg>
        <pc:spChg chg="add del mod">
          <ac:chgData name="David Pritchard" userId="f0969c25dbe68310" providerId="LiveId" clId="{796AFD34-7B99-4C4D-8369-06C247FF6A0D}" dt="2023-07-10T10:59:35.752" v="10513"/>
          <ac:spMkLst>
            <pc:docMk/>
            <pc:sldMk cId="812642826" sldId="286"/>
            <ac:spMk id="10" creationId="{DC9EBBB8-32EC-4FDB-6A15-6A3BDE01E9CE}"/>
          </ac:spMkLst>
        </pc:spChg>
        <pc:spChg chg="add del mod">
          <ac:chgData name="David Pritchard" userId="f0969c25dbe68310" providerId="LiveId" clId="{796AFD34-7B99-4C4D-8369-06C247FF6A0D}" dt="2023-07-11T14:27:25.969" v="23649" actId="478"/>
          <ac:spMkLst>
            <pc:docMk/>
            <pc:sldMk cId="812642826" sldId="286"/>
            <ac:spMk id="11" creationId="{5BD649BE-417A-6055-98B8-6CBBB6FE3A83}"/>
          </ac:spMkLst>
        </pc:spChg>
        <pc:spChg chg="add del mod">
          <ac:chgData name="David Pritchard" userId="f0969c25dbe68310" providerId="LiveId" clId="{796AFD34-7B99-4C4D-8369-06C247FF6A0D}" dt="2023-07-10T11:00:12.600" v="10529" actId="478"/>
          <ac:spMkLst>
            <pc:docMk/>
            <pc:sldMk cId="812642826" sldId="286"/>
            <ac:spMk id="12" creationId="{6BFC5688-B389-9196-E570-125CDBD3C9F0}"/>
          </ac:spMkLst>
        </pc:spChg>
        <pc:spChg chg="add del">
          <ac:chgData name="David Pritchard" userId="f0969c25dbe68310" providerId="LiveId" clId="{796AFD34-7B99-4C4D-8369-06C247FF6A0D}" dt="2023-07-09T17:44:19.514" v="4378" actId="26606"/>
          <ac:spMkLst>
            <pc:docMk/>
            <pc:sldMk cId="812642826" sldId="286"/>
            <ac:spMk id="12" creationId="{F541DB91-0B10-46D9-B34B-7BFF9602606D}"/>
          </ac:spMkLst>
        </pc:spChg>
        <pc:spChg chg="add del">
          <ac:chgData name="David Pritchard" userId="f0969c25dbe68310" providerId="LiveId" clId="{796AFD34-7B99-4C4D-8369-06C247FF6A0D}" dt="2023-07-09T17:44:19.514" v="4378" actId="26606"/>
          <ac:spMkLst>
            <pc:docMk/>
            <pc:sldMk cId="812642826" sldId="286"/>
            <ac:spMk id="14" creationId="{9CF7FE1C-8BC5-4B0C-A2BC-93AB72C90FDD}"/>
          </ac:spMkLst>
        </pc:spChg>
        <pc:spChg chg="add del">
          <ac:chgData name="David Pritchard" userId="f0969c25dbe68310" providerId="LiveId" clId="{796AFD34-7B99-4C4D-8369-06C247FF6A0D}" dt="2023-07-09T18:17:24.599" v="4724" actId="26606"/>
          <ac:spMkLst>
            <pc:docMk/>
            <pc:sldMk cId="812642826" sldId="286"/>
            <ac:spMk id="19" creationId="{2EB492CD-616E-47F8-933B-5E2D952A0593}"/>
          </ac:spMkLst>
        </pc:spChg>
        <pc:spChg chg="add del">
          <ac:chgData name="David Pritchard" userId="f0969c25dbe68310" providerId="LiveId" clId="{796AFD34-7B99-4C4D-8369-06C247FF6A0D}" dt="2023-07-09T18:17:24.599" v="4724" actId="26606"/>
          <ac:spMkLst>
            <pc:docMk/>
            <pc:sldMk cId="812642826" sldId="286"/>
            <ac:spMk id="21" creationId="{59383CF9-23B5-4335-9B21-1791C4CF1C75}"/>
          </ac:spMkLst>
        </pc:spChg>
        <pc:spChg chg="add del">
          <ac:chgData name="David Pritchard" userId="f0969c25dbe68310" providerId="LiveId" clId="{796AFD34-7B99-4C4D-8369-06C247FF6A0D}" dt="2023-07-09T18:17:24.599" v="4724" actId="26606"/>
          <ac:spMkLst>
            <pc:docMk/>
            <pc:sldMk cId="812642826" sldId="286"/>
            <ac:spMk id="23" creationId="{0007FE00-9498-4706-B255-6437B0252C02}"/>
          </ac:spMkLst>
        </pc:spChg>
        <pc:spChg chg="add del">
          <ac:chgData name="David Pritchard" userId="f0969c25dbe68310" providerId="LiveId" clId="{796AFD34-7B99-4C4D-8369-06C247FF6A0D}" dt="2023-07-09T18:18:03.747" v="4726" actId="26606"/>
          <ac:spMkLst>
            <pc:docMk/>
            <pc:sldMk cId="812642826" sldId="286"/>
            <ac:spMk id="31" creationId="{4F7EBAE4-9945-4473-9E34-B2C66EA0F03D}"/>
          </ac:spMkLst>
        </pc:spChg>
        <pc:spChg chg="add del mod">
          <ac:chgData name="David Pritchard" userId="f0969c25dbe68310" providerId="LiveId" clId="{796AFD34-7B99-4C4D-8369-06C247FF6A0D}" dt="2023-07-09T18:35:36.471" v="5335" actId="478"/>
          <ac:spMkLst>
            <pc:docMk/>
            <pc:sldMk cId="812642826" sldId="286"/>
            <ac:spMk id="32" creationId="{11AC5DA5-B031-EE00-51BB-A038B25B7525}"/>
          </ac:spMkLst>
        </pc:spChg>
        <pc:spChg chg="add del">
          <ac:chgData name="David Pritchard" userId="f0969c25dbe68310" providerId="LiveId" clId="{796AFD34-7B99-4C4D-8369-06C247FF6A0D}" dt="2023-07-09T18:18:03.747" v="4726" actId="26606"/>
          <ac:spMkLst>
            <pc:docMk/>
            <pc:sldMk cId="812642826" sldId="286"/>
            <ac:spMk id="33" creationId="{70BEB1E7-2F88-40BC-B73D-42E5B6F80BFC}"/>
          </ac:spMkLst>
        </pc:spChg>
        <pc:spChg chg="add del mod">
          <ac:chgData name="David Pritchard" userId="f0969c25dbe68310" providerId="LiveId" clId="{796AFD34-7B99-4C4D-8369-06C247FF6A0D}" dt="2023-07-10T10:55:57.002" v="10474" actId="12084"/>
          <ac:spMkLst>
            <pc:docMk/>
            <pc:sldMk cId="812642826" sldId="286"/>
            <ac:spMk id="34" creationId="{0FC64321-10A7-0763-935A-55C9178466CF}"/>
          </ac:spMkLst>
        </pc:spChg>
        <pc:spChg chg="add del">
          <ac:chgData name="David Pritchard" userId="f0969c25dbe68310" providerId="LiveId" clId="{796AFD34-7B99-4C4D-8369-06C247FF6A0D}" dt="2023-07-09T18:18:03.747" v="4726" actId="26606"/>
          <ac:spMkLst>
            <pc:docMk/>
            <pc:sldMk cId="812642826" sldId="286"/>
            <ac:spMk id="35" creationId="{A7B99495-F43F-4D80-A44F-2CB4764EB90B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40" creationId="{231598CC-E9D8-46F1-A31D-21527BFD635F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42" creationId="{CB147A70-DC29-4DDF-A34C-2B82C6E2295E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44" creationId="{3B438362-1E1E-4C62-A99E-4134CB16366C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46" creationId="{6C077334-5571-4B83-A83E-4CCCFA7B5E8A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50" creationId="{0F646DF8-223D-47DD-95B1-F2654229E56C}"/>
          </ac:spMkLst>
        </pc:spChg>
        <pc:spChg chg="add del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52" creationId="{4D3DC50D-CA0F-48F9-B17E-20D8669AA4E0}"/>
          </ac:spMkLst>
        </pc:spChg>
        <pc:spChg chg="add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57" creationId="{D2B783EE-0239-4717-BBEA-8C9EAC61C824}"/>
          </ac:spMkLst>
        </pc:spChg>
        <pc:spChg chg="add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59" creationId="{A7B99495-F43F-4D80-A44F-2CB4764EB90B}"/>
          </ac:spMkLst>
        </pc:spChg>
        <pc:spChg chg="add">
          <ac:chgData name="David Pritchard" userId="f0969c25dbe68310" providerId="LiveId" clId="{796AFD34-7B99-4C4D-8369-06C247FF6A0D}" dt="2023-07-09T18:20:48.790" v="4731" actId="26606"/>
          <ac:spMkLst>
            <pc:docMk/>
            <pc:sldMk cId="812642826" sldId="286"/>
            <ac:spMk id="61" creationId="{70BEB1E7-2F88-40BC-B73D-42E5B6F80BFC}"/>
          </ac:spMkLst>
        </pc:spChg>
        <pc:graphicFrameChg chg="add mod">
          <ac:chgData name="David Pritchard" userId="f0969c25dbe68310" providerId="LiveId" clId="{796AFD34-7B99-4C4D-8369-06C247FF6A0D}" dt="2023-07-13T09:41:22.333" v="30120" actId="20577"/>
          <ac:graphicFrameMkLst>
            <pc:docMk/>
            <pc:sldMk cId="812642826" sldId="286"/>
            <ac:graphicFrameMk id="6" creationId="{DD1BD117-3190-6C4C-643A-7E8183C67085}"/>
          </ac:graphicFrameMkLst>
        </pc:graphicFrameChg>
        <pc:graphicFrameChg chg="add del mod modGraphic">
          <ac:chgData name="David Pritchard" userId="f0969c25dbe68310" providerId="LiveId" clId="{796AFD34-7B99-4C4D-8369-06C247FF6A0D}" dt="2023-07-09T18:04:57.459" v="4607" actId="478"/>
          <ac:graphicFrameMkLst>
            <pc:docMk/>
            <pc:sldMk cId="812642826" sldId="286"/>
            <ac:graphicFrameMk id="7" creationId="{3F6618C9-47E1-B801-4000-3033D0939F91}"/>
          </ac:graphicFrameMkLst>
        </pc:graphicFrameChg>
        <pc:graphicFrameChg chg="add mod">
          <ac:chgData name="David Pritchard" userId="f0969c25dbe68310" providerId="LiveId" clId="{796AFD34-7B99-4C4D-8369-06C247FF6A0D}" dt="2023-07-13T09:40:01.408" v="30072" actId="1036"/>
          <ac:graphicFrameMkLst>
            <pc:docMk/>
            <pc:sldMk cId="812642826" sldId="286"/>
            <ac:graphicFrameMk id="7" creationId="{FA4C867C-CEE3-A680-BB3E-F8369AF5215C}"/>
          </ac:graphicFrameMkLst>
        </pc:graphicFrameChg>
        <pc:graphicFrameChg chg="add del mod">
          <ac:chgData name="David Pritchard" userId="f0969c25dbe68310" providerId="LiveId" clId="{796AFD34-7B99-4C4D-8369-06C247FF6A0D}" dt="2023-07-09T17:42:36.618" v="4366" actId="478"/>
          <ac:graphicFrameMkLst>
            <pc:docMk/>
            <pc:sldMk cId="812642826" sldId="286"/>
            <ac:graphicFrameMk id="8" creationId="{D80B29DA-0D41-FFAE-4034-FD57A478B6AD}"/>
          </ac:graphicFrameMkLst>
        </pc:graphicFrameChg>
        <pc:graphicFrameChg chg="add del mod">
          <ac:chgData name="David Pritchard" userId="f0969c25dbe68310" providerId="LiveId" clId="{796AFD34-7B99-4C4D-8369-06C247FF6A0D}" dt="2023-07-09T17:43:06.752" v="4370" actId="478"/>
          <ac:graphicFrameMkLst>
            <pc:docMk/>
            <pc:sldMk cId="812642826" sldId="286"/>
            <ac:graphicFrameMk id="9" creationId="{D514618F-DFF2-88AB-3C2B-537885B9F2DF}"/>
          </ac:graphicFrameMkLst>
        </pc:graphicFrameChg>
        <pc:graphicFrameChg chg="add del mod modGraphic">
          <ac:chgData name="David Pritchard" userId="f0969c25dbe68310" providerId="LiveId" clId="{796AFD34-7B99-4C4D-8369-06C247FF6A0D}" dt="2023-07-09T17:43:45.818" v="4376" actId="478"/>
          <ac:graphicFrameMkLst>
            <pc:docMk/>
            <pc:sldMk cId="812642826" sldId="286"/>
            <ac:graphicFrameMk id="10" creationId="{EBC0578E-7D24-213E-809C-ACED57AD08A7}"/>
          </ac:graphicFrameMkLst>
        </pc:graphicFrameChg>
        <pc:graphicFrameChg chg="add del mod modGraphic">
          <ac:chgData name="David Pritchard" userId="f0969c25dbe68310" providerId="LiveId" clId="{796AFD34-7B99-4C4D-8369-06C247FF6A0D}" dt="2023-07-09T18:04:54.429" v="4606" actId="478"/>
          <ac:graphicFrameMkLst>
            <pc:docMk/>
            <pc:sldMk cId="812642826" sldId="286"/>
            <ac:graphicFrameMk id="11" creationId="{4D9337AD-9DA2-5CFF-0B6B-E1A0B72FFC07}"/>
          </ac:graphicFrameMkLst>
        </pc:graphicFrameChg>
        <pc:graphicFrameChg chg="add mod">
          <ac:chgData name="David Pritchard" userId="f0969c25dbe68310" providerId="LiveId" clId="{796AFD34-7B99-4C4D-8369-06C247FF6A0D}" dt="2023-07-13T09:40:18.122" v="30075"/>
          <ac:graphicFrameMkLst>
            <pc:docMk/>
            <pc:sldMk cId="812642826" sldId="286"/>
            <ac:graphicFrameMk id="13" creationId="{5D432D56-6FE9-A7AA-1217-3ECA63D6E194}"/>
          </ac:graphicFrameMkLst>
        </pc:graphicFrameChg>
        <pc:graphicFrameChg chg="add del mod">
          <ac:chgData name="David Pritchard" userId="f0969c25dbe68310" providerId="LiveId" clId="{796AFD34-7B99-4C4D-8369-06C247FF6A0D}" dt="2023-07-09T17:46:58.201" v="4400" actId="21"/>
          <ac:graphicFrameMkLst>
            <pc:docMk/>
            <pc:sldMk cId="812642826" sldId="286"/>
            <ac:graphicFrameMk id="13" creationId="{F2DD0131-89E5-192C-77A1-C6147D81A6D8}"/>
          </ac:graphicFrameMkLst>
        </pc:graphicFrameChg>
        <pc:graphicFrameChg chg="add del mod">
          <ac:chgData name="David Pritchard" userId="f0969c25dbe68310" providerId="LiveId" clId="{796AFD34-7B99-4C4D-8369-06C247FF6A0D}" dt="2023-07-11T06:44:02.024" v="20835" actId="478"/>
          <ac:graphicFrameMkLst>
            <pc:docMk/>
            <pc:sldMk cId="812642826" sldId="286"/>
            <ac:graphicFrameMk id="14" creationId="{DBABD91D-0F7E-2DF3-ECEE-BAB022B72F9B}"/>
          </ac:graphicFrameMkLst>
        </pc:graphicFrameChg>
        <pc:graphicFrameChg chg="add del mod modGraphic">
          <ac:chgData name="David Pritchard" userId="f0969c25dbe68310" providerId="LiveId" clId="{796AFD34-7B99-4C4D-8369-06C247FF6A0D}" dt="2023-07-09T17:47:14.591" v="4404" actId="478"/>
          <ac:graphicFrameMkLst>
            <pc:docMk/>
            <pc:sldMk cId="812642826" sldId="286"/>
            <ac:graphicFrameMk id="15" creationId="{EAF0EE9E-18A8-1157-F0CD-6A951854EF18}"/>
          </ac:graphicFrameMkLst>
        </pc:graphicFrameChg>
        <pc:graphicFrameChg chg="add del mod">
          <ac:chgData name="David Pritchard" userId="f0969c25dbe68310" providerId="LiveId" clId="{796AFD34-7B99-4C4D-8369-06C247FF6A0D}" dt="2023-07-09T18:25:19.079" v="4802" actId="12084"/>
          <ac:graphicFrameMkLst>
            <pc:docMk/>
            <pc:sldMk cId="812642826" sldId="286"/>
            <ac:graphicFrameMk id="30" creationId="{12762411-1882-3C7F-9645-505F94A28ABC}"/>
          </ac:graphicFrameMkLst>
        </pc:graphicFrameChg>
        <pc:picChg chg="add del mod">
          <ac:chgData name="David Pritchard" userId="f0969c25dbe68310" providerId="LiveId" clId="{796AFD34-7B99-4C4D-8369-06C247FF6A0D}" dt="2023-07-09T16:49:12.092" v="2985" actId="478"/>
          <ac:picMkLst>
            <pc:docMk/>
            <pc:sldMk cId="812642826" sldId="286"/>
            <ac:picMk id="4" creationId="{2C469AE5-DF11-DD28-973F-2A0E59481C40}"/>
          </ac:picMkLst>
        </pc:picChg>
        <pc:picChg chg="add del mod">
          <ac:chgData name="David Pritchard" userId="f0969c25dbe68310" providerId="LiveId" clId="{796AFD34-7B99-4C4D-8369-06C247FF6A0D}" dt="2023-07-09T17:40:40.624" v="4320" actId="478"/>
          <ac:picMkLst>
            <pc:docMk/>
            <pc:sldMk cId="812642826" sldId="286"/>
            <ac:picMk id="5" creationId="{DA232627-6E70-7D0E-9435-B1414612E1B2}"/>
          </ac:picMkLst>
        </pc:picChg>
        <pc:picChg chg="add del mod">
          <ac:chgData name="David Pritchard" userId="f0969c25dbe68310" providerId="LiveId" clId="{796AFD34-7B99-4C4D-8369-06C247FF6A0D}" dt="2023-07-09T17:55:19.057" v="4556" actId="478"/>
          <ac:picMkLst>
            <pc:docMk/>
            <pc:sldMk cId="812642826" sldId="286"/>
            <ac:picMk id="17" creationId="{740A6678-2618-9140-52D6-35B49C6E33F5}"/>
          </ac:picMkLst>
        </pc:picChg>
        <pc:picChg chg="add del mod">
          <ac:chgData name="David Pritchard" userId="f0969c25dbe68310" providerId="LiveId" clId="{796AFD34-7B99-4C4D-8369-06C247FF6A0D}" dt="2023-07-09T17:54:04.421" v="4555" actId="478"/>
          <ac:picMkLst>
            <pc:docMk/>
            <pc:sldMk cId="812642826" sldId="286"/>
            <ac:picMk id="20" creationId="{019A92D1-C3F3-7FCF-E8D7-720936F101F3}"/>
          </ac:picMkLst>
        </pc:picChg>
        <pc:picChg chg="add mod modCrop">
          <ac:chgData name="David Pritchard" userId="f0969c25dbe68310" providerId="LiveId" clId="{796AFD34-7B99-4C4D-8369-06C247FF6A0D}" dt="2023-07-10T10:56:42.825" v="10480" actId="14100"/>
          <ac:picMkLst>
            <pc:docMk/>
            <pc:sldMk cId="812642826" sldId="286"/>
            <ac:picMk id="26" creationId="{A28760CD-EC89-0A00-BF2C-67E0101A86E0}"/>
          </ac:picMkLst>
        </pc:picChg>
        <pc:picChg chg="add del mod">
          <ac:chgData name="David Pritchard" userId="f0969c25dbe68310" providerId="LiveId" clId="{796AFD34-7B99-4C4D-8369-06C247FF6A0D}" dt="2023-07-09T18:20:44.713" v="4730" actId="478"/>
          <ac:picMkLst>
            <pc:docMk/>
            <pc:sldMk cId="812642826" sldId="286"/>
            <ac:picMk id="27" creationId="{2735DEFF-E3E3-66D7-67DD-3F028952FA80}"/>
          </ac:picMkLst>
        </pc:picChg>
        <pc:picChg chg="add mod">
          <ac:chgData name="David Pritchard" userId="f0969c25dbe68310" providerId="LiveId" clId="{796AFD34-7B99-4C4D-8369-06C247FF6A0D}" dt="2023-07-10T10:56:33.793" v="10478" actId="1076"/>
          <ac:picMkLst>
            <pc:docMk/>
            <pc:sldMk cId="812642826" sldId="286"/>
            <ac:picMk id="29" creationId="{4127E24D-0B01-EB49-C83C-3BEBE70AC137}"/>
          </ac:picMkLst>
        </pc:picChg>
        <pc:cxnChg chg="add del">
          <ac:chgData name="David Pritchard" userId="f0969c25dbe68310" providerId="LiveId" clId="{796AFD34-7B99-4C4D-8369-06C247FF6A0D}" dt="2023-07-09T17:52:43.561" v="4538" actId="11529"/>
          <ac:cxnSpMkLst>
            <pc:docMk/>
            <pc:sldMk cId="812642826" sldId="286"/>
            <ac:cxnSpMk id="24" creationId="{375AB97D-121B-A9AC-A828-A4287B81CFE7}"/>
          </ac:cxnSpMkLst>
        </pc:cxnChg>
        <pc:cxnChg chg="add del">
          <ac:chgData name="David Pritchard" userId="f0969c25dbe68310" providerId="LiveId" clId="{796AFD34-7B99-4C4D-8369-06C247FF6A0D}" dt="2023-07-09T18:20:48.790" v="4731" actId="26606"/>
          <ac:cxnSpMkLst>
            <pc:docMk/>
            <pc:sldMk cId="812642826" sldId="286"/>
            <ac:cxnSpMk id="48" creationId="{2F61ABFD-DE05-41FD-A6B7-6D40196C1570}"/>
          </ac:cxnSpMkLst>
        </pc:cxnChg>
      </pc:sldChg>
      <pc:sldChg chg="addSp modSp new del modAnim">
        <pc:chgData name="David Pritchard" userId="f0969c25dbe68310" providerId="LiveId" clId="{796AFD34-7B99-4C4D-8369-06C247FF6A0D}" dt="2023-07-09T16:39:48.829" v="2856" actId="2696"/>
        <pc:sldMkLst>
          <pc:docMk/>
          <pc:sldMk cId="2752474197" sldId="286"/>
        </pc:sldMkLst>
        <pc:graphicFrameChg chg="add mod">
          <ac:chgData name="David Pritchard" userId="f0969c25dbe68310" providerId="LiveId" clId="{796AFD34-7B99-4C4D-8369-06C247FF6A0D}" dt="2023-07-09T16:29:25.237" v="2772"/>
          <ac:graphicFrameMkLst>
            <pc:docMk/>
            <pc:sldMk cId="2752474197" sldId="286"/>
            <ac:graphicFrameMk id="4" creationId="{6C3064E7-BED2-AA50-DAD8-0884F6B88595}"/>
          </ac:graphicFrameMkLst>
        </pc:graphicFrameChg>
      </pc:sldChg>
      <pc:sldChg chg="addSp delSp modSp new del mod setBg">
        <pc:chgData name="David Pritchard" userId="f0969c25dbe68310" providerId="LiveId" clId="{796AFD34-7B99-4C4D-8369-06C247FF6A0D}" dt="2023-07-09T17:56:57.233" v="4558" actId="2696"/>
        <pc:sldMkLst>
          <pc:docMk/>
          <pc:sldMk cId="3328447284" sldId="287"/>
        </pc:sldMkLst>
        <pc:spChg chg="mod">
          <ac:chgData name="David Pritchard" userId="f0969c25dbe68310" providerId="LiveId" clId="{796AFD34-7B99-4C4D-8369-06C247FF6A0D}" dt="2023-07-09T17:43:38.323" v="4374" actId="26606"/>
          <ac:spMkLst>
            <pc:docMk/>
            <pc:sldMk cId="3328447284" sldId="287"/>
            <ac:spMk id="2" creationId="{81BF68CA-E638-8D65-79EB-9A2CDF81F5A6}"/>
          </ac:spMkLst>
        </pc:spChg>
        <pc:spChg chg="del">
          <ac:chgData name="David Pritchard" userId="f0969c25dbe68310" providerId="LiveId" clId="{796AFD34-7B99-4C4D-8369-06C247FF6A0D}" dt="2023-07-09T17:43:33.862" v="4373"/>
          <ac:spMkLst>
            <pc:docMk/>
            <pc:sldMk cId="3328447284" sldId="287"/>
            <ac:spMk id="3" creationId="{E640556E-1ACC-0730-2753-E4A0DE3272B3}"/>
          </ac:spMkLst>
        </pc:spChg>
        <pc:spChg chg="add">
          <ac:chgData name="David Pritchard" userId="f0969c25dbe68310" providerId="LiveId" clId="{796AFD34-7B99-4C4D-8369-06C247FF6A0D}" dt="2023-07-09T17:43:38.323" v="4374" actId="26606"/>
          <ac:spMkLst>
            <pc:docMk/>
            <pc:sldMk cId="3328447284" sldId="287"/>
            <ac:spMk id="9" creationId="{7301F447-EEF7-48F5-AF73-7566EE7F64AD}"/>
          </ac:spMkLst>
        </pc:spChg>
        <pc:spChg chg="add">
          <ac:chgData name="David Pritchard" userId="f0969c25dbe68310" providerId="LiveId" clId="{796AFD34-7B99-4C4D-8369-06C247FF6A0D}" dt="2023-07-09T17:43:38.323" v="4374" actId="26606"/>
          <ac:spMkLst>
            <pc:docMk/>
            <pc:sldMk cId="3328447284" sldId="287"/>
            <ac:spMk id="11" creationId="{F7117410-A2A4-4085-9ADC-46744551DBDE}"/>
          </ac:spMkLst>
        </pc:spChg>
        <pc:spChg chg="add">
          <ac:chgData name="David Pritchard" userId="f0969c25dbe68310" providerId="LiveId" clId="{796AFD34-7B99-4C4D-8369-06C247FF6A0D}" dt="2023-07-09T17:43:38.323" v="4374" actId="26606"/>
          <ac:spMkLst>
            <pc:docMk/>
            <pc:sldMk cId="3328447284" sldId="287"/>
            <ac:spMk id="13" creationId="{99F74EB5-E547-4FB4-95F5-BCC788F3C4A0}"/>
          </ac:spMkLst>
        </pc:spChg>
        <pc:graphicFrameChg chg="add mod modGraphic">
          <ac:chgData name="David Pritchard" userId="f0969c25dbe68310" providerId="LiveId" clId="{796AFD34-7B99-4C4D-8369-06C247FF6A0D}" dt="2023-07-09T17:43:38.323" v="4374" actId="26606"/>
          <ac:graphicFrameMkLst>
            <pc:docMk/>
            <pc:sldMk cId="3328447284" sldId="287"/>
            <ac:graphicFrameMk id="4" creationId="{A3D477DB-D5A0-168F-DC74-311E68D8FEB4}"/>
          </ac:graphicFrameMkLst>
        </pc:graphicFrameChg>
      </pc:sldChg>
      <pc:sldChg chg="addSp delSp modSp new del mod">
        <pc:chgData name="David Pritchard" userId="f0969c25dbe68310" providerId="LiveId" clId="{796AFD34-7B99-4C4D-8369-06C247FF6A0D}" dt="2023-07-09T19:20:05.922" v="6645" actId="2696"/>
        <pc:sldMkLst>
          <pc:docMk/>
          <pc:sldMk cId="3917065819" sldId="287"/>
        </pc:sldMkLst>
        <pc:spChg chg="del mod">
          <ac:chgData name="David Pritchard" userId="f0969c25dbe68310" providerId="LiveId" clId="{796AFD34-7B99-4C4D-8369-06C247FF6A0D}" dt="2023-07-09T19:20:03.201" v="6644" actId="478"/>
          <ac:spMkLst>
            <pc:docMk/>
            <pc:sldMk cId="3917065819" sldId="287"/>
            <ac:spMk id="2" creationId="{8F7F9C47-48B1-6B4B-C9CF-86A8D3646EF0}"/>
          </ac:spMkLst>
        </pc:spChg>
        <pc:spChg chg="mod">
          <ac:chgData name="David Pritchard" userId="f0969c25dbe68310" providerId="LiveId" clId="{796AFD34-7B99-4C4D-8369-06C247FF6A0D}" dt="2023-07-09T19:05:25.140" v="6083" actId="14100"/>
          <ac:spMkLst>
            <pc:docMk/>
            <pc:sldMk cId="3917065819" sldId="287"/>
            <ac:spMk id="3" creationId="{246EDA65-E8E7-3EE3-98DE-B70C6209C71B}"/>
          </ac:spMkLst>
        </pc:spChg>
        <pc:spChg chg="add mod">
          <ac:chgData name="David Pritchard" userId="f0969c25dbe68310" providerId="LiveId" clId="{796AFD34-7B99-4C4D-8369-06C247FF6A0D}" dt="2023-07-09T19:05:27.993" v="6084" actId="1076"/>
          <ac:spMkLst>
            <pc:docMk/>
            <pc:sldMk cId="3917065819" sldId="287"/>
            <ac:spMk id="4" creationId="{C87E9A8D-4326-1AB4-ACA1-4C80A08CE481}"/>
          </ac:spMkLst>
        </pc:spChg>
        <pc:spChg chg="add mod">
          <ac:chgData name="David Pritchard" userId="f0969c25dbe68310" providerId="LiveId" clId="{796AFD34-7B99-4C4D-8369-06C247FF6A0D}" dt="2023-07-09T19:20:03.201" v="6644" actId="478"/>
          <ac:spMkLst>
            <pc:docMk/>
            <pc:sldMk cId="3917065819" sldId="287"/>
            <ac:spMk id="8" creationId="{EF2E8890-F078-6D4A-AE33-7E33BC413134}"/>
          </ac:spMkLst>
        </pc:spChg>
        <pc:picChg chg="add del mod">
          <ac:chgData name="David Pritchard" userId="f0969c25dbe68310" providerId="LiveId" clId="{796AFD34-7B99-4C4D-8369-06C247FF6A0D}" dt="2023-07-09T19:06:06.626" v="6086" actId="478"/>
          <ac:picMkLst>
            <pc:docMk/>
            <pc:sldMk cId="3917065819" sldId="287"/>
            <ac:picMk id="6" creationId="{4AA57DB4-D011-DA64-48F2-BFB492EE4EFD}"/>
          </ac:picMkLst>
        </pc:picChg>
      </pc:sldChg>
      <pc:sldChg chg="addSp delSp modSp new del mod">
        <pc:chgData name="David Pritchard" userId="f0969c25dbe68310" providerId="LiveId" clId="{796AFD34-7B99-4C4D-8369-06C247FF6A0D}" dt="2023-07-09T20:54:21.481" v="9313" actId="2696"/>
        <pc:sldMkLst>
          <pc:docMk/>
          <pc:sldMk cId="2073501742" sldId="288"/>
        </pc:sldMkLst>
        <pc:spChg chg="mod">
          <ac:chgData name="David Pritchard" userId="f0969c25dbe68310" providerId="LiveId" clId="{796AFD34-7B99-4C4D-8369-06C247FF6A0D}" dt="2023-07-09T18:27:27.475" v="4899" actId="20577"/>
          <ac:spMkLst>
            <pc:docMk/>
            <pc:sldMk cId="2073501742" sldId="288"/>
            <ac:spMk id="2" creationId="{1D4A928F-388F-BC83-7DC8-4183A24A4E45}"/>
          </ac:spMkLst>
        </pc:spChg>
        <pc:spChg chg="mod">
          <ac:chgData name="David Pritchard" userId="f0969c25dbe68310" providerId="LiveId" clId="{796AFD34-7B99-4C4D-8369-06C247FF6A0D}" dt="2023-07-09T18:27:44.014" v="4962" actId="20577"/>
          <ac:spMkLst>
            <pc:docMk/>
            <pc:sldMk cId="2073501742" sldId="288"/>
            <ac:spMk id="3" creationId="{64012763-CA39-96A5-45A2-B7F537ABB7BF}"/>
          </ac:spMkLst>
        </pc:spChg>
        <pc:picChg chg="add del mod">
          <ac:chgData name="David Pritchard" userId="f0969c25dbe68310" providerId="LiveId" clId="{796AFD34-7B99-4C4D-8369-06C247FF6A0D}" dt="2023-07-09T19:20:10.034" v="6646" actId="478"/>
          <ac:picMkLst>
            <pc:docMk/>
            <pc:sldMk cId="2073501742" sldId="288"/>
            <ac:picMk id="4" creationId="{E52A3339-BC1D-6C19-6EE9-1AA91C7651EC}"/>
          </ac:picMkLst>
        </pc:picChg>
      </pc:sldChg>
      <pc:sldChg chg="addSp delSp modSp add mod ord addAnim delAnim modAnim">
        <pc:chgData name="David Pritchard" userId="f0969c25dbe68310" providerId="LiveId" clId="{796AFD34-7B99-4C4D-8369-06C247FF6A0D}" dt="2023-07-13T09:55:40.658" v="30219" actId="1076"/>
        <pc:sldMkLst>
          <pc:docMk/>
          <pc:sldMk cId="2759419900" sldId="289"/>
        </pc:sldMkLst>
        <pc:spChg chg="mod">
          <ac:chgData name="David Pritchard" userId="f0969c25dbe68310" providerId="LiveId" clId="{796AFD34-7B99-4C4D-8369-06C247FF6A0D}" dt="2023-07-12T13:00:16.995" v="28802" actId="20577"/>
          <ac:spMkLst>
            <pc:docMk/>
            <pc:sldMk cId="2759419900" sldId="289"/>
            <ac:spMk id="2" creationId="{2A78289B-C4CD-34ED-FC92-D7B198847C74}"/>
          </ac:spMkLst>
        </pc:spChg>
        <pc:spChg chg="add del mod">
          <ac:chgData name="David Pritchard" userId="f0969c25dbe68310" providerId="LiveId" clId="{796AFD34-7B99-4C4D-8369-06C247FF6A0D}" dt="2023-07-10T11:10:22.282" v="10614"/>
          <ac:spMkLst>
            <pc:docMk/>
            <pc:sldMk cId="2759419900" sldId="289"/>
            <ac:spMk id="3" creationId="{F3D6EFF7-B72A-DFB7-8DCC-77A6974850B0}"/>
          </ac:spMkLst>
        </pc:spChg>
        <pc:spChg chg="add del mod">
          <ac:chgData name="David Pritchard" userId="f0969c25dbe68310" providerId="LiveId" clId="{796AFD34-7B99-4C4D-8369-06C247FF6A0D}" dt="2023-07-10T11:12:01.017" v="10624" actId="478"/>
          <ac:spMkLst>
            <pc:docMk/>
            <pc:sldMk cId="2759419900" sldId="289"/>
            <ac:spMk id="4" creationId="{8487BB5D-B8BF-97BF-455B-F23DD0F108EF}"/>
          </ac:spMkLst>
        </pc:spChg>
        <pc:spChg chg="add del mod">
          <ac:chgData name="David Pritchard" userId="f0969c25dbe68310" providerId="LiveId" clId="{796AFD34-7B99-4C4D-8369-06C247FF6A0D}" dt="2023-07-09T19:07:03.005" v="6092" actId="478"/>
          <ac:spMkLst>
            <pc:docMk/>
            <pc:sldMk cId="2759419900" sldId="289"/>
            <ac:spMk id="4" creationId="{E5EA2980-3EAE-325E-4982-8CCC10246121}"/>
          </ac:spMkLst>
        </pc:spChg>
        <pc:spChg chg="add del mod">
          <ac:chgData name="David Pritchard" userId="f0969c25dbe68310" providerId="LiveId" clId="{796AFD34-7B99-4C4D-8369-06C247FF6A0D}" dt="2023-07-09T19:15:02.483" v="6576" actId="26606"/>
          <ac:spMkLst>
            <pc:docMk/>
            <pc:sldMk cId="2759419900" sldId="289"/>
            <ac:spMk id="7" creationId="{3A1BA2A3-F43B-BE63-CFF1-EA98A086F4C3}"/>
          </ac:spMkLst>
        </pc:spChg>
        <pc:spChg chg="add mod">
          <ac:chgData name="David Pritchard" userId="f0969c25dbe68310" providerId="LiveId" clId="{796AFD34-7B99-4C4D-8369-06C247FF6A0D}" dt="2023-07-13T09:53:32.032" v="30212" actId="1076"/>
          <ac:spMkLst>
            <pc:docMk/>
            <pc:sldMk cId="2759419900" sldId="289"/>
            <ac:spMk id="8" creationId="{A416013B-5574-BDEE-6554-6850771C540B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47" creationId="{DABE3E45-88CF-45D8-8D40-C773324D93F6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48" creationId="{1CD81A2A-6ED4-4EF4-A14C-912D31E14800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50" creationId="{1661932C-CA15-4E17-B115-FAE7CBEE4789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51" creationId="{B91ECDA9-56DC-4270-8F33-01C5637B8CEB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52" creationId="{8590ADD5-9383-4D3D-9047-3DA2593CCB5D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53" creationId="{75F47824-961D-465D-84F9-EAE11BC6173B}"/>
          </ac:spMkLst>
        </pc:spChg>
        <pc:spChg chg="del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55" creationId="{FEC9DA3E-C1D7-472D-B7C0-F71AE41FBA23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60" creationId="{362D44EE-C852-4460-B8B5-C4F2BC20510C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62" creationId="{658970D8-8D1D-4B5C-894B-E871CC86543D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64" creationId="{F227E5B6-9132-43CA-B503-37A18562ADF2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66" creationId="{03C2051E-A88D-48E5-BACF-AAED17892722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68" creationId="{7821A508-2985-4905-874A-527429BAABFA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70" creationId="{D2929CB1-0E3C-4B2D-ADC5-0154FB33BA44}"/>
          </ac:spMkLst>
        </pc:spChg>
        <pc:spChg chg="add">
          <ac:chgData name="David Pritchard" userId="f0969c25dbe68310" providerId="LiveId" clId="{796AFD34-7B99-4C4D-8369-06C247FF6A0D}" dt="2023-07-09T19:07:45.008" v="6182" actId="26606"/>
          <ac:spMkLst>
            <pc:docMk/>
            <pc:sldMk cId="2759419900" sldId="289"/>
            <ac:spMk id="72" creationId="{5F2F0C84-BE8C-4DC2-A6D3-30349A801D5C}"/>
          </ac:spMkLst>
        </pc:spChg>
        <pc:graphicFrameChg chg="del">
          <ac:chgData name="David Pritchard" userId="f0969c25dbe68310" providerId="LiveId" clId="{796AFD34-7B99-4C4D-8369-06C247FF6A0D}" dt="2023-07-09T19:07:00.146" v="6091" actId="478"/>
          <ac:graphicFrameMkLst>
            <pc:docMk/>
            <pc:sldMk cId="2759419900" sldId="289"/>
            <ac:graphicFrameMk id="26" creationId="{BE4063C0-8FE7-3C85-6954-CFDD8DD037CD}"/>
          </ac:graphicFrameMkLst>
        </pc:graphicFrameChg>
        <pc:graphicFrameChg chg="add mod">
          <ac:chgData name="David Pritchard" userId="f0969c25dbe68310" providerId="LiveId" clId="{796AFD34-7B99-4C4D-8369-06C247FF6A0D}" dt="2023-07-13T09:55:40.658" v="30219" actId="1076"/>
          <ac:graphicFrameMkLst>
            <pc:docMk/>
            <pc:sldMk cId="2759419900" sldId="289"/>
            <ac:graphicFrameMk id="74" creationId="{300036FC-7401-CD9E-58F2-135985EA1E89}"/>
          </ac:graphicFrameMkLst>
        </pc:graphicFrameChg>
        <pc:picChg chg="del">
          <ac:chgData name="David Pritchard" userId="f0969c25dbe68310" providerId="LiveId" clId="{796AFD34-7B99-4C4D-8369-06C247FF6A0D}" dt="2023-07-09T19:07:32.086" v="6179" actId="478"/>
          <ac:picMkLst>
            <pc:docMk/>
            <pc:sldMk cId="2759419900" sldId="289"/>
            <ac:picMk id="5" creationId="{05523D63-4C78-25B3-1080-F1D0D5115ABD}"/>
          </ac:picMkLst>
        </pc:picChg>
        <pc:picChg chg="add mod modCrop">
          <ac:chgData name="David Pritchard" userId="f0969c25dbe68310" providerId="LiveId" clId="{796AFD34-7B99-4C4D-8369-06C247FF6A0D}" dt="2023-07-09T19:14:07.125" v="6570" actId="1076"/>
          <ac:picMkLst>
            <pc:docMk/>
            <pc:sldMk cId="2759419900" sldId="289"/>
            <ac:picMk id="6" creationId="{740CBB03-CE62-D0F2-B182-D844A54E5A6D}"/>
          </ac:picMkLst>
        </pc:picChg>
        <pc:cxnChg chg="del">
          <ac:chgData name="David Pritchard" userId="f0969c25dbe68310" providerId="LiveId" clId="{796AFD34-7B99-4C4D-8369-06C247FF6A0D}" dt="2023-07-09T19:07:45.008" v="6182" actId="26606"/>
          <ac:cxnSpMkLst>
            <pc:docMk/>
            <pc:sldMk cId="2759419900" sldId="289"/>
            <ac:cxnSpMk id="49" creationId="{49CD1692-827B-4C8D-B4A1-134FD04CF45C}"/>
          </ac:cxnSpMkLst>
        </pc:cxnChg>
      </pc:sldChg>
      <pc:sldChg chg="addSp delSp modSp new mod setBg modAnim modNotesTx">
        <pc:chgData name="David Pritchard" userId="f0969c25dbe68310" providerId="LiveId" clId="{796AFD34-7B99-4C4D-8369-06C247FF6A0D}" dt="2023-07-13T15:22:50.976" v="30256" actId="20577"/>
        <pc:sldMkLst>
          <pc:docMk/>
          <pc:sldMk cId="548074760" sldId="290"/>
        </pc:sldMkLst>
        <pc:spChg chg="mod">
          <ac:chgData name="David Pritchard" userId="f0969c25dbe68310" providerId="LiveId" clId="{796AFD34-7B99-4C4D-8369-06C247FF6A0D}" dt="2023-07-10T11:13:19.036" v="10645" actId="20577"/>
          <ac:spMkLst>
            <pc:docMk/>
            <pc:sldMk cId="548074760" sldId="290"/>
            <ac:spMk id="2" creationId="{AAA43348-29EB-0E25-4B3F-B22B6E4A867F}"/>
          </ac:spMkLst>
        </pc:spChg>
        <pc:spChg chg="del mod">
          <ac:chgData name="David Pritchard" userId="f0969c25dbe68310" providerId="LiveId" clId="{796AFD34-7B99-4C4D-8369-06C247FF6A0D}" dt="2023-07-09T20:21:18.093" v="8034" actId="26606"/>
          <ac:spMkLst>
            <pc:docMk/>
            <pc:sldMk cId="548074760" sldId="290"/>
            <ac:spMk id="3" creationId="{1D081906-1AC2-9E75-0696-B836E7A607D7}"/>
          </ac:spMkLst>
        </pc:spChg>
        <pc:spChg chg="add del">
          <ac:chgData name="David Pritchard" userId="f0969c25dbe68310" providerId="LiveId" clId="{796AFD34-7B99-4C4D-8369-06C247FF6A0D}" dt="2023-07-09T20:22:25.793" v="8037" actId="26606"/>
          <ac:spMkLst>
            <pc:docMk/>
            <pc:sldMk cId="548074760" sldId="290"/>
            <ac:spMk id="9" creationId="{738F59A4-4431-460D-8E49-6E65C189A566}"/>
          </ac:spMkLst>
        </pc:spChg>
        <pc:spChg chg="add del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18" creationId="{545D489D-16E1-484D-867B-144368D74B83}"/>
          </ac:spMkLst>
        </pc:spChg>
        <pc:spChg chg="add del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20" creationId="{49A496F5-B01E-4BF8-9D1E-C4E53B6F9652}"/>
          </ac:spMkLst>
        </pc:spChg>
        <pc:spChg chg="add del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22" creationId="{6E895C8D-1379-40B8-8B1B-B6F5AEAF0A6C}"/>
          </ac:spMkLst>
        </pc:spChg>
        <pc:spChg chg="add del">
          <ac:chgData name="David Pritchard" userId="f0969c25dbe68310" providerId="LiveId" clId="{796AFD34-7B99-4C4D-8369-06C247FF6A0D}" dt="2023-07-09T20:23:15.318" v="8039" actId="26606"/>
          <ac:spMkLst>
            <pc:docMk/>
            <pc:sldMk cId="548074760" sldId="290"/>
            <ac:spMk id="27" creationId="{AE2B703B-46F9-481A-A605-82E2A828C4FA}"/>
          </ac:spMkLst>
        </pc:spChg>
        <pc:spChg chg="add del">
          <ac:chgData name="David Pritchard" userId="f0969c25dbe68310" providerId="LiveId" clId="{796AFD34-7B99-4C4D-8369-06C247FF6A0D}" dt="2023-07-09T20:23:15.318" v="8039" actId="26606"/>
          <ac:spMkLst>
            <pc:docMk/>
            <pc:sldMk cId="548074760" sldId="290"/>
            <ac:spMk id="29" creationId="{F13BE4D7-0C3D-4906-B230-A1C5B4665CCF}"/>
          </ac:spMkLst>
        </pc:spChg>
        <pc:spChg chg="add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31" creationId="{6E895C8D-1379-40B8-8B1B-B6F5AEAF0A6C}"/>
          </ac:spMkLst>
        </pc:spChg>
        <pc:spChg chg="add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32" creationId="{545D489D-16E1-484D-867B-144368D74B83}"/>
          </ac:spMkLst>
        </pc:spChg>
        <pc:spChg chg="add">
          <ac:chgData name="David Pritchard" userId="f0969c25dbe68310" providerId="LiveId" clId="{796AFD34-7B99-4C4D-8369-06C247FF6A0D}" dt="2023-07-09T20:23:15.352" v="8040" actId="26606"/>
          <ac:spMkLst>
            <pc:docMk/>
            <pc:sldMk cId="548074760" sldId="290"/>
            <ac:spMk id="33" creationId="{49A496F5-B01E-4BF8-9D1E-C4E53B6F9652}"/>
          </ac:spMkLst>
        </pc:spChg>
        <pc:grpChg chg="add del">
          <ac:chgData name="David Pritchard" userId="f0969c25dbe68310" providerId="LiveId" clId="{796AFD34-7B99-4C4D-8369-06C247FF6A0D}" dt="2023-07-09T20:22:25.793" v="8037" actId="26606"/>
          <ac:grpSpMkLst>
            <pc:docMk/>
            <pc:sldMk cId="548074760" sldId="290"/>
            <ac:grpSpMk id="11" creationId="{8A919B9C-5C01-47E4-B2F2-45F589208ABF}"/>
          </ac:grpSpMkLst>
        </pc:grpChg>
        <pc:graphicFrameChg chg="add mod modGraphic">
          <ac:chgData name="David Pritchard" userId="f0969c25dbe68310" providerId="LiveId" clId="{796AFD34-7B99-4C4D-8369-06C247FF6A0D}" dt="2023-07-13T15:22:50.976" v="30256" actId="20577"/>
          <ac:graphicFrameMkLst>
            <pc:docMk/>
            <pc:sldMk cId="548074760" sldId="290"/>
            <ac:graphicFrameMk id="5" creationId="{D86C63EA-FD02-6FB7-5365-854122A82442}"/>
          </ac:graphicFrameMkLst>
        </pc:graphicFrameChg>
        <pc:picChg chg="add del mod">
          <ac:chgData name="David Pritchard" userId="f0969c25dbe68310" providerId="LiveId" clId="{796AFD34-7B99-4C4D-8369-06C247FF6A0D}" dt="2023-07-11T14:34:31.632" v="23760" actId="478"/>
          <ac:picMkLst>
            <pc:docMk/>
            <pc:sldMk cId="548074760" sldId="290"/>
            <ac:picMk id="4" creationId="{6C014667-8678-AA0C-C8A3-BB16A37DC4C0}"/>
          </ac:picMkLst>
        </pc:picChg>
      </pc:sldChg>
      <pc:sldChg chg="addSp delSp modSp add mod delAnim modAnim">
        <pc:chgData name="David Pritchard" userId="f0969c25dbe68310" providerId="LiveId" clId="{796AFD34-7B99-4C4D-8369-06C247FF6A0D}" dt="2023-07-13T09:59:31.955" v="30233"/>
        <pc:sldMkLst>
          <pc:docMk/>
          <pc:sldMk cId="500497636" sldId="291"/>
        </pc:sldMkLst>
        <pc:spChg chg="mod">
          <ac:chgData name="David Pritchard" userId="f0969c25dbe68310" providerId="LiveId" clId="{796AFD34-7B99-4C4D-8369-06C247FF6A0D}" dt="2023-07-09T19:39:04.197" v="6689" actId="1076"/>
          <ac:spMkLst>
            <pc:docMk/>
            <pc:sldMk cId="500497636" sldId="291"/>
            <ac:spMk id="2" creationId="{2A78289B-C4CD-34ED-FC92-D7B198847C74}"/>
          </ac:spMkLst>
        </pc:spChg>
        <pc:spChg chg="add del mod">
          <ac:chgData name="David Pritchard" userId="f0969c25dbe68310" providerId="LiveId" clId="{796AFD34-7B99-4C4D-8369-06C247FF6A0D}" dt="2023-07-09T19:38:39.008" v="6681" actId="478"/>
          <ac:spMkLst>
            <pc:docMk/>
            <pc:sldMk cId="500497636" sldId="291"/>
            <ac:spMk id="7" creationId="{ED4BA245-D75D-E449-B990-3A4798D0E5DB}"/>
          </ac:spMkLst>
        </pc:spChg>
        <pc:spChg chg="del">
          <ac:chgData name="David Pritchard" userId="f0969c25dbe68310" providerId="LiveId" clId="{796AFD34-7B99-4C4D-8369-06C247FF6A0D}" dt="2023-07-09T19:36:04.217" v="6680" actId="478"/>
          <ac:spMkLst>
            <pc:docMk/>
            <pc:sldMk cId="500497636" sldId="291"/>
            <ac:spMk id="8" creationId="{A416013B-5574-BDEE-6554-6850771C540B}"/>
          </ac:spMkLst>
        </pc:spChg>
        <pc:spChg chg="add del mod">
          <ac:chgData name="David Pritchard" userId="f0969c25dbe68310" providerId="LiveId" clId="{796AFD34-7B99-4C4D-8369-06C247FF6A0D}" dt="2023-07-09T19:44:25.566" v="6885" actId="767"/>
          <ac:spMkLst>
            <pc:docMk/>
            <pc:sldMk cId="500497636" sldId="291"/>
            <ac:spMk id="12" creationId="{2BA1024A-59CC-3AA9-D1FA-6B2B978D283A}"/>
          </ac:spMkLst>
        </pc:spChg>
        <pc:spChg chg="add mod">
          <ac:chgData name="David Pritchard" userId="f0969c25dbe68310" providerId="LiveId" clId="{796AFD34-7B99-4C4D-8369-06C247FF6A0D}" dt="2023-07-13T09:59:21.305" v="30229" actId="1076"/>
          <ac:spMkLst>
            <pc:docMk/>
            <pc:sldMk cId="500497636" sldId="291"/>
            <ac:spMk id="13" creationId="{34B6BB9F-CE9A-584B-C829-56F0C62BD4A8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60" creationId="{362D44EE-C852-4460-B8B5-C4F2BC20510C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62" creationId="{658970D8-8D1D-4B5C-894B-E871CC86543D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64" creationId="{F227E5B6-9132-43CA-B503-37A18562ADF2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66" creationId="{03C2051E-A88D-48E5-BACF-AAED17892722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68" creationId="{7821A508-2985-4905-874A-527429BAABFA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70" creationId="{D2929CB1-0E3C-4B2D-ADC5-0154FB33BA44}"/>
          </ac:spMkLst>
        </pc:spChg>
        <pc:spChg chg="del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72" creationId="{5F2F0C84-BE8C-4DC2-A6D3-30349A801D5C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77" creationId="{362D44EE-C852-4460-B8B5-C4F2BC20510C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79" creationId="{658970D8-8D1D-4B5C-894B-E871CC86543D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81" creationId="{F227E5B6-9132-43CA-B503-37A18562ADF2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83" creationId="{03C2051E-A88D-48E5-BACF-AAED17892722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85" creationId="{7821A508-2985-4905-874A-527429BAABFA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87" creationId="{D2929CB1-0E3C-4B2D-ADC5-0154FB33BA44}"/>
          </ac:spMkLst>
        </pc:spChg>
        <pc:spChg chg="add">
          <ac:chgData name="David Pritchard" userId="f0969c25dbe68310" providerId="LiveId" clId="{796AFD34-7B99-4C4D-8369-06C247FF6A0D}" dt="2023-07-09T19:38:45.211" v="6683" actId="26606"/>
          <ac:spMkLst>
            <pc:docMk/>
            <pc:sldMk cId="500497636" sldId="291"/>
            <ac:spMk id="89" creationId="{5F2F0C84-BE8C-4DC2-A6D3-30349A801D5C}"/>
          </ac:spMkLst>
        </pc:spChg>
        <pc:graphicFrameChg chg="add mod">
          <ac:chgData name="David Pritchard" userId="f0969c25dbe68310" providerId="LiveId" clId="{796AFD34-7B99-4C4D-8369-06C247FF6A0D}" dt="2023-07-13T09:59:14.955" v="30228" actId="1076"/>
          <ac:graphicFrameMkLst>
            <pc:docMk/>
            <pc:sldMk cId="500497636" sldId="291"/>
            <ac:graphicFrameMk id="11" creationId="{D58B8E2C-0E1D-ECC2-7C87-26FB42AD025F}"/>
          </ac:graphicFrameMkLst>
        </pc:graphicFrameChg>
        <pc:graphicFrameChg chg="del">
          <ac:chgData name="David Pritchard" userId="f0969c25dbe68310" providerId="LiveId" clId="{796AFD34-7B99-4C4D-8369-06C247FF6A0D}" dt="2023-07-09T19:35:51.518" v="6677" actId="478"/>
          <ac:graphicFrameMkLst>
            <pc:docMk/>
            <pc:sldMk cId="500497636" sldId="291"/>
            <ac:graphicFrameMk id="74" creationId="{300036FC-7401-CD9E-58F2-135985EA1E89}"/>
          </ac:graphicFrameMkLst>
        </pc:graphicFrameChg>
        <pc:picChg chg="add mod">
          <ac:chgData name="David Pritchard" userId="f0969c25dbe68310" providerId="LiveId" clId="{796AFD34-7B99-4C4D-8369-06C247FF6A0D}" dt="2023-07-09T19:39:06.977" v="6690" actId="1076"/>
          <ac:picMkLst>
            <pc:docMk/>
            <pc:sldMk cId="500497636" sldId="291"/>
            <ac:picMk id="4" creationId="{BEDF467E-2819-27F0-65EB-1B5F1C3E2DA7}"/>
          </ac:picMkLst>
        </pc:picChg>
        <pc:picChg chg="del">
          <ac:chgData name="David Pritchard" userId="f0969c25dbe68310" providerId="LiveId" clId="{796AFD34-7B99-4C4D-8369-06C247FF6A0D}" dt="2023-07-09T19:35:32.333" v="6674" actId="478"/>
          <ac:picMkLst>
            <pc:docMk/>
            <pc:sldMk cId="500497636" sldId="291"/>
            <ac:picMk id="6" creationId="{740CBB03-CE62-D0F2-B182-D844A54E5A6D}"/>
          </ac:picMkLst>
        </pc:picChg>
        <pc:picChg chg="add del mod">
          <ac:chgData name="David Pritchard" userId="f0969c25dbe68310" providerId="LiveId" clId="{796AFD34-7B99-4C4D-8369-06C247FF6A0D}" dt="2023-07-09T19:39:35.467" v="6696" actId="478"/>
          <ac:picMkLst>
            <pc:docMk/>
            <pc:sldMk cId="500497636" sldId="291"/>
            <ac:picMk id="10" creationId="{FC6F0F9F-8F65-A2AD-9C3D-0AB3545F6D77}"/>
          </ac:picMkLst>
        </pc:picChg>
      </pc:sldChg>
      <pc:sldChg chg="addSp delSp modSp add del mod ord delAnim modAnim modNotesTx">
        <pc:chgData name="David Pritchard" userId="f0969c25dbe68310" providerId="LiveId" clId="{796AFD34-7B99-4C4D-8369-06C247FF6A0D}" dt="2023-07-11T17:30:12.518" v="25850" actId="2696"/>
        <pc:sldMkLst>
          <pc:docMk/>
          <pc:sldMk cId="1145099906" sldId="292"/>
        </pc:sldMkLst>
        <pc:spChg chg="mod">
          <ac:chgData name="David Pritchard" userId="f0969c25dbe68310" providerId="LiveId" clId="{796AFD34-7B99-4C4D-8369-06C247FF6A0D}" dt="2023-07-09T20:34:47.430" v="8094" actId="20577"/>
          <ac:spMkLst>
            <pc:docMk/>
            <pc:sldMk cId="1145099906" sldId="292"/>
            <ac:spMk id="2" creationId="{4E6E3EBF-AACA-AC50-D816-A5583E09A7BF}"/>
          </ac:spMkLst>
        </pc:spChg>
        <pc:spChg chg="del">
          <ac:chgData name="David Pritchard" userId="f0969c25dbe68310" providerId="LiveId" clId="{796AFD34-7B99-4C4D-8369-06C247FF6A0D}" dt="2023-07-09T20:28:06.198" v="8044" actId="478"/>
          <ac:spMkLst>
            <pc:docMk/>
            <pc:sldMk cId="1145099906" sldId="292"/>
            <ac:spMk id="3" creationId="{7F0B2D03-A172-672B-4D6C-17DED5ECE0FC}"/>
          </ac:spMkLst>
        </pc:spChg>
        <pc:spChg chg="add del mod">
          <ac:chgData name="David Pritchard" userId="f0969c25dbe68310" providerId="LiveId" clId="{796AFD34-7B99-4C4D-8369-06C247FF6A0D}" dt="2023-07-09T20:28:10.242" v="8045" actId="478"/>
          <ac:spMkLst>
            <pc:docMk/>
            <pc:sldMk cId="1145099906" sldId="292"/>
            <ac:spMk id="5" creationId="{AD67635E-5274-FF8C-CF1D-DB9FE0035D1D}"/>
          </ac:spMkLst>
        </pc:spChg>
        <pc:spChg chg="add del mod">
          <ac:chgData name="David Pritchard" userId="f0969c25dbe68310" providerId="LiveId" clId="{796AFD34-7B99-4C4D-8369-06C247FF6A0D}" dt="2023-07-10T11:28:47.693" v="10650" actId="12084"/>
          <ac:spMkLst>
            <pc:docMk/>
            <pc:sldMk cId="1145099906" sldId="292"/>
            <ac:spMk id="6" creationId="{96E90CE1-F63D-B579-D1C5-3B8E020A4311}"/>
          </ac:spMkLst>
        </pc:spChg>
        <pc:spChg chg="del mod">
          <ac:chgData name="David Pritchard" userId="f0969c25dbe68310" providerId="LiveId" clId="{796AFD34-7B99-4C4D-8369-06C247FF6A0D}" dt="2023-07-10T11:15:12.101" v="10648" actId="478"/>
          <ac:spMkLst>
            <pc:docMk/>
            <pc:sldMk cId="1145099906" sldId="292"/>
            <ac:spMk id="34" creationId="{0FC64321-10A7-0763-935A-55C9178466CF}"/>
          </ac:spMkLst>
        </pc:spChg>
        <pc:graphicFrameChg chg="add mod">
          <ac:chgData name="David Pritchard" userId="f0969c25dbe68310" providerId="LiveId" clId="{796AFD34-7B99-4C4D-8369-06C247FF6A0D}" dt="2023-07-11T05:34:36.190" v="19099" actId="20577"/>
          <ac:graphicFrameMkLst>
            <pc:docMk/>
            <pc:sldMk cId="1145099906" sldId="292"/>
            <ac:graphicFrameMk id="3" creationId="{37FC2613-3A30-560F-7C78-954324ABF0E6}"/>
          </ac:graphicFrameMkLst>
        </pc:graphicFrameChg>
        <pc:graphicFrameChg chg="add mod modGraphic">
          <ac:chgData name="David Pritchard" userId="f0969c25dbe68310" providerId="LiveId" clId="{796AFD34-7B99-4C4D-8369-06C247FF6A0D}" dt="2023-07-11T14:38:55.982" v="23767" actId="207"/>
          <ac:graphicFrameMkLst>
            <pc:docMk/>
            <pc:sldMk cId="1145099906" sldId="292"/>
            <ac:graphicFrameMk id="4" creationId="{2D87059A-3A0B-A2FC-12C8-43EB53D10882}"/>
          </ac:graphicFrameMkLst>
        </pc:graphicFrameChg>
        <pc:picChg chg="add del mod">
          <ac:chgData name="David Pritchard" userId="f0969c25dbe68310" providerId="LiveId" clId="{796AFD34-7B99-4C4D-8369-06C247FF6A0D}" dt="2023-07-11T05:57:51.468" v="19646" actId="478"/>
          <ac:picMkLst>
            <pc:docMk/>
            <pc:sldMk cId="1145099906" sldId="292"/>
            <ac:picMk id="5" creationId="{99875519-6019-8785-5D91-92E125D2D075}"/>
          </ac:picMkLst>
        </pc:picChg>
        <pc:picChg chg="mod modCrop">
          <ac:chgData name="David Pritchard" userId="f0969c25dbe68310" providerId="LiveId" clId="{796AFD34-7B99-4C4D-8369-06C247FF6A0D}" dt="2023-07-09T20:34:32.740" v="8071" actId="18131"/>
          <ac:picMkLst>
            <pc:docMk/>
            <pc:sldMk cId="1145099906" sldId="292"/>
            <ac:picMk id="26" creationId="{A28760CD-EC89-0A00-BF2C-67E0101A86E0}"/>
          </ac:picMkLst>
        </pc:picChg>
        <pc:picChg chg="mod">
          <ac:chgData name="David Pritchard" userId="f0969c25dbe68310" providerId="LiveId" clId="{796AFD34-7B99-4C4D-8369-06C247FF6A0D}" dt="2023-07-10T11:29:21.995" v="10654" actId="1076"/>
          <ac:picMkLst>
            <pc:docMk/>
            <pc:sldMk cId="1145099906" sldId="292"/>
            <ac:picMk id="29" creationId="{4127E24D-0B01-EB49-C83C-3BEBE70AC137}"/>
          </ac:picMkLst>
        </pc:picChg>
      </pc:sldChg>
      <pc:sldChg chg="addSp delSp modSp new mod setBg modAnim modNotesTx">
        <pc:chgData name="David Pritchard" userId="f0969c25dbe68310" providerId="LiveId" clId="{796AFD34-7B99-4C4D-8369-06C247FF6A0D}" dt="2023-07-12T12:09:00.121" v="28371" actId="20577"/>
        <pc:sldMkLst>
          <pc:docMk/>
          <pc:sldMk cId="1689017576" sldId="293"/>
        </pc:sldMkLst>
        <pc:spChg chg="del">
          <ac:chgData name="David Pritchard" userId="f0969c25dbe68310" providerId="LiveId" clId="{796AFD34-7B99-4C4D-8369-06C247FF6A0D}" dt="2023-07-10T08:29:27.314" v="9619" actId="26606"/>
          <ac:spMkLst>
            <pc:docMk/>
            <pc:sldMk cId="1689017576" sldId="293"/>
            <ac:spMk id="2" creationId="{34D03C00-1E16-0758-0BEA-C9FCCF2B3684}"/>
          </ac:spMkLst>
        </pc:spChg>
        <pc:spChg chg="del">
          <ac:chgData name="David Pritchard" userId="f0969c25dbe68310" providerId="LiveId" clId="{796AFD34-7B99-4C4D-8369-06C247FF6A0D}" dt="2023-07-10T08:29:05.280" v="9617"/>
          <ac:spMkLst>
            <pc:docMk/>
            <pc:sldMk cId="1689017576" sldId="293"/>
            <ac:spMk id="3" creationId="{59670210-8861-9DF7-A23F-77AFF0FD6818}"/>
          </ac:spMkLst>
        </pc:spChg>
        <pc:spChg chg="add mod">
          <ac:chgData name="David Pritchard" userId="f0969c25dbe68310" providerId="LiveId" clId="{796AFD34-7B99-4C4D-8369-06C247FF6A0D}" dt="2023-07-10T08:30:44.073" v="9633" actId="1076"/>
          <ac:spMkLst>
            <pc:docMk/>
            <pc:sldMk cId="1689017576" sldId="293"/>
            <ac:spMk id="4" creationId="{C62411F2-24C8-7B57-4C19-81B46091C473}"/>
          </ac:spMkLst>
        </pc:spChg>
        <pc:spChg chg="add mod">
          <ac:chgData name="David Pritchard" userId="f0969c25dbe68310" providerId="LiveId" clId="{796AFD34-7B99-4C4D-8369-06C247FF6A0D}" dt="2023-07-11T17:00:34.541" v="25815" actId="20577"/>
          <ac:spMkLst>
            <pc:docMk/>
            <pc:sldMk cId="1689017576" sldId="293"/>
            <ac:spMk id="5" creationId="{DB5F7C07-A813-0B7D-474B-0B57E53B4828}"/>
          </ac:spMkLst>
        </pc:spChg>
        <pc:spChg chg="add del">
          <ac:chgData name="David Pritchard" userId="f0969c25dbe68310" providerId="LiveId" clId="{796AFD34-7B99-4C4D-8369-06C247FF6A0D}" dt="2023-07-10T08:31:26.070" v="9636" actId="478"/>
          <ac:spMkLst>
            <pc:docMk/>
            <pc:sldMk cId="1689017576" sldId="293"/>
            <ac:spMk id="7" creationId="{0B8D9BC6-3501-79F4-BBD9-709282D32EAC}"/>
          </ac:spMkLst>
        </pc:spChg>
        <pc:spChg chg="add">
          <ac:chgData name="David Pritchard" userId="f0969c25dbe68310" providerId="LiveId" clId="{796AFD34-7B99-4C4D-8369-06C247FF6A0D}" dt="2023-07-10T08:29:27.314" v="9619" actId="26606"/>
          <ac:spMkLst>
            <pc:docMk/>
            <pc:sldMk cId="1689017576" sldId="293"/>
            <ac:spMk id="11" creationId="{DA2E7C1E-2B5A-4BBA-AE51-1CD8C19309D7}"/>
          </ac:spMkLst>
        </pc:spChg>
        <pc:spChg chg="add">
          <ac:chgData name="David Pritchard" userId="f0969c25dbe68310" providerId="LiveId" clId="{796AFD34-7B99-4C4D-8369-06C247FF6A0D}" dt="2023-07-10T08:29:27.314" v="9619" actId="26606"/>
          <ac:spMkLst>
            <pc:docMk/>
            <pc:sldMk cId="1689017576" sldId="293"/>
            <ac:spMk id="13" creationId="{43DF76B1-5174-4FAF-9D19-FFEE98426836}"/>
          </ac:spMkLst>
        </pc:spChg>
        <pc:spChg chg="add mod">
          <ac:chgData name="David Pritchard" userId="f0969c25dbe68310" providerId="LiveId" clId="{796AFD34-7B99-4C4D-8369-06C247FF6A0D}" dt="2023-07-10T08:39:59.152" v="9744" actId="1076"/>
          <ac:spMkLst>
            <pc:docMk/>
            <pc:sldMk cId="1689017576" sldId="293"/>
            <ac:spMk id="16" creationId="{5F865F4D-47AD-6BA5-B070-33FF825DCEF8}"/>
          </ac:spMkLst>
        </pc:spChg>
        <pc:spChg chg="add mod">
          <ac:chgData name="David Pritchard" userId="f0969c25dbe68310" providerId="LiveId" clId="{796AFD34-7B99-4C4D-8369-06C247FF6A0D}" dt="2023-07-10T08:39:17.588" v="9739" actId="1038"/>
          <ac:spMkLst>
            <pc:docMk/>
            <pc:sldMk cId="1689017576" sldId="293"/>
            <ac:spMk id="19" creationId="{C0696ACE-1C8E-DCBC-6732-94E5F150B4A6}"/>
          </ac:spMkLst>
        </pc:spChg>
        <pc:picChg chg="add mod">
          <ac:chgData name="David Pritchard" userId="f0969c25dbe68310" providerId="LiveId" clId="{796AFD34-7B99-4C4D-8369-06C247FF6A0D}" dt="2023-07-10T08:39:25.652" v="9740" actId="14100"/>
          <ac:picMkLst>
            <pc:docMk/>
            <pc:sldMk cId="1689017576" sldId="293"/>
            <ac:picMk id="6" creationId="{73178051-DA96-0335-769F-92ED4395A11A}"/>
          </ac:picMkLst>
        </pc:picChg>
        <pc:picChg chg="add del mod">
          <ac:chgData name="David Pritchard" userId="f0969c25dbe68310" providerId="LiveId" clId="{796AFD34-7B99-4C4D-8369-06C247FF6A0D}" dt="2023-07-10T08:34:59.017" v="9645"/>
          <ac:picMkLst>
            <pc:docMk/>
            <pc:sldMk cId="1689017576" sldId="293"/>
            <ac:picMk id="15" creationId="{6E13436A-5C1E-ACA2-565F-CA378DF3E679}"/>
          </ac:picMkLst>
        </pc:picChg>
        <pc:picChg chg="add mod">
          <ac:chgData name="David Pritchard" userId="f0969c25dbe68310" providerId="LiveId" clId="{796AFD34-7B99-4C4D-8369-06C247FF6A0D}" dt="2023-07-10T08:39:50.168" v="9743" actId="14100"/>
          <ac:picMkLst>
            <pc:docMk/>
            <pc:sldMk cId="1689017576" sldId="293"/>
            <ac:picMk id="17" creationId="{9F345AF5-EC5D-F9C2-8734-91A20B137A8E}"/>
          </ac:picMkLst>
        </pc:picChg>
        <pc:picChg chg="add mod">
          <ac:chgData name="David Pritchard" userId="f0969c25dbe68310" providerId="LiveId" clId="{796AFD34-7B99-4C4D-8369-06C247FF6A0D}" dt="2023-07-10T08:39:43.652" v="9742" actId="14100"/>
          <ac:picMkLst>
            <pc:docMk/>
            <pc:sldMk cId="1689017576" sldId="293"/>
            <ac:picMk id="18" creationId="{4F6F823C-D225-39EF-4BCF-14BE226CE2F7}"/>
          </ac:picMkLst>
        </pc:picChg>
        <pc:cxnChg chg="add mod">
          <ac:chgData name="David Pritchard" userId="f0969c25dbe68310" providerId="LiveId" clId="{796AFD34-7B99-4C4D-8369-06C247FF6A0D}" dt="2023-07-10T08:39:30.001" v="9741" actId="1076"/>
          <ac:cxnSpMkLst>
            <pc:docMk/>
            <pc:sldMk cId="1689017576" sldId="293"/>
            <ac:cxnSpMk id="9" creationId="{3EB92BD1-656A-22D4-FFA8-974F0B546967}"/>
          </ac:cxnSpMkLst>
        </pc:cxnChg>
      </pc:sldChg>
      <pc:sldChg chg="modSp new del mod ord">
        <pc:chgData name="David Pritchard" userId="f0969c25dbe68310" providerId="LiveId" clId="{796AFD34-7B99-4C4D-8369-06C247FF6A0D}" dt="2023-07-11T07:27:48.068" v="21658" actId="2696"/>
        <pc:sldMkLst>
          <pc:docMk/>
          <pc:sldMk cId="3748007718" sldId="294"/>
        </pc:sldMkLst>
        <pc:spChg chg="mod">
          <ac:chgData name="David Pritchard" userId="f0969c25dbe68310" providerId="LiveId" clId="{796AFD34-7B99-4C4D-8369-06C247FF6A0D}" dt="2023-07-10T18:33:27.299" v="15859" actId="207"/>
          <ac:spMkLst>
            <pc:docMk/>
            <pc:sldMk cId="3748007718" sldId="294"/>
            <ac:spMk id="3" creationId="{3F28AEBA-44AA-5E63-DACF-C536E805628A}"/>
          </ac:spMkLst>
        </pc:spChg>
      </pc:sldChg>
      <pc:sldChg chg="delSp modSp new add del mod ord">
        <pc:chgData name="David Pritchard" userId="f0969c25dbe68310" providerId="LiveId" clId="{796AFD34-7B99-4C4D-8369-06C247FF6A0D}" dt="2023-07-11T09:51:11.158" v="21668" actId="2696"/>
        <pc:sldMkLst>
          <pc:docMk/>
          <pc:sldMk cId="4071191494" sldId="295"/>
        </pc:sldMkLst>
        <pc:spChg chg="del">
          <ac:chgData name="David Pritchard" userId="f0969c25dbe68310" providerId="LiveId" clId="{796AFD34-7B99-4C4D-8369-06C247FF6A0D}" dt="2023-07-10T18:40:54.695" v="15889" actId="478"/>
          <ac:spMkLst>
            <pc:docMk/>
            <pc:sldMk cId="4071191494" sldId="295"/>
            <ac:spMk id="2" creationId="{21296047-48D5-893D-D1D7-14F80FA8F818}"/>
          </ac:spMkLst>
        </pc:spChg>
        <pc:spChg chg="mod">
          <ac:chgData name="David Pritchard" userId="f0969c25dbe68310" providerId="LiveId" clId="{796AFD34-7B99-4C4D-8369-06C247FF6A0D}" dt="2023-07-11T07:34:07.316" v="21661" actId="20577"/>
          <ac:spMkLst>
            <pc:docMk/>
            <pc:sldMk cId="4071191494" sldId="295"/>
            <ac:spMk id="3" creationId="{3F8B4E0D-40DF-49E2-EDDA-4A0059F4416D}"/>
          </ac:spMkLst>
        </pc:spChg>
      </pc:sldChg>
      <pc:sldChg chg="addSp delSp modSp new del mod ord">
        <pc:chgData name="David Pritchard" userId="f0969c25dbe68310" providerId="LiveId" clId="{796AFD34-7B99-4C4D-8369-06C247FF6A0D}" dt="2023-07-11T10:10:14.838" v="21729" actId="2696"/>
        <pc:sldMkLst>
          <pc:docMk/>
          <pc:sldMk cId="3272144115" sldId="296"/>
        </pc:sldMkLst>
        <pc:spChg chg="del">
          <ac:chgData name="David Pritchard" userId="f0969c25dbe68310" providerId="LiveId" clId="{796AFD34-7B99-4C4D-8369-06C247FF6A0D}" dt="2023-07-11T09:51:22.300" v="21669"/>
          <ac:spMkLst>
            <pc:docMk/>
            <pc:sldMk cId="3272144115" sldId="296"/>
            <ac:spMk id="3" creationId="{98A7B0E8-0FD7-3365-85BC-EFC06B1E3507}"/>
          </ac:spMkLst>
        </pc:spChg>
        <pc:spChg chg="add">
          <ac:chgData name="David Pritchard" userId="f0969c25dbe68310" providerId="LiveId" clId="{796AFD34-7B99-4C4D-8369-06C247FF6A0D}" dt="2023-07-10T18:50:09.861" v="15956" actId="22"/>
          <ac:spMkLst>
            <pc:docMk/>
            <pc:sldMk cId="3272144115" sldId="296"/>
            <ac:spMk id="5" creationId="{275CDBC5-0A43-A171-F2A0-6516A27FABB3}"/>
          </ac:spMkLst>
        </pc:spChg>
        <pc:spChg chg="add del mod">
          <ac:chgData name="David Pritchard" userId="f0969c25dbe68310" providerId="LiveId" clId="{796AFD34-7B99-4C4D-8369-06C247FF6A0D}" dt="2023-07-11T10:05:51.098" v="21692"/>
          <ac:spMkLst>
            <pc:docMk/>
            <pc:sldMk cId="3272144115" sldId="296"/>
            <ac:spMk id="8" creationId="{48A20E15-15A2-1903-269F-702EC25B16A5}"/>
          </ac:spMkLst>
        </pc:spChg>
        <pc:graphicFrameChg chg="add del mod modGraphic">
          <ac:chgData name="David Pritchard" userId="f0969c25dbe68310" providerId="LiveId" clId="{796AFD34-7B99-4C4D-8369-06C247FF6A0D}" dt="2023-07-11T09:51:33.950" v="21672" actId="478"/>
          <ac:graphicFrameMkLst>
            <pc:docMk/>
            <pc:sldMk cId="3272144115" sldId="296"/>
            <ac:graphicFrameMk id="6" creationId="{FFA22C48-E863-C0B1-3F74-53F3292AF810}"/>
          </ac:graphicFrameMkLst>
        </pc:graphicFrameChg>
        <pc:picChg chg="add mod">
          <ac:chgData name="David Pritchard" userId="f0969c25dbe68310" providerId="LiveId" clId="{796AFD34-7B99-4C4D-8369-06C247FF6A0D}" dt="2023-07-11T10:05:52.600" v="21694" actId="962"/>
          <ac:picMkLst>
            <pc:docMk/>
            <pc:sldMk cId="3272144115" sldId="296"/>
            <ac:picMk id="10" creationId="{198EB493-8EA2-171C-DC21-F1BE44999BCE}"/>
          </ac:picMkLst>
        </pc:picChg>
      </pc:sldChg>
      <pc:sldChg chg="modSp new del mod">
        <pc:chgData name="David Pritchard" userId="f0969c25dbe68310" providerId="LiveId" clId="{796AFD34-7B99-4C4D-8369-06C247FF6A0D}" dt="2023-07-11T07:20:03.502" v="21657" actId="2696"/>
        <pc:sldMkLst>
          <pc:docMk/>
          <pc:sldMk cId="1012659980" sldId="297"/>
        </pc:sldMkLst>
        <pc:spChg chg="mod">
          <ac:chgData name="David Pritchard" userId="f0969c25dbe68310" providerId="LiveId" clId="{796AFD34-7B99-4C4D-8369-06C247FF6A0D}" dt="2023-07-10T21:29:54.690" v="17299" actId="20577"/>
          <ac:spMkLst>
            <pc:docMk/>
            <pc:sldMk cId="1012659980" sldId="297"/>
            <ac:spMk id="3" creationId="{798849ED-6180-DB82-7D7B-25131896F22D}"/>
          </ac:spMkLst>
        </pc:spChg>
      </pc:sldChg>
      <pc:sldChg chg="addSp delSp modSp new del mod ord setBg">
        <pc:chgData name="David Pritchard" userId="f0969c25dbe68310" providerId="LiveId" clId="{796AFD34-7B99-4C4D-8369-06C247FF6A0D}" dt="2023-07-11T10:47:17.785" v="21835" actId="2696"/>
        <pc:sldMkLst>
          <pc:docMk/>
          <pc:sldMk cId="1142382222" sldId="298"/>
        </pc:sldMkLst>
        <pc:spChg chg="mod">
          <ac:chgData name="David Pritchard" userId="f0969c25dbe68310" providerId="LiveId" clId="{796AFD34-7B99-4C4D-8369-06C247FF6A0D}" dt="2023-07-11T06:24:08.314" v="20516" actId="20577"/>
          <ac:spMkLst>
            <pc:docMk/>
            <pc:sldMk cId="1142382222" sldId="298"/>
            <ac:spMk id="2" creationId="{041596F3-7E42-A6D0-5C6A-11B017AFC7D9}"/>
          </ac:spMkLst>
        </pc:spChg>
        <pc:spChg chg="del">
          <ac:chgData name="David Pritchard" userId="f0969c25dbe68310" providerId="LiveId" clId="{796AFD34-7B99-4C4D-8369-06C247FF6A0D}" dt="2023-07-11T05:50:26.888" v="19477" actId="1032"/>
          <ac:spMkLst>
            <pc:docMk/>
            <pc:sldMk cId="1142382222" sldId="298"/>
            <ac:spMk id="3" creationId="{083E25B0-6FE9-792C-AB03-C23042530E20}"/>
          </ac:spMkLst>
        </pc:spChg>
        <pc:spChg chg="add mod">
          <ac:chgData name="David Pritchard" userId="f0969c25dbe68310" providerId="LiveId" clId="{796AFD34-7B99-4C4D-8369-06C247FF6A0D}" dt="2023-07-11T06:21:34.482" v="20498" actId="20577"/>
          <ac:spMkLst>
            <pc:docMk/>
            <pc:sldMk cId="1142382222" sldId="298"/>
            <ac:spMk id="9" creationId="{EB9EB563-E44A-779B-853D-FC2F1DB757E7}"/>
          </ac:spMkLst>
        </pc:spChg>
        <pc:spChg chg="add mod">
          <ac:chgData name="David Pritchard" userId="f0969c25dbe68310" providerId="LiveId" clId="{796AFD34-7B99-4C4D-8369-06C247FF6A0D}" dt="2023-07-11T06:20:03.633" v="20492" actId="2085"/>
          <ac:spMkLst>
            <pc:docMk/>
            <pc:sldMk cId="1142382222" sldId="298"/>
            <ac:spMk id="10" creationId="{9049331E-A9F0-58D9-4966-9A590A59BA08}"/>
          </ac:spMkLst>
        </pc:spChg>
        <pc:spChg chg="add mod">
          <ac:chgData name="David Pritchard" userId="f0969c25dbe68310" providerId="LiveId" clId="{796AFD34-7B99-4C4D-8369-06C247FF6A0D}" dt="2023-07-11T06:18:42.452" v="20437" actId="207"/>
          <ac:spMkLst>
            <pc:docMk/>
            <pc:sldMk cId="1142382222" sldId="298"/>
            <ac:spMk id="11" creationId="{B6EC6B34-19DF-1665-71D1-D2C52B81C028}"/>
          </ac:spMkLst>
        </pc:spChg>
        <pc:spChg chg="add">
          <ac:chgData name="David Pritchard" userId="f0969c25dbe68310" providerId="LiveId" clId="{796AFD34-7B99-4C4D-8369-06C247FF6A0D}" dt="2023-07-11T05:59:52.630" v="19661" actId="26606"/>
          <ac:spMkLst>
            <pc:docMk/>
            <pc:sldMk cId="1142382222" sldId="298"/>
            <ac:spMk id="13" creationId="{D9A7F3BF-8763-4074-AD77-92790AF314D1}"/>
          </ac:spMkLst>
        </pc:spChg>
        <pc:spChg chg="add">
          <ac:chgData name="David Pritchard" userId="f0969c25dbe68310" providerId="LiveId" clId="{796AFD34-7B99-4C4D-8369-06C247FF6A0D}" dt="2023-07-11T05:59:52.630" v="19661" actId="26606"/>
          <ac:spMkLst>
            <pc:docMk/>
            <pc:sldMk cId="1142382222" sldId="298"/>
            <ac:spMk id="15" creationId="{6CB927A4-E432-4310-9CD5-E89FF5063179}"/>
          </ac:spMkLst>
        </pc:spChg>
        <pc:spChg chg="add">
          <ac:chgData name="David Pritchard" userId="f0969c25dbe68310" providerId="LiveId" clId="{796AFD34-7B99-4C4D-8369-06C247FF6A0D}" dt="2023-07-11T05:59:52.630" v="19661" actId="26606"/>
          <ac:spMkLst>
            <pc:docMk/>
            <pc:sldMk cId="1142382222" sldId="298"/>
            <ac:spMk id="17" creationId="{E3020543-B24B-4EC4-8FFC-8DD88EEA91A8}"/>
          </ac:spMkLst>
        </pc:spChg>
        <pc:graphicFrameChg chg="add mod ord modGraphic">
          <ac:chgData name="David Pritchard" userId="f0969c25dbe68310" providerId="LiveId" clId="{796AFD34-7B99-4C4D-8369-06C247FF6A0D}" dt="2023-07-11T06:20:21.400" v="20494"/>
          <ac:graphicFrameMkLst>
            <pc:docMk/>
            <pc:sldMk cId="1142382222" sldId="298"/>
            <ac:graphicFrameMk id="4" creationId="{C9E825BD-5E92-85C5-28E3-22D24641DBB3}"/>
          </ac:graphicFrameMkLst>
        </pc:graphicFrameChg>
        <pc:picChg chg="add del mod ord">
          <ac:chgData name="David Pritchard" userId="f0969c25dbe68310" providerId="LiveId" clId="{796AFD34-7B99-4C4D-8369-06C247FF6A0D}" dt="2023-07-11T06:17:16.066" v="20415" actId="478"/>
          <ac:picMkLst>
            <pc:docMk/>
            <pc:sldMk cId="1142382222" sldId="298"/>
            <ac:picMk id="5" creationId="{8F8D77FC-EEBF-4D1E-2A9A-AE59F08D9F96}"/>
          </ac:picMkLst>
        </pc:picChg>
        <pc:picChg chg="add del mod ord">
          <ac:chgData name="David Pritchard" userId="f0969c25dbe68310" providerId="LiveId" clId="{796AFD34-7B99-4C4D-8369-06C247FF6A0D}" dt="2023-07-11T06:02:02.480" v="19690" actId="478"/>
          <ac:picMkLst>
            <pc:docMk/>
            <pc:sldMk cId="1142382222" sldId="298"/>
            <ac:picMk id="6" creationId="{EF9D78DA-B639-B8EF-DAA7-0CACF74E713C}"/>
          </ac:picMkLst>
        </pc:picChg>
        <pc:picChg chg="add del mod">
          <ac:chgData name="David Pritchard" userId="f0969c25dbe68310" providerId="LiveId" clId="{796AFD34-7B99-4C4D-8369-06C247FF6A0D}" dt="2023-07-11T06:17:17.568" v="20416" actId="478"/>
          <ac:picMkLst>
            <pc:docMk/>
            <pc:sldMk cId="1142382222" sldId="298"/>
            <ac:picMk id="7" creationId="{30055E72-E22C-D951-4B5F-3DA336220317}"/>
          </ac:picMkLst>
        </pc:picChg>
        <pc:picChg chg="add del mod">
          <ac:chgData name="David Pritchard" userId="f0969c25dbe68310" providerId="LiveId" clId="{796AFD34-7B99-4C4D-8369-06C247FF6A0D}" dt="2023-07-11T06:02:01.250" v="19689" actId="478"/>
          <ac:picMkLst>
            <pc:docMk/>
            <pc:sldMk cId="1142382222" sldId="298"/>
            <ac:picMk id="8" creationId="{BD354229-4253-C0A6-8699-08C6BB38829B}"/>
          </ac:picMkLst>
        </pc:picChg>
        <pc:cxnChg chg="add">
          <ac:chgData name="David Pritchard" userId="f0969c25dbe68310" providerId="LiveId" clId="{796AFD34-7B99-4C4D-8369-06C247FF6A0D}" dt="2023-07-11T05:59:52.630" v="19661" actId="26606"/>
          <ac:cxnSpMkLst>
            <pc:docMk/>
            <pc:sldMk cId="1142382222" sldId="298"/>
            <ac:cxnSpMk id="19" creationId="{C49DA8F6-BCC1-4447-B54C-57856834B94B}"/>
          </ac:cxnSpMkLst>
        </pc:cxnChg>
      </pc:sldChg>
      <pc:sldChg chg="addSp delSp modSp new del mod">
        <pc:chgData name="David Pritchard" userId="f0969c25dbe68310" providerId="LiveId" clId="{796AFD34-7B99-4C4D-8369-06C247FF6A0D}" dt="2023-07-11T10:10:16.281" v="21730" actId="2696"/>
        <pc:sldMkLst>
          <pc:docMk/>
          <pc:sldMk cId="1002502265" sldId="299"/>
        </pc:sldMkLst>
        <pc:spChg chg="del">
          <ac:chgData name="David Pritchard" userId="f0969c25dbe68310" providerId="LiveId" clId="{796AFD34-7B99-4C4D-8369-06C247FF6A0D}" dt="2023-07-11T10:07:01.502" v="21696"/>
          <ac:spMkLst>
            <pc:docMk/>
            <pc:sldMk cId="1002502265" sldId="299"/>
            <ac:spMk id="3" creationId="{256D3069-DD73-0479-39FA-1D60BC9724C5}"/>
          </ac:spMkLst>
        </pc:spChg>
        <pc:picChg chg="add mod">
          <ac:chgData name="David Pritchard" userId="f0969c25dbe68310" providerId="LiveId" clId="{796AFD34-7B99-4C4D-8369-06C247FF6A0D}" dt="2023-07-11T10:07:25.163" v="21705" actId="1076"/>
          <ac:picMkLst>
            <pc:docMk/>
            <pc:sldMk cId="1002502265" sldId="299"/>
            <ac:picMk id="5" creationId="{7623BB6F-4069-AA66-2B71-8767F9E70BB3}"/>
          </ac:picMkLst>
        </pc:picChg>
      </pc:sldChg>
      <pc:sldChg chg="addSp delSp modSp new del mod ord">
        <pc:chgData name="David Pritchard" userId="f0969c25dbe68310" providerId="LiveId" clId="{796AFD34-7B99-4C4D-8369-06C247FF6A0D}" dt="2023-07-11T10:33:45.588" v="21790" actId="2696"/>
        <pc:sldMkLst>
          <pc:docMk/>
          <pc:sldMk cId="2146061175" sldId="300"/>
        </pc:sldMkLst>
        <pc:spChg chg="del">
          <ac:chgData name="David Pritchard" userId="f0969c25dbe68310" providerId="LiveId" clId="{796AFD34-7B99-4C4D-8369-06C247FF6A0D}" dt="2023-07-11T10:16:10.421" v="21731"/>
          <ac:spMkLst>
            <pc:docMk/>
            <pc:sldMk cId="2146061175" sldId="300"/>
            <ac:spMk id="3" creationId="{553109F8-C618-0087-7481-1A295FB7AC2D}"/>
          </ac:spMkLst>
        </pc:spChg>
        <pc:spChg chg="add del mod">
          <ac:chgData name="David Pritchard" userId="f0969c25dbe68310" providerId="LiveId" clId="{796AFD34-7B99-4C4D-8369-06C247FF6A0D}" dt="2023-07-11T10:21:08.423" v="21744"/>
          <ac:spMkLst>
            <pc:docMk/>
            <pc:sldMk cId="2146061175" sldId="300"/>
            <ac:spMk id="6" creationId="{7DD7DBC3-5B53-30EE-1F70-53D03BE2F1AE}"/>
          </ac:spMkLst>
        </pc:spChg>
        <pc:spChg chg="add del mod">
          <ac:chgData name="David Pritchard" userId="f0969c25dbe68310" providerId="LiveId" clId="{796AFD34-7B99-4C4D-8369-06C247FF6A0D}" dt="2023-07-11T10:22:03.002" v="21748"/>
          <ac:spMkLst>
            <pc:docMk/>
            <pc:sldMk cId="2146061175" sldId="300"/>
            <ac:spMk id="10" creationId="{EA079B71-7F28-D801-F042-68F7EA5D2861}"/>
          </ac:spMkLst>
        </pc:spChg>
        <pc:spChg chg="add del mod">
          <ac:chgData name="David Pritchard" userId="f0969c25dbe68310" providerId="LiveId" clId="{796AFD34-7B99-4C4D-8369-06C247FF6A0D}" dt="2023-07-11T10:27:11.726" v="21762"/>
          <ac:spMkLst>
            <pc:docMk/>
            <pc:sldMk cId="2146061175" sldId="300"/>
            <ac:spMk id="13" creationId="{CEE8997E-4DAE-3E6D-599B-F76DD0C08D48}"/>
          </ac:spMkLst>
        </pc:spChg>
        <pc:spChg chg="add del mod">
          <ac:chgData name="David Pritchard" userId="f0969c25dbe68310" providerId="LiveId" clId="{796AFD34-7B99-4C4D-8369-06C247FF6A0D}" dt="2023-07-11T10:28:33.063" v="21772"/>
          <ac:spMkLst>
            <pc:docMk/>
            <pc:sldMk cId="2146061175" sldId="300"/>
            <ac:spMk id="17" creationId="{D3AE8AF5-E5A6-22B9-B423-32C46841CEEA}"/>
          </ac:spMkLst>
        </pc:spChg>
        <pc:graphicFrameChg chg="add del mod">
          <ac:chgData name="David Pritchard" userId="f0969c25dbe68310" providerId="LiveId" clId="{796AFD34-7B99-4C4D-8369-06C247FF6A0D}" dt="2023-07-11T10:17:47.370" v="21743" actId="478"/>
          <ac:graphicFrameMkLst>
            <pc:docMk/>
            <pc:sldMk cId="2146061175" sldId="300"/>
            <ac:graphicFrameMk id="4" creationId="{98C80A8E-DB65-3CB1-022A-E2F541463DCF}"/>
          </ac:graphicFrameMkLst>
        </pc:graphicFrameChg>
        <pc:graphicFrameChg chg="add del mod">
          <ac:chgData name="David Pritchard" userId="f0969c25dbe68310" providerId="LiveId" clId="{796AFD34-7B99-4C4D-8369-06C247FF6A0D}" dt="2023-07-11T10:21:32.567" v="21747" actId="478"/>
          <ac:graphicFrameMkLst>
            <pc:docMk/>
            <pc:sldMk cId="2146061175" sldId="300"/>
            <ac:graphicFrameMk id="8" creationId="{AF4A0E74-404F-9656-5854-94E8D66FFA69}"/>
          </ac:graphicFrameMkLst>
        </pc:graphicFrameChg>
        <pc:graphicFrameChg chg="add del mod">
          <ac:chgData name="David Pritchard" userId="f0969c25dbe68310" providerId="LiveId" clId="{796AFD34-7B99-4C4D-8369-06C247FF6A0D}" dt="2023-07-11T10:25:35.036" v="21761" actId="478"/>
          <ac:graphicFrameMkLst>
            <pc:docMk/>
            <pc:sldMk cId="2146061175" sldId="300"/>
            <ac:graphicFrameMk id="11" creationId="{37B933D0-B73C-AE56-DC33-68838CAAA785}"/>
          </ac:graphicFrameMkLst>
        </pc:graphicFrameChg>
        <pc:picChg chg="add del mod">
          <ac:chgData name="David Pritchard" userId="f0969c25dbe68310" providerId="LiveId" clId="{796AFD34-7B99-4C4D-8369-06C247FF6A0D}" dt="2023-07-11T10:27:54.359" v="21771" actId="478"/>
          <ac:picMkLst>
            <pc:docMk/>
            <pc:sldMk cId="2146061175" sldId="300"/>
            <ac:picMk id="15" creationId="{DB0C833E-FBDA-9550-A533-BCAB2DC306BF}"/>
          </ac:picMkLst>
        </pc:picChg>
        <pc:picChg chg="add mod">
          <ac:chgData name="David Pritchard" userId="f0969c25dbe68310" providerId="LiveId" clId="{796AFD34-7B99-4C4D-8369-06C247FF6A0D}" dt="2023-07-11T10:28:34.663" v="21773" actId="27614"/>
          <ac:picMkLst>
            <pc:docMk/>
            <pc:sldMk cId="2146061175" sldId="300"/>
            <ac:picMk id="19" creationId="{CE01125C-2078-367F-4E6E-846990523C6D}"/>
          </ac:picMkLst>
        </pc:picChg>
      </pc:sldChg>
      <pc:sldChg chg="addSp delSp modSp add del mod">
        <pc:chgData name="David Pritchard" userId="f0969c25dbe68310" providerId="LiveId" clId="{796AFD34-7B99-4C4D-8369-06C247FF6A0D}" dt="2023-07-11T15:29:13.834" v="24092" actId="1076"/>
        <pc:sldMkLst>
          <pc:docMk/>
          <pc:sldMk cId="244286892" sldId="301"/>
        </pc:sldMkLst>
        <pc:spChg chg="add del mod">
          <ac:chgData name="David Pritchard" userId="f0969c25dbe68310" providerId="LiveId" clId="{796AFD34-7B99-4C4D-8369-06C247FF6A0D}" dt="2023-07-11T10:09:35.107" v="21719"/>
          <ac:spMkLst>
            <pc:docMk/>
            <pc:sldMk cId="244286892" sldId="301"/>
            <ac:spMk id="4" creationId="{9C9B3D8E-5A27-8904-DB6F-FC63D949CCEF}"/>
          </ac:spMkLst>
        </pc:spChg>
        <pc:spChg chg="add del mod">
          <ac:chgData name="David Pritchard" userId="f0969c25dbe68310" providerId="LiveId" clId="{796AFD34-7B99-4C4D-8369-06C247FF6A0D}" dt="2023-07-11T10:29:57.957" v="21774"/>
          <ac:spMkLst>
            <pc:docMk/>
            <pc:sldMk cId="244286892" sldId="301"/>
            <ac:spMk id="7" creationId="{D428C4B2-48A6-D385-7E0E-0EA9022190BB}"/>
          </ac:spMkLst>
        </pc:spChg>
        <pc:spChg chg="add del mod">
          <ac:chgData name="David Pritchard" userId="f0969c25dbe68310" providerId="LiveId" clId="{796AFD34-7B99-4C4D-8369-06C247FF6A0D}" dt="2023-07-11T15:27:25.145" v="24073"/>
          <ac:spMkLst>
            <pc:docMk/>
            <pc:sldMk cId="244286892" sldId="301"/>
            <ac:spMk id="11" creationId="{37013F2C-6F4E-FB18-66E0-1E4F5C8BC866}"/>
          </ac:spMkLst>
        </pc:spChg>
        <pc:picChg chg="add del mod">
          <ac:chgData name="David Pritchard" userId="f0969c25dbe68310" providerId="LiveId" clId="{796AFD34-7B99-4C4D-8369-06C247FF6A0D}" dt="2023-07-11T10:10:11.860" v="21728" actId="478"/>
          <ac:picMkLst>
            <pc:docMk/>
            <pc:sldMk cId="244286892" sldId="301"/>
            <ac:picMk id="5" creationId="{7197B610-67EC-834C-A55C-98A943E97812}"/>
          </ac:picMkLst>
        </pc:picChg>
        <pc:picChg chg="add del mod">
          <ac:chgData name="David Pritchard" userId="f0969c25dbe68310" providerId="LiveId" clId="{796AFD34-7B99-4C4D-8369-06C247FF6A0D}" dt="2023-07-11T15:06:52.863" v="24067" actId="478"/>
          <ac:picMkLst>
            <pc:docMk/>
            <pc:sldMk cId="244286892" sldId="301"/>
            <ac:picMk id="9" creationId="{53B9FFD1-6E20-641F-48F0-C305E3667420}"/>
          </ac:picMkLst>
        </pc:picChg>
        <pc:picChg chg="add mod">
          <ac:chgData name="David Pritchard" userId="f0969c25dbe68310" providerId="LiveId" clId="{796AFD34-7B99-4C4D-8369-06C247FF6A0D}" dt="2023-07-11T15:29:13.834" v="24092" actId="1076"/>
          <ac:picMkLst>
            <pc:docMk/>
            <pc:sldMk cId="244286892" sldId="301"/>
            <ac:picMk id="13" creationId="{FDA0B3CB-441B-0EEC-B00A-E05F8AED9255}"/>
          </ac:picMkLst>
        </pc:picChg>
        <pc:picChg chg="del mod">
          <ac:chgData name="David Pritchard" userId="f0969c25dbe68310" providerId="LiveId" clId="{796AFD34-7B99-4C4D-8369-06C247FF6A0D}" dt="2023-07-11T10:08:58.492" v="21716" actId="478"/>
          <ac:picMkLst>
            <pc:docMk/>
            <pc:sldMk cId="244286892" sldId="301"/>
            <ac:picMk id="16" creationId="{74DB93A7-4E1F-AE89-7445-721F4F5A879B}"/>
          </ac:picMkLst>
        </pc:picChg>
      </pc:sldChg>
      <pc:sldChg chg="addSp delSp add del setBg delDesignElem">
        <pc:chgData name="David Pritchard" userId="f0969c25dbe68310" providerId="LiveId" clId="{796AFD34-7B99-4C4D-8369-06C247FF6A0D}" dt="2023-07-11T10:08:50.509" v="21713"/>
        <pc:sldMkLst>
          <pc:docMk/>
          <pc:sldMk cId="3993009225" sldId="301"/>
        </pc:sldMkLst>
        <pc:spChg chg="add del">
          <ac:chgData name="David Pritchard" userId="f0969c25dbe68310" providerId="LiveId" clId="{796AFD34-7B99-4C4D-8369-06C247FF6A0D}" dt="2023-07-11T10:08:50.509" v="21713"/>
          <ac:spMkLst>
            <pc:docMk/>
            <pc:sldMk cId="3993009225" sldId="301"/>
            <ac:spMk id="21" creationId="{5DCB5928-DC7D-4612-9922-441966E15627}"/>
          </ac:spMkLst>
        </pc:spChg>
        <pc:spChg chg="add del">
          <ac:chgData name="David Pritchard" userId="f0969c25dbe68310" providerId="LiveId" clId="{796AFD34-7B99-4C4D-8369-06C247FF6A0D}" dt="2023-07-11T10:08:50.509" v="21713"/>
          <ac:spMkLst>
            <pc:docMk/>
            <pc:sldMk cId="3993009225" sldId="301"/>
            <ac:spMk id="23" creationId="{682C1161-1736-45EC-99B7-33F3CAE9D517}"/>
          </ac:spMkLst>
        </pc:spChg>
        <pc:spChg chg="add del">
          <ac:chgData name="David Pritchard" userId="f0969c25dbe68310" providerId="LiveId" clId="{796AFD34-7B99-4C4D-8369-06C247FF6A0D}" dt="2023-07-11T10:08:50.509" v="21713"/>
          <ac:spMkLst>
            <pc:docMk/>
            <pc:sldMk cId="3993009225" sldId="301"/>
            <ac:spMk id="25" creationId="{84D4DDB8-B68F-45B0-9F62-C4279996F672}"/>
          </ac:spMkLst>
        </pc:spChg>
        <pc:spChg chg="add del">
          <ac:chgData name="David Pritchard" userId="f0969c25dbe68310" providerId="LiveId" clId="{796AFD34-7B99-4C4D-8369-06C247FF6A0D}" dt="2023-07-11T10:08:50.509" v="21713"/>
          <ac:spMkLst>
            <pc:docMk/>
            <pc:sldMk cId="3993009225" sldId="301"/>
            <ac:spMk id="27" creationId="{AF2F604E-43BE-4DC3-B983-E071523364F8}"/>
          </ac:spMkLst>
        </pc:spChg>
        <pc:spChg chg="add del">
          <ac:chgData name="David Pritchard" userId="f0969c25dbe68310" providerId="LiveId" clId="{796AFD34-7B99-4C4D-8369-06C247FF6A0D}" dt="2023-07-11T10:08:50.509" v="21713"/>
          <ac:spMkLst>
            <pc:docMk/>
            <pc:sldMk cId="3993009225" sldId="301"/>
            <ac:spMk id="29" creationId="{08C9B587-E65E-4B52-B37C-ABEBB6E87928}"/>
          </ac:spMkLst>
        </pc:spChg>
      </pc:sldChg>
      <pc:sldChg chg="addSp delSp modSp add mod">
        <pc:chgData name="David Pritchard" userId="f0969c25dbe68310" providerId="LiveId" clId="{796AFD34-7B99-4C4D-8369-06C247FF6A0D}" dt="2023-07-11T15:29:25.696" v="24096" actId="1076"/>
        <pc:sldMkLst>
          <pc:docMk/>
          <pc:sldMk cId="4030847589" sldId="302"/>
        </pc:sldMkLst>
        <pc:spChg chg="del">
          <ac:chgData name="David Pritchard" userId="f0969c25dbe68310" providerId="LiveId" clId="{796AFD34-7B99-4C4D-8369-06C247FF6A0D}" dt="2023-07-11T10:31:20.892" v="21778"/>
          <ac:spMkLst>
            <pc:docMk/>
            <pc:sldMk cId="4030847589" sldId="302"/>
            <ac:spMk id="4" creationId="{9C9B3D8E-5A27-8904-DB6F-FC63D949CCEF}"/>
          </ac:spMkLst>
        </pc:spChg>
        <pc:spChg chg="add del mod">
          <ac:chgData name="David Pritchard" userId="f0969c25dbe68310" providerId="LiveId" clId="{796AFD34-7B99-4C4D-8369-06C247FF6A0D}" dt="2023-07-11T15:28:14.256" v="24079"/>
          <ac:spMkLst>
            <pc:docMk/>
            <pc:sldMk cId="4030847589" sldId="302"/>
            <ac:spMk id="7" creationId="{A3E061BA-2CA4-36DC-5A05-36509972F550}"/>
          </ac:spMkLst>
        </pc:spChg>
        <pc:picChg chg="add del mod">
          <ac:chgData name="David Pritchard" userId="f0969c25dbe68310" providerId="LiveId" clId="{796AFD34-7B99-4C4D-8369-06C247FF6A0D}" dt="2023-07-11T15:27:50.323" v="24076" actId="478"/>
          <ac:picMkLst>
            <pc:docMk/>
            <pc:sldMk cId="4030847589" sldId="302"/>
            <ac:picMk id="5" creationId="{7B43939E-E378-9E8E-E583-2342F544A2BD}"/>
          </ac:picMkLst>
        </pc:picChg>
        <pc:picChg chg="add mod">
          <ac:chgData name="David Pritchard" userId="f0969c25dbe68310" providerId="LiveId" clId="{796AFD34-7B99-4C4D-8369-06C247FF6A0D}" dt="2023-07-11T15:29:25.696" v="24096" actId="1076"/>
          <ac:picMkLst>
            <pc:docMk/>
            <pc:sldMk cId="4030847589" sldId="302"/>
            <ac:picMk id="9" creationId="{B9CF84F8-1B7B-154C-B81B-39F0D4B75D87}"/>
          </ac:picMkLst>
        </pc:picChg>
      </pc:sldChg>
      <pc:sldChg chg="addSp delSp modSp add mod">
        <pc:chgData name="David Pritchard" userId="f0969c25dbe68310" providerId="LiveId" clId="{796AFD34-7B99-4C4D-8369-06C247FF6A0D}" dt="2023-07-13T09:23:39.546" v="29872" actId="14100"/>
        <pc:sldMkLst>
          <pc:docMk/>
          <pc:sldMk cId="171933073" sldId="303"/>
        </pc:sldMkLst>
        <pc:spChg chg="add del mod">
          <ac:chgData name="David Pritchard" userId="f0969c25dbe68310" providerId="LiveId" clId="{796AFD34-7B99-4C4D-8369-06C247FF6A0D}" dt="2023-07-13T09:20:36.482" v="29860"/>
          <ac:spMkLst>
            <pc:docMk/>
            <pc:sldMk cId="171933073" sldId="303"/>
            <ac:spMk id="4" creationId="{6527D9E8-A49C-0306-DECC-41C489F995A3}"/>
          </ac:spMkLst>
        </pc:spChg>
        <pc:spChg chg="del">
          <ac:chgData name="David Pritchard" userId="f0969c25dbe68310" providerId="LiveId" clId="{796AFD34-7B99-4C4D-8369-06C247FF6A0D}" dt="2023-07-11T10:32:46.520" v="21782"/>
          <ac:spMkLst>
            <pc:docMk/>
            <pc:sldMk cId="171933073" sldId="303"/>
            <ac:spMk id="4" creationId="{9C9B3D8E-5A27-8904-DB6F-FC63D949CCEF}"/>
          </ac:spMkLst>
        </pc:spChg>
        <pc:spChg chg="add del mod">
          <ac:chgData name="David Pritchard" userId="f0969c25dbe68310" providerId="LiveId" clId="{796AFD34-7B99-4C4D-8369-06C247FF6A0D}" dt="2023-07-11T15:28:32.497" v="24081"/>
          <ac:spMkLst>
            <pc:docMk/>
            <pc:sldMk cId="171933073" sldId="303"/>
            <ac:spMk id="7" creationId="{1C1F2932-22FF-2F5C-07B5-4A3638391F24}"/>
          </ac:spMkLst>
        </pc:spChg>
        <pc:spChg chg="add del mod">
          <ac:chgData name="David Pritchard" userId="f0969c25dbe68310" providerId="LiveId" clId="{796AFD34-7B99-4C4D-8369-06C247FF6A0D}" dt="2023-07-13T09:23:20.520" v="29864"/>
          <ac:spMkLst>
            <pc:docMk/>
            <pc:sldMk cId="171933073" sldId="303"/>
            <ac:spMk id="8" creationId="{7268E52B-F807-F575-FBDC-E263755125FF}"/>
          </ac:spMkLst>
        </pc:spChg>
        <pc:picChg chg="add del mod">
          <ac:chgData name="David Pritchard" userId="f0969c25dbe68310" providerId="LiveId" clId="{796AFD34-7B99-4C4D-8369-06C247FF6A0D}" dt="2023-07-11T15:27:53.268" v="24078" actId="478"/>
          <ac:picMkLst>
            <pc:docMk/>
            <pc:sldMk cId="171933073" sldId="303"/>
            <ac:picMk id="5" creationId="{4847DB23-870C-9864-B7DD-498DEA831EBB}"/>
          </ac:picMkLst>
        </pc:picChg>
        <pc:picChg chg="add del mod">
          <ac:chgData name="David Pritchard" userId="f0969c25dbe68310" providerId="LiveId" clId="{796AFD34-7B99-4C4D-8369-06C247FF6A0D}" dt="2023-07-13T09:20:41.148" v="29863" actId="478"/>
          <ac:picMkLst>
            <pc:docMk/>
            <pc:sldMk cId="171933073" sldId="303"/>
            <ac:picMk id="6" creationId="{8B377989-3C8F-9317-981C-121C7F5668D2}"/>
          </ac:picMkLst>
        </pc:picChg>
        <pc:picChg chg="add del mod">
          <ac:chgData name="David Pritchard" userId="f0969c25dbe68310" providerId="LiveId" clId="{796AFD34-7B99-4C4D-8369-06C247FF6A0D}" dt="2023-07-13T09:19:38.430" v="29859" actId="478"/>
          <ac:picMkLst>
            <pc:docMk/>
            <pc:sldMk cId="171933073" sldId="303"/>
            <ac:picMk id="9" creationId="{7DB4E77C-2EFD-9061-3849-D2E378359EDC}"/>
          </ac:picMkLst>
        </pc:picChg>
        <pc:picChg chg="add mod">
          <ac:chgData name="David Pritchard" userId="f0969c25dbe68310" providerId="LiveId" clId="{796AFD34-7B99-4C4D-8369-06C247FF6A0D}" dt="2023-07-13T09:23:39.546" v="29872" actId="14100"/>
          <ac:picMkLst>
            <pc:docMk/>
            <pc:sldMk cId="171933073" sldId="303"/>
            <ac:picMk id="11" creationId="{A04A8485-090A-503A-29FB-DB0E963FB119}"/>
          </ac:picMkLst>
        </pc:picChg>
      </pc:sldChg>
      <pc:sldChg chg="addSp delSp modSp add mod">
        <pc:chgData name="David Pritchard" userId="f0969c25dbe68310" providerId="LiveId" clId="{796AFD34-7B99-4C4D-8369-06C247FF6A0D}" dt="2023-07-11T15:29:00.483" v="24087" actId="1076"/>
        <pc:sldMkLst>
          <pc:docMk/>
          <pc:sldMk cId="4103249175" sldId="304"/>
        </pc:sldMkLst>
        <pc:spChg chg="add del mod">
          <ac:chgData name="David Pritchard" userId="f0969c25dbe68310" providerId="LiveId" clId="{796AFD34-7B99-4C4D-8369-06C247FF6A0D}" dt="2023-07-11T10:33:28.563" v="21788"/>
          <ac:spMkLst>
            <pc:docMk/>
            <pc:sldMk cId="4103249175" sldId="304"/>
            <ac:spMk id="4" creationId="{43B0A61B-833E-89D9-D117-E4929ADD83EE}"/>
          </ac:spMkLst>
        </pc:spChg>
        <pc:spChg chg="add del mod">
          <ac:chgData name="David Pritchard" userId="f0969c25dbe68310" providerId="LiveId" clId="{796AFD34-7B99-4C4D-8369-06C247FF6A0D}" dt="2023-07-11T15:27:08.098" v="24071"/>
          <ac:spMkLst>
            <pc:docMk/>
            <pc:sldMk cId="4103249175" sldId="304"/>
            <ac:spMk id="7" creationId="{A376DB79-E768-36EF-FF4C-32E42D296D16}"/>
          </ac:spMkLst>
        </pc:spChg>
        <pc:picChg chg="add del mod">
          <ac:chgData name="David Pritchard" userId="f0969c25dbe68310" providerId="LiveId" clId="{796AFD34-7B99-4C4D-8369-06C247FF6A0D}" dt="2023-07-11T15:06:45.053" v="24064" actId="478"/>
          <ac:picMkLst>
            <pc:docMk/>
            <pc:sldMk cId="4103249175" sldId="304"/>
            <ac:picMk id="5" creationId="{0F78D0C1-8125-7F9D-AFD2-AD039AD0641C}"/>
          </ac:picMkLst>
        </pc:picChg>
        <pc:picChg chg="add mod">
          <ac:chgData name="David Pritchard" userId="f0969c25dbe68310" providerId="LiveId" clId="{796AFD34-7B99-4C4D-8369-06C247FF6A0D}" dt="2023-07-11T15:29:00.483" v="24087" actId="1076"/>
          <ac:picMkLst>
            <pc:docMk/>
            <pc:sldMk cId="4103249175" sldId="304"/>
            <ac:picMk id="9" creationId="{4F7D219A-3E46-2D41-3BEE-1307D5FCBD3C}"/>
          </ac:picMkLst>
        </pc:picChg>
        <pc:picChg chg="del">
          <ac:chgData name="David Pritchard" userId="f0969c25dbe68310" providerId="LiveId" clId="{796AFD34-7B99-4C4D-8369-06C247FF6A0D}" dt="2023-07-11T10:33:09.258" v="21786" actId="478"/>
          <ac:picMkLst>
            <pc:docMk/>
            <pc:sldMk cId="4103249175" sldId="304"/>
            <ac:picMk id="19" creationId="{D8BD4C51-F1EE-36B8-4095-4F3C8544E0E8}"/>
          </ac:picMkLst>
        </pc:picChg>
      </pc:sldChg>
      <pc:sldChg chg="addSp delSp modSp new mod setBg">
        <pc:chgData name="David Pritchard" userId="f0969c25dbe68310" providerId="LiveId" clId="{796AFD34-7B99-4C4D-8369-06C247FF6A0D}" dt="2023-07-11T15:32:52.213" v="24105" actId="26606"/>
        <pc:sldMkLst>
          <pc:docMk/>
          <pc:sldMk cId="2678812" sldId="305"/>
        </pc:sldMkLst>
        <pc:spChg chg="mo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2" creationId="{26451CBC-B897-586C-2491-494C84807D2E}"/>
          </ac:spMkLst>
        </pc:spChg>
        <pc:spChg chg="del">
          <ac:chgData name="David Pritchard" userId="f0969c25dbe68310" providerId="LiveId" clId="{796AFD34-7B99-4C4D-8369-06C247FF6A0D}" dt="2023-07-11T15:31:37.265" v="24104" actId="478"/>
          <ac:spMkLst>
            <pc:docMk/>
            <pc:sldMk cId="2678812" sldId="305"/>
            <ac:spMk id="3" creationId="{A315A6CE-DF8F-F8C8-D11C-E051351B611B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7" creationId="{D278ADA9-6383-4BDD-80D2-8899A402687B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9" creationId="{484B7147-B0F6-40ED-B5A2-FF72BC8198B6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11" creationId="{B36D2DE0-0628-4A9A-A59D-7BA8B5EB3022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13" creationId="{48E405C9-94BE-41DA-928C-DEC9A8550E9F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15" creationId="{D2091A72-D5BB-42AC-8FD3-F7747D90861E}"/>
          </ac:spMkLst>
        </pc:spChg>
        <pc:spChg chg="add">
          <ac:chgData name="David Pritchard" userId="f0969c25dbe68310" providerId="LiveId" clId="{796AFD34-7B99-4C4D-8369-06C247FF6A0D}" dt="2023-07-11T15:32:52.213" v="24105" actId="26606"/>
          <ac:spMkLst>
            <pc:docMk/>
            <pc:sldMk cId="2678812" sldId="305"/>
            <ac:spMk id="17" creationId="{6ED12BFC-A737-46AF-8411-481112D54B0C}"/>
          </ac:spMkLst>
        </pc:spChg>
      </pc:sldChg>
      <pc:sldChg chg="add del">
        <pc:chgData name="David Pritchard" userId="f0969c25dbe68310" providerId="LiveId" clId="{796AFD34-7B99-4C4D-8369-06C247FF6A0D}" dt="2023-07-11T10:33:31.738" v="21789" actId="2696"/>
        <pc:sldMkLst>
          <pc:docMk/>
          <pc:sldMk cId="1114170004" sldId="305"/>
        </pc:sldMkLst>
      </pc:sldChg>
      <pc:sldChg chg="add del">
        <pc:chgData name="David Pritchard" userId="f0969c25dbe68310" providerId="LiveId" clId="{796AFD34-7B99-4C4D-8369-06C247FF6A0D}" dt="2023-07-12T10:22:13.069" v="26468" actId="2890"/>
        <pc:sldMkLst>
          <pc:docMk/>
          <pc:sldMk cId="616611780" sldId="306"/>
        </pc:sldMkLst>
      </pc:sldChg>
      <pc:sldChg chg="modSp new del mod">
        <pc:chgData name="David Pritchard" userId="f0969c25dbe68310" providerId="LiveId" clId="{796AFD34-7B99-4C4D-8369-06C247FF6A0D}" dt="2023-07-11T16:57:27.584" v="25813" actId="2696"/>
        <pc:sldMkLst>
          <pc:docMk/>
          <pc:sldMk cId="1302887282" sldId="306"/>
        </pc:sldMkLst>
        <pc:spChg chg="mod">
          <ac:chgData name="David Pritchard" userId="f0969c25dbe68310" providerId="LiveId" clId="{796AFD34-7B99-4C4D-8369-06C247FF6A0D}" dt="2023-07-11T16:42:41.846" v="25797" actId="20577"/>
          <ac:spMkLst>
            <pc:docMk/>
            <pc:sldMk cId="1302887282" sldId="306"/>
            <ac:spMk id="2" creationId="{348269DF-F34F-A67D-673D-3D71104672D1}"/>
          </ac:spMkLst>
        </pc:spChg>
        <pc:spChg chg="mod">
          <ac:chgData name="David Pritchard" userId="f0969c25dbe68310" providerId="LiveId" clId="{796AFD34-7B99-4C4D-8369-06C247FF6A0D}" dt="2023-07-11T16:57:15.314" v="25812" actId="20577"/>
          <ac:spMkLst>
            <pc:docMk/>
            <pc:sldMk cId="1302887282" sldId="306"/>
            <ac:spMk id="3" creationId="{DE95CBB5-AD8D-AFC8-1C3E-D92FFA64D60C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image" Target="../media/image19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image" Target="../media/image27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ata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ata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62.svg"/></Relationships>
</file>

<file path=ppt/diagrams/_rels/data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_rels/data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image" Target="../media/image19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image" Target="../media/image27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13" Type="http://schemas.openxmlformats.org/officeDocument/2006/relationships/image" Target="../media/image43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12" Type="http://schemas.openxmlformats.org/officeDocument/2006/relationships/image" Target="../media/image42.sv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svg"/><Relationship Id="rId4" Type="http://schemas.openxmlformats.org/officeDocument/2006/relationships/image" Target="../media/image34.svg"/><Relationship Id="rId9" Type="http://schemas.openxmlformats.org/officeDocument/2006/relationships/image" Target="../media/image39.png"/><Relationship Id="rId14" Type="http://schemas.openxmlformats.org/officeDocument/2006/relationships/image" Target="../media/image44.svg"/></Relationships>
</file>

<file path=ppt/diagrams/_rels/drawing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svg"/><Relationship Id="rId1" Type="http://schemas.openxmlformats.org/officeDocument/2006/relationships/image" Target="../media/image52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55.svg"/></Relationships>
</file>

<file path=ppt/diagrams/_rels/drawing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svg"/><Relationship Id="rId1" Type="http://schemas.openxmlformats.org/officeDocument/2006/relationships/image" Target="../media/image59.png"/><Relationship Id="rId6" Type="http://schemas.openxmlformats.org/officeDocument/2006/relationships/image" Target="../media/image57.svg"/><Relationship Id="rId5" Type="http://schemas.openxmlformats.org/officeDocument/2006/relationships/image" Target="../media/image56.png"/><Relationship Id="rId4" Type="http://schemas.openxmlformats.org/officeDocument/2006/relationships/image" Target="../media/image62.svg"/></Relationships>
</file>

<file path=ppt/diagrams/_rels/drawing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svg"/><Relationship Id="rId3" Type="http://schemas.openxmlformats.org/officeDocument/2006/relationships/image" Target="../media/image65.png"/><Relationship Id="rId7" Type="http://schemas.openxmlformats.org/officeDocument/2006/relationships/image" Target="../media/image69.png"/><Relationship Id="rId2" Type="http://schemas.openxmlformats.org/officeDocument/2006/relationships/image" Target="../media/image64.svg"/><Relationship Id="rId1" Type="http://schemas.openxmlformats.org/officeDocument/2006/relationships/image" Target="../media/image63.png"/><Relationship Id="rId6" Type="http://schemas.openxmlformats.org/officeDocument/2006/relationships/image" Target="../media/image68.svg"/><Relationship Id="rId5" Type="http://schemas.openxmlformats.org/officeDocument/2006/relationships/image" Target="../media/image67.png"/><Relationship Id="rId10" Type="http://schemas.openxmlformats.org/officeDocument/2006/relationships/image" Target="../media/image72.svg"/><Relationship Id="rId4" Type="http://schemas.openxmlformats.org/officeDocument/2006/relationships/image" Target="../media/image66.svg"/><Relationship Id="rId9" Type="http://schemas.openxmlformats.org/officeDocument/2006/relationships/image" Target="../media/image71.png"/></Relationships>
</file>

<file path=ppt/diagrams/_rels/drawing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sv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A1F405-8689-8E43-A770-BE498D23C3B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893C408D-88C9-B540-A021-E1BC89291155}">
      <dgm:prSet custT="1"/>
      <dgm:spPr/>
      <dgm:t>
        <a:bodyPr/>
        <a:lstStyle/>
        <a:p>
          <a:r>
            <a:rPr lang="en-IE" sz="2000" b="1" dirty="0"/>
            <a:t>Evident popularity of group singing</a:t>
          </a:r>
        </a:p>
        <a:p>
          <a:r>
            <a:rPr lang="en-IE" sz="2000" dirty="0"/>
            <a:t> </a:t>
          </a:r>
          <a:r>
            <a:rPr lang="en-IE" sz="1600" dirty="0"/>
            <a:t>(Wicklowsings.ie,2023)</a:t>
          </a:r>
        </a:p>
      </dgm:t>
    </dgm:pt>
    <dgm:pt modelId="{6A5913DF-0FEC-0140-A44A-D9E816756CE3}" type="parTrans" cxnId="{1319C8F1-58E7-B04B-9F69-4E312ACCD10D}">
      <dgm:prSet/>
      <dgm:spPr/>
      <dgm:t>
        <a:bodyPr/>
        <a:lstStyle/>
        <a:p>
          <a:endParaRPr lang="en-GB"/>
        </a:p>
      </dgm:t>
    </dgm:pt>
    <dgm:pt modelId="{D1922338-6462-6646-AC44-177B44A73AC6}" type="sibTrans" cxnId="{1319C8F1-58E7-B04B-9F69-4E312ACCD10D}">
      <dgm:prSet/>
      <dgm:spPr/>
      <dgm:t>
        <a:bodyPr/>
        <a:lstStyle/>
        <a:p>
          <a:endParaRPr lang="en-GB"/>
        </a:p>
      </dgm:t>
    </dgm:pt>
    <dgm:pt modelId="{08512979-6CAC-0349-9567-DDF51A9BF4ED}">
      <dgm:prSet custT="1"/>
      <dgm:spPr/>
      <dgm:t>
        <a:bodyPr/>
        <a:lstStyle/>
        <a:p>
          <a:r>
            <a:rPr lang="en-IE" sz="2000" b="1" i="0" dirty="0"/>
            <a:t>Minimal previous Irish based research</a:t>
          </a:r>
        </a:p>
        <a:p>
          <a:r>
            <a:rPr lang="en-IE" sz="1800" b="0" i="0" dirty="0"/>
            <a:t> (</a:t>
          </a:r>
          <a:r>
            <a:rPr lang="en-IE" sz="1400" b="0" i="0" dirty="0"/>
            <a:t>Moss et al., 2018; </a:t>
          </a:r>
          <a:r>
            <a:rPr lang="en-IE" sz="1400" b="0" i="0" dirty="0" err="1"/>
            <a:t>Hilitzer</a:t>
          </a:r>
          <a:r>
            <a:rPr lang="en-IE" sz="1400" b="0" i="0" dirty="0"/>
            <a:t> and Moss, 2022) </a:t>
          </a:r>
          <a:endParaRPr lang="en-IE" sz="1400" b="0" dirty="0"/>
        </a:p>
      </dgm:t>
    </dgm:pt>
    <dgm:pt modelId="{18FC03A5-178D-654B-8252-0BE913F6E33A}" type="parTrans" cxnId="{D103B9EA-4CC8-564E-AAC8-B80E31E9509F}">
      <dgm:prSet/>
      <dgm:spPr/>
      <dgm:t>
        <a:bodyPr/>
        <a:lstStyle/>
        <a:p>
          <a:endParaRPr lang="en-GB"/>
        </a:p>
      </dgm:t>
    </dgm:pt>
    <dgm:pt modelId="{E5406E63-3AD4-1B49-81AF-18D3816F7AC5}" type="sibTrans" cxnId="{D103B9EA-4CC8-564E-AAC8-B80E31E9509F}">
      <dgm:prSet/>
      <dgm:spPr/>
      <dgm:t>
        <a:bodyPr/>
        <a:lstStyle/>
        <a:p>
          <a:endParaRPr lang="en-GB"/>
        </a:p>
      </dgm:t>
    </dgm:pt>
    <dgm:pt modelId="{574C4362-7C54-744B-8B9A-376CCFC05B7D}">
      <dgm:prSet custT="1"/>
      <dgm:spPr/>
      <dgm:t>
        <a:bodyPr/>
        <a:lstStyle/>
        <a:p>
          <a:r>
            <a:rPr lang="en-US" sz="2000" dirty="0">
              <a:solidFill>
                <a:schemeClr val="bg1"/>
              </a:solidFill>
            </a:rPr>
            <a:t>An exploratory study into reasons why people engage in community singing in County </a:t>
          </a:r>
          <a:r>
            <a:rPr lang="en-US" sz="2000" dirty="0" err="1">
              <a:solidFill>
                <a:schemeClr val="bg1"/>
              </a:solidFill>
            </a:rPr>
            <a:t>Wicklow</a:t>
          </a:r>
          <a:endParaRPr lang="en-IE" sz="2000" b="1" dirty="0"/>
        </a:p>
      </dgm:t>
    </dgm:pt>
    <dgm:pt modelId="{FA6814DE-3468-9443-BB13-B6156EFA1174}" type="parTrans" cxnId="{A0FA73AE-3695-3D4F-BE89-4EC7EB7D36B1}">
      <dgm:prSet/>
      <dgm:spPr/>
      <dgm:t>
        <a:bodyPr/>
        <a:lstStyle/>
        <a:p>
          <a:endParaRPr lang="en-GB"/>
        </a:p>
      </dgm:t>
    </dgm:pt>
    <dgm:pt modelId="{D42D8160-4D70-994C-98C5-3310056DE712}" type="sibTrans" cxnId="{A0FA73AE-3695-3D4F-BE89-4EC7EB7D36B1}">
      <dgm:prSet/>
      <dgm:spPr/>
      <dgm:t>
        <a:bodyPr/>
        <a:lstStyle/>
        <a:p>
          <a:endParaRPr lang="en-GB"/>
        </a:p>
      </dgm:t>
    </dgm:pt>
    <dgm:pt modelId="{ABB2BCA4-B1F9-964D-AD68-9E99B2548B0B}">
      <dgm:prSet custT="1"/>
      <dgm:spPr/>
      <dgm:t>
        <a:bodyPr/>
        <a:lstStyle/>
        <a:p>
          <a:r>
            <a:rPr lang="en-IE" sz="2000" b="1" i="0" dirty="0"/>
            <a:t>Singing for Health </a:t>
          </a:r>
          <a:r>
            <a:rPr lang="en-IE" sz="2000" b="1" dirty="0"/>
            <a:t>research</a:t>
          </a:r>
        </a:p>
        <a:p>
          <a:r>
            <a:rPr lang="en-IE" sz="1200" dirty="0"/>
            <a:t>(Williams et al., 2018; </a:t>
          </a:r>
          <a:r>
            <a:rPr lang="en-IE" sz="1200" dirty="0" err="1"/>
            <a:t>Fancourt</a:t>
          </a:r>
          <a:r>
            <a:rPr lang="en-IE" sz="1200" dirty="0"/>
            <a:t> et al., 2019; Camlin et al., 2020; </a:t>
          </a:r>
          <a:r>
            <a:rPr lang="en-IE" sz="1200" dirty="0" err="1"/>
            <a:t>Warran</a:t>
          </a:r>
          <a:r>
            <a:rPr lang="en-IE" sz="1200" dirty="0"/>
            <a:t> et al., 2022; Campbell et al., 2022; </a:t>
          </a:r>
          <a:r>
            <a:rPr lang="en-IE" sz="1200" dirty="0" err="1"/>
            <a:t>Więch</a:t>
          </a:r>
          <a:r>
            <a:rPr lang="en-IE" sz="1200" dirty="0"/>
            <a:t> et al., 2023), </a:t>
          </a:r>
        </a:p>
      </dgm:t>
    </dgm:pt>
    <dgm:pt modelId="{22D5F089-D55D-8F4A-8E77-EF41E4734725}" type="parTrans" cxnId="{0EB4B3B2-CCBC-B542-9225-7084D4F19A57}">
      <dgm:prSet/>
      <dgm:spPr/>
      <dgm:t>
        <a:bodyPr/>
        <a:lstStyle/>
        <a:p>
          <a:endParaRPr lang="en-GB"/>
        </a:p>
      </dgm:t>
    </dgm:pt>
    <dgm:pt modelId="{6EF22284-64BC-8C40-8B10-6B2E5DA6E25D}" type="sibTrans" cxnId="{0EB4B3B2-CCBC-B542-9225-7084D4F19A57}">
      <dgm:prSet/>
      <dgm:spPr/>
      <dgm:t>
        <a:bodyPr/>
        <a:lstStyle/>
        <a:p>
          <a:endParaRPr lang="en-GB"/>
        </a:p>
      </dgm:t>
    </dgm:pt>
    <dgm:pt modelId="{22AF0F20-610A-5142-B06B-800396615F0C}">
      <dgm:prSet custT="1"/>
      <dgm:spPr>
        <a:solidFill>
          <a:srgbClr val="92D050"/>
        </a:solidFill>
      </dgm:spPr>
      <dgm:t>
        <a:bodyPr/>
        <a:lstStyle/>
        <a:p>
          <a:pPr>
            <a:buNone/>
          </a:pPr>
          <a:r>
            <a:rPr lang="en-IE" sz="2000" b="1" i="0" u="none" strike="noStrike" dirty="0">
              <a:effectLst/>
            </a:rPr>
            <a:t>Understanding motivations = maximising benefits</a:t>
          </a:r>
        </a:p>
        <a:p>
          <a:pPr>
            <a:buNone/>
          </a:pPr>
          <a:r>
            <a:rPr lang="en-IE" sz="1600" b="0" i="0" u="none" strike="noStrike" dirty="0">
              <a:effectLst/>
            </a:rPr>
            <a:t>(Maury and Rickard 2020</a:t>
          </a:r>
          <a:r>
            <a:rPr lang="en-IE" sz="1600" b="1" i="0" u="none" strike="noStrike" dirty="0">
              <a:effectLst/>
            </a:rPr>
            <a:t>)</a:t>
          </a:r>
          <a:endParaRPr lang="en-GB" sz="1600" b="1" dirty="0"/>
        </a:p>
      </dgm:t>
    </dgm:pt>
    <dgm:pt modelId="{604BBA1F-2890-4F48-8853-B62A68DD4263}" type="parTrans" cxnId="{13EAE5CA-66E6-2947-9CC7-BB65E483592E}">
      <dgm:prSet/>
      <dgm:spPr/>
      <dgm:t>
        <a:bodyPr/>
        <a:lstStyle/>
        <a:p>
          <a:endParaRPr lang="en-GB"/>
        </a:p>
      </dgm:t>
    </dgm:pt>
    <dgm:pt modelId="{B0969CFE-724E-3F45-9215-33D45924712B}" type="sibTrans" cxnId="{13EAE5CA-66E6-2947-9CC7-BB65E483592E}">
      <dgm:prSet/>
      <dgm:spPr/>
      <dgm:t>
        <a:bodyPr/>
        <a:lstStyle/>
        <a:p>
          <a:endParaRPr lang="en-GB"/>
        </a:p>
      </dgm:t>
    </dgm:pt>
    <dgm:pt modelId="{C99B647A-095C-0A49-8AFB-453095B90933}">
      <dgm:prSet custT="1"/>
      <dgm:spPr/>
      <dgm:t>
        <a:bodyPr/>
        <a:lstStyle/>
        <a:p>
          <a:r>
            <a:rPr lang="en-GB" sz="2000" b="1" dirty="0"/>
            <a:t>Motivations affects beneficial outcomes</a:t>
          </a:r>
          <a:endParaRPr lang="en-GB" sz="2000" dirty="0"/>
        </a:p>
        <a:p>
          <a:r>
            <a:rPr lang="en-GB" sz="1300" dirty="0"/>
            <a:t>(Maury and Rickard 2020)</a:t>
          </a:r>
        </a:p>
      </dgm:t>
    </dgm:pt>
    <dgm:pt modelId="{5674CA13-9108-244C-9BDA-C975E8F5A796}" type="parTrans" cxnId="{066B8F1B-E7AD-EB4E-9DEE-6695775E8737}">
      <dgm:prSet/>
      <dgm:spPr/>
      <dgm:t>
        <a:bodyPr/>
        <a:lstStyle/>
        <a:p>
          <a:endParaRPr lang="en-GB"/>
        </a:p>
      </dgm:t>
    </dgm:pt>
    <dgm:pt modelId="{F5F6F32D-9398-8246-8C2E-D0E44500FAAA}" type="sibTrans" cxnId="{066B8F1B-E7AD-EB4E-9DEE-6695775E8737}">
      <dgm:prSet/>
      <dgm:spPr/>
      <dgm:t>
        <a:bodyPr/>
        <a:lstStyle/>
        <a:p>
          <a:endParaRPr lang="en-GB"/>
        </a:p>
      </dgm:t>
    </dgm:pt>
    <dgm:pt modelId="{B48EA908-3A38-EF4D-ACBA-F535A438BCD8}" type="pres">
      <dgm:prSet presAssocID="{C4A1F405-8689-8E43-A770-BE498D23C3B4}" presName="Name0" presStyleCnt="0">
        <dgm:presLayoutVars>
          <dgm:dir/>
          <dgm:resizeHandles val="exact"/>
        </dgm:presLayoutVars>
      </dgm:prSet>
      <dgm:spPr/>
    </dgm:pt>
    <dgm:pt modelId="{2986453E-408C-784E-9373-A9C9E5F87D2C}" type="pres">
      <dgm:prSet presAssocID="{893C408D-88C9-B540-A021-E1BC89291155}" presName="node" presStyleLbl="node1" presStyleIdx="0" presStyleCnt="6">
        <dgm:presLayoutVars>
          <dgm:bulletEnabled val="1"/>
        </dgm:presLayoutVars>
      </dgm:prSet>
      <dgm:spPr/>
    </dgm:pt>
    <dgm:pt modelId="{EB28A21C-1BEA-B946-B01A-9E0E956E6983}" type="pres">
      <dgm:prSet presAssocID="{D1922338-6462-6646-AC44-177B44A73AC6}" presName="sibTrans" presStyleLbl="sibTrans1D1" presStyleIdx="0" presStyleCnt="5"/>
      <dgm:spPr/>
    </dgm:pt>
    <dgm:pt modelId="{240D7EF3-11DB-E54A-BEA1-EA18E6EC874F}" type="pres">
      <dgm:prSet presAssocID="{D1922338-6462-6646-AC44-177B44A73AC6}" presName="connectorText" presStyleLbl="sibTrans1D1" presStyleIdx="0" presStyleCnt="5"/>
      <dgm:spPr/>
    </dgm:pt>
    <dgm:pt modelId="{2142146A-5210-DD4B-B86C-09F79C968A8E}" type="pres">
      <dgm:prSet presAssocID="{08512979-6CAC-0349-9567-DDF51A9BF4ED}" presName="node" presStyleLbl="node1" presStyleIdx="1" presStyleCnt="6" custScaleX="117445">
        <dgm:presLayoutVars>
          <dgm:bulletEnabled val="1"/>
        </dgm:presLayoutVars>
      </dgm:prSet>
      <dgm:spPr/>
    </dgm:pt>
    <dgm:pt modelId="{714BD4CA-47B6-3348-8E69-0DF0FE513B44}" type="pres">
      <dgm:prSet presAssocID="{E5406E63-3AD4-1B49-81AF-18D3816F7AC5}" presName="sibTrans" presStyleLbl="sibTrans1D1" presStyleIdx="1" presStyleCnt="5"/>
      <dgm:spPr/>
    </dgm:pt>
    <dgm:pt modelId="{ACE00D99-16DF-D64F-9CEE-4FF30C12A13F}" type="pres">
      <dgm:prSet presAssocID="{E5406E63-3AD4-1B49-81AF-18D3816F7AC5}" presName="connectorText" presStyleLbl="sibTrans1D1" presStyleIdx="1" presStyleCnt="5"/>
      <dgm:spPr/>
    </dgm:pt>
    <dgm:pt modelId="{8B6C44E3-68FF-264D-A774-281CC7180218}" type="pres">
      <dgm:prSet presAssocID="{ABB2BCA4-B1F9-964D-AD68-9E99B2548B0B}" presName="node" presStyleLbl="node1" presStyleIdx="2" presStyleCnt="6" custScaleX="108544" custScaleY="123105">
        <dgm:presLayoutVars>
          <dgm:bulletEnabled val="1"/>
        </dgm:presLayoutVars>
      </dgm:prSet>
      <dgm:spPr/>
    </dgm:pt>
    <dgm:pt modelId="{84AD3179-D30A-3E4E-A4D5-6F2FD545C937}" type="pres">
      <dgm:prSet presAssocID="{6EF22284-64BC-8C40-8B10-6B2E5DA6E25D}" presName="sibTrans" presStyleLbl="sibTrans1D1" presStyleIdx="2" presStyleCnt="5"/>
      <dgm:spPr/>
    </dgm:pt>
    <dgm:pt modelId="{A3F16A26-6C37-4648-8827-E12BA449D7DC}" type="pres">
      <dgm:prSet presAssocID="{6EF22284-64BC-8C40-8B10-6B2E5DA6E25D}" presName="connectorText" presStyleLbl="sibTrans1D1" presStyleIdx="2" presStyleCnt="5"/>
      <dgm:spPr/>
    </dgm:pt>
    <dgm:pt modelId="{E428F957-8C40-E446-893B-ABABA4FFEA5F}" type="pres">
      <dgm:prSet presAssocID="{C99B647A-095C-0A49-8AFB-453095B90933}" presName="node" presStyleLbl="node1" presStyleIdx="3" presStyleCnt="6" custScaleX="110858" custScaleY="118489">
        <dgm:presLayoutVars>
          <dgm:bulletEnabled val="1"/>
        </dgm:presLayoutVars>
      </dgm:prSet>
      <dgm:spPr/>
    </dgm:pt>
    <dgm:pt modelId="{F1003CC9-D465-4C43-8C80-00A2B1D9F1B5}" type="pres">
      <dgm:prSet presAssocID="{F5F6F32D-9398-8246-8C2E-D0E44500FAAA}" presName="sibTrans" presStyleLbl="sibTrans1D1" presStyleIdx="3" presStyleCnt="5"/>
      <dgm:spPr/>
    </dgm:pt>
    <dgm:pt modelId="{EB191D2B-F906-6A4A-90BD-832467709F17}" type="pres">
      <dgm:prSet presAssocID="{F5F6F32D-9398-8246-8C2E-D0E44500FAAA}" presName="connectorText" presStyleLbl="sibTrans1D1" presStyleIdx="3" presStyleCnt="5"/>
      <dgm:spPr/>
    </dgm:pt>
    <dgm:pt modelId="{9BAAF289-F7C7-E545-9B0A-7C43B98E9D05}" type="pres">
      <dgm:prSet presAssocID="{22AF0F20-610A-5142-B06B-800396615F0C}" presName="node" presStyleLbl="node1" presStyleIdx="4" presStyleCnt="6" custScaleX="110912" custScaleY="139269">
        <dgm:presLayoutVars>
          <dgm:bulletEnabled val="1"/>
        </dgm:presLayoutVars>
      </dgm:prSet>
      <dgm:spPr/>
    </dgm:pt>
    <dgm:pt modelId="{516055B6-679A-9649-948C-89CEADB8797C}" type="pres">
      <dgm:prSet presAssocID="{B0969CFE-724E-3F45-9215-33D45924712B}" presName="sibTrans" presStyleLbl="sibTrans1D1" presStyleIdx="4" presStyleCnt="5"/>
      <dgm:spPr/>
    </dgm:pt>
    <dgm:pt modelId="{F45F185F-F18D-324B-82D0-2C7D52860C15}" type="pres">
      <dgm:prSet presAssocID="{B0969CFE-724E-3F45-9215-33D45924712B}" presName="connectorText" presStyleLbl="sibTrans1D1" presStyleIdx="4" presStyleCnt="5"/>
      <dgm:spPr/>
    </dgm:pt>
    <dgm:pt modelId="{FCD9AF28-9940-EA4D-B583-0105C3FAE52E}" type="pres">
      <dgm:prSet presAssocID="{574C4362-7C54-744B-8B9A-376CCFC05B7D}" presName="node" presStyleLbl="node1" presStyleIdx="5" presStyleCnt="6" custScaleX="123522" custScaleY="120774">
        <dgm:presLayoutVars>
          <dgm:bulletEnabled val="1"/>
        </dgm:presLayoutVars>
      </dgm:prSet>
      <dgm:spPr/>
    </dgm:pt>
  </dgm:ptLst>
  <dgm:cxnLst>
    <dgm:cxn modelId="{E9D6490D-FAFC-AF44-AB06-B988DCFF8B12}" type="presOf" srcId="{C4A1F405-8689-8E43-A770-BE498D23C3B4}" destId="{B48EA908-3A38-EF4D-ACBA-F535A438BCD8}" srcOrd="0" destOrd="0" presId="urn:microsoft.com/office/officeart/2016/7/layout/RepeatingBendingProcessNew"/>
    <dgm:cxn modelId="{066B8F1B-E7AD-EB4E-9DEE-6695775E8737}" srcId="{C4A1F405-8689-8E43-A770-BE498D23C3B4}" destId="{C99B647A-095C-0A49-8AFB-453095B90933}" srcOrd="3" destOrd="0" parTransId="{5674CA13-9108-244C-9BDA-C975E8F5A796}" sibTransId="{F5F6F32D-9398-8246-8C2E-D0E44500FAAA}"/>
    <dgm:cxn modelId="{0BE2542D-028D-C041-89F2-D2628B1E5579}" type="presOf" srcId="{F5F6F32D-9398-8246-8C2E-D0E44500FAAA}" destId="{EB191D2B-F906-6A4A-90BD-832467709F17}" srcOrd="1" destOrd="0" presId="urn:microsoft.com/office/officeart/2016/7/layout/RepeatingBendingProcessNew"/>
    <dgm:cxn modelId="{58616036-23B3-B546-AA9F-202BAEAB5F78}" type="presOf" srcId="{B0969CFE-724E-3F45-9215-33D45924712B}" destId="{516055B6-679A-9649-948C-89CEADB8797C}" srcOrd="0" destOrd="0" presId="urn:microsoft.com/office/officeart/2016/7/layout/RepeatingBendingProcessNew"/>
    <dgm:cxn modelId="{FF88123E-7B63-C04A-A2AF-D573793E2C61}" type="presOf" srcId="{22AF0F20-610A-5142-B06B-800396615F0C}" destId="{9BAAF289-F7C7-E545-9B0A-7C43B98E9D05}" srcOrd="0" destOrd="0" presId="urn:microsoft.com/office/officeart/2016/7/layout/RepeatingBendingProcessNew"/>
    <dgm:cxn modelId="{5892CF54-2F65-A441-BB03-52D5A30FC127}" type="presOf" srcId="{D1922338-6462-6646-AC44-177B44A73AC6}" destId="{EB28A21C-1BEA-B946-B01A-9E0E956E6983}" srcOrd="0" destOrd="0" presId="urn:microsoft.com/office/officeart/2016/7/layout/RepeatingBendingProcessNew"/>
    <dgm:cxn modelId="{8F3C0180-7E88-1C4D-A4E1-F6D401C9D1E6}" type="presOf" srcId="{6EF22284-64BC-8C40-8B10-6B2E5DA6E25D}" destId="{A3F16A26-6C37-4648-8827-E12BA449D7DC}" srcOrd="1" destOrd="0" presId="urn:microsoft.com/office/officeart/2016/7/layout/RepeatingBendingProcessNew"/>
    <dgm:cxn modelId="{F4F2B886-81F9-D149-9E2B-9DAF85ABF4A8}" type="presOf" srcId="{893C408D-88C9-B540-A021-E1BC89291155}" destId="{2986453E-408C-784E-9373-A9C9E5F87D2C}" srcOrd="0" destOrd="0" presId="urn:microsoft.com/office/officeart/2016/7/layout/RepeatingBendingProcessNew"/>
    <dgm:cxn modelId="{B84F0788-AF8E-3F4C-B0AB-ECE761936731}" type="presOf" srcId="{E5406E63-3AD4-1B49-81AF-18D3816F7AC5}" destId="{714BD4CA-47B6-3348-8E69-0DF0FE513B44}" srcOrd="0" destOrd="0" presId="urn:microsoft.com/office/officeart/2016/7/layout/RepeatingBendingProcessNew"/>
    <dgm:cxn modelId="{E39D328C-C766-8448-A9EB-81898A6B57F4}" type="presOf" srcId="{574C4362-7C54-744B-8B9A-376CCFC05B7D}" destId="{FCD9AF28-9940-EA4D-B583-0105C3FAE52E}" srcOrd="0" destOrd="0" presId="urn:microsoft.com/office/officeart/2016/7/layout/RepeatingBendingProcessNew"/>
    <dgm:cxn modelId="{1116DA9A-F910-A349-9738-94AE8B54334F}" type="presOf" srcId="{08512979-6CAC-0349-9567-DDF51A9BF4ED}" destId="{2142146A-5210-DD4B-B86C-09F79C968A8E}" srcOrd="0" destOrd="0" presId="urn:microsoft.com/office/officeart/2016/7/layout/RepeatingBendingProcessNew"/>
    <dgm:cxn modelId="{A0FA73AE-3695-3D4F-BE89-4EC7EB7D36B1}" srcId="{C4A1F405-8689-8E43-A770-BE498D23C3B4}" destId="{574C4362-7C54-744B-8B9A-376CCFC05B7D}" srcOrd="5" destOrd="0" parTransId="{FA6814DE-3468-9443-BB13-B6156EFA1174}" sibTransId="{D42D8160-4D70-994C-98C5-3310056DE712}"/>
    <dgm:cxn modelId="{0EB4B3B2-CCBC-B542-9225-7084D4F19A57}" srcId="{C4A1F405-8689-8E43-A770-BE498D23C3B4}" destId="{ABB2BCA4-B1F9-964D-AD68-9E99B2548B0B}" srcOrd="2" destOrd="0" parTransId="{22D5F089-D55D-8F4A-8E77-EF41E4734725}" sibTransId="{6EF22284-64BC-8C40-8B10-6B2E5DA6E25D}"/>
    <dgm:cxn modelId="{17D32BBA-F867-F249-B21D-1EDE024F065A}" type="presOf" srcId="{F5F6F32D-9398-8246-8C2E-D0E44500FAAA}" destId="{F1003CC9-D465-4C43-8C80-00A2B1D9F1B5}" srcOrd="0" destOrd="0" presId="urn:microsoft.com/office/officeart/2016/7/layout/RepeatingBendingProcessNew"/>
    <dgm:cxn modelId="{EF62ADBD-C5BE-A44D-92E5-97762B2CB6A7}" type="presOf" srcId="{C99B647A-095C-0A49-8AFB-453095B90933}" destId="{E428F957-8C40-E446-893B-ABABA4FFEA5F}" srcOrd="0" destOrd="0" presId="urn:microsoft.com/office/officeart/2016/7/layout/RepeatingBendingProcessNew"/>
    <dgm:cxn modelId="{13EAE5CA-66E6-2947-9CC7-BB65E483592E}" srcId="{C4A1F405-8689-8E43-A770-BE498D23C3B4}" destId="{22AF0F20-610A-5142-B06B-800396615F0C}" srcOrd="4" destOrd="0" parTransId="{604BBA1F-2890-4F48-8853-B62A68DD4263}" sibTransId="{B0969CFE-724E-3F45-9215-33D45924712B}"/>
    <dgm:cxn modelId="{584037CB-756A-344F-A369-FA439D011FAA}" type="presOf" srcId="{D1922338-6462-6646-AC44-177B44A73AC6}" destId="{240D7EF3-11DB-E54A-BEA1-EA18E6EC874F}" srcOrd="1" destOrd="0" presId="urn:microsoft.com/office/officeart/2016/7/layout/RepeatingBendingProcessNew"/>
    <dgm:cxn modelId="{77C32FD6-8167-9349-A366-A17235B6080D}" type="presOf" srcId="{E5406E63-3AD4-1B49-81AF-18D3816F7AC5}" destId="{ACE00D99-16DF-D64F-9CEE-4FF30C12A13F}" srcOrd="1" destOrd="0" presId="urn:microsoft.com/office/officeart/2016/7/layout/RepeatingBendingProcessNew"/>
    <dgm:cxn modelId="{B56164E8-8955-EF44-8927-E27D69175876}" type="presOf" srcId="{B0969CFE-724E-3F45-9215-33D45924712B}" destId="{F45F185F-F18D-324B-82D0-2C7D52860C15}" srcOrd="1" destOrd="0" presId="urn:microsoft.com/office/officeart/2016/7/layout/RepeatingBendingProcessNew"/>
    <dgm:cxn modelId="{D103B9EA-4CC8-564E-AAC8-B80E31E9509F}" srcId="{C4A1F405-8689-8E43-A770-BE498D23C3B4}" destId="{08512979-6CAC-0349-9567-DDF51A9BF4ED}" srcOrd="1" destOrd="0" parTransId="{18FC03A5-178D-654B-8252-0BE913F6E33A}" sibTransId="{E5406E63-3AD4-1B49-81AF-18D3816F7AC5}"/>
    <dgm:cxn modelId="{1319C8F1-58E7-B04B-9F69-4E312ACCD10D}" srcId="{C4A1F405-8689-8E43-A770-BE498D23C3B4}" destId="{893C408D-88C9-B540-A021-E1BC89291155}" srcOrd="0" destOrd="0" parTransId="{6A5913DF-0FEC-0140-A44A-D9E816756CE3}" sibTransId="{D1922338-6462-6646-AC44-177B44A73AC6}"/>
    <dgm:cxn modelId="{EAE471F5-B0B9-FC49-A8E7-3F7BE7CB6B19}" type="presOf" srcId="{ABB2BCA4-B1F9-964D-AD68-9E99B2548B0B}" destId="{8B6C44E3-68FF-264D-A774-281CC7180218}" srcOrd="0" destOrd="0" presId="urn:microsoft.com/office/officeart/2016/7/layout/RepeatingBendingProcessNew"/>
    <dgm:cxn modelId="{341C69FD-047E-6F43-9754-FD3B8A79D908}" type="presOf" srcId="{6EF22284-64BC-8C40-8B10-6B2E5DA6E25D}" destId="{84AD3179-D30A-3E4E-A4D5-6F2FD545C937}" srcOrd="0" destOrd="0" presId="urn:microsoft.com/office/officeart/2016/7/layout/RepeatingBendingProcessNew"/>
    <dgm:cxn modelId="{05737226-58FB-CC4F-9F05-04EF15BF0285}" type="presParOf" srcId="{B48EA908-3A38-EF4D-ACBA-F535A438BCD8}" destId="{2986453E-408C-784E-9373-A9C9E5F87D2C}" srcOrd="0" destOrd="0" presId="urn:microsoft.com/office/officeart/2016/7/layout/RepeatingBendingProcessNew"/>
    <dgm:cxn modelId="{E312E86B-B251-0245-B4C5-22BADE812773}" type="presParOf" srcId="{B48EA908-3A38-EF4D-ACBA-F535A438BCD8}" destId="{EB28A21C-1BEA-B946-B01A-9E0E956E6983}" srcOrd="1" destOrd="0" presId="urn:microsoft.com/office/officeart/2016/7/layout/RepeatingBendingProcessNew"/>
    <dgm:cxn modelId="{826858A0-D037-B146-9BD0-F33087126C76}" type="presParOf" srcId="{EB28A21C-1BEA-B946-B01A-9E0E956E6983}" destId="{240D7EF3-11DB-E54A-BEA1-EA18E6EC874F}" srcOrd="0" destOrd="0" presId="urn:microsoft.com/office/officeart/2016/7/layout/RepeatingBendingProcessNew"/>
    <dgm:cxn modelId="{87798E47-7945-6046-87D0-2AE77F24B7AE}" type="presParOf" srcId="{B48EA908-3A38-EF4D-ACBA-F535A438BCD8}" destId="{2142146A-5210-DD4B-B86C-09F79C968A8E}" srcOrd="2" destOrd="0" presId="urn:microsoft.com/office/officeart/2016/7/layout/RepeatingBendingProcessNew"/>
    <dgm:cxn modelId="{1C29F20D-A7E6-EB4C-A3E8-F1CFE724B432}" type="presParOf" srcId="{B48EA908-3A38-EF4D-ACBA-F535A438BCD8}" destId="{714BD4CA-47B6-3348-8E69-0DF0FE513B44}" srcOrd="3" destOrd="0" presId="urn:microsoft.com/office/officeart/2016/7/layout/RepeatingBendingProcessNew"/>
    <dgm:cxn modelId="{F8EFDB80-61D1-E641-BDD8-7826100F62F9}" type="presParOf" srcId="{714BD4CA-47B6-3348-8E69-0DF0FE513B44}" destId="{ACE00D99-16DF-D64F-9CEE-4FF30C12A13F}" srcOrd="0" destOrd="0" presId="urn:microsoft.com/office/officeart/2016/7/layout/RepeatingBendingProcessNew"/>
    <dgm:cxn modelId="{390927C9-24CF-E643-8987-543A0DA9BEFB}" type="presParOf" srcId="{B48EA908-3A38-EF4D-ACBA-F535A438BCD8}" destId="{8B6C44E3-68FF-264D-A774-281CC7180218}" srcOrd="4" destOrd="0" presId="urn:microsoft.com/office/officeart/2016/7/layout/RepeatingBendingProcessNew"/>
    <dgm:cxn modelId="{159FBFEE-58B0-7748-BC61-571C247437CD}" type="presParOf" srcId="{B48EA908-3A38-EF4D-ACBA-F535A438BCD8}" destId="{84AD3179-D30A-3E4E-A4D5-6F2FD545C937}" srcOrd="5" destOrd="0" presId="urn:microsoft.com/office/officeart/2016/7/layout/RepeatingBendingProcessNew"/>
    <dgm:cxn modelId="{C8C098CB-6112-154E-BBE9-174697F6B045}" type="presParOf" srcId="{84AD3179-D30A-3E4E-A4D5-6F2FD545C937}" destId="{A3F16A26-6C37-4648-8827-E12BA449D7DC}" srcOrd="0" destOrd="0" presId="urn:microsoft.com/office/officeart/2016/7/layout/RepeatingBendingProcessNew"/>
    <dgm:cxn modelId="{8974E84F-8EBF-204B-9132-F06368614ADB}" type="presParOf" srcId="{B48EA908-3A38-EF4D-ACBA-F535A438BCD8}" destId="{E428F957-8C40-E446-893B-ABABA4FFEA5F}" srcOrd="6" destOrd="0" presId="urn:microsoft.com/office/officeart/2016/7/layout/RepeatingBendingProcessNew"/>
    <dgm:cxn modelId="{AC2B84B3-AD6B-9D48-855F-91D6F2D1E382}" type="presParOf" srcId="{B48EA908-3A38-EF4D-ACBA-F535A438BCD8}" destId="{F1003CC9-D465-4C43-8C80-00A2B1D9F1B5}" srcOrd="7" destOrd="0" presId="urn:microsoft.com/office/officeart/2016/7/layout/RepeatingBendingProcessNew"/>
    <dgm:cxn modelId="{E3B49B85-215F-824C-91AF-9141D27CED7B}" type="presParOf" srcId="{F1003CC9-D465-4C43-8C80-00A2B1D9F1B5}" destId="{EB191D2B-F906-6A4A-90BD-832467709F17}" srcOrd="0" destOrd="0" presId="urn:microsoft.com/office/officeart/2016/7/layout/RepeatingBendingProcessNew"/>
    <dgm:cxn modelId="{BBF5A672-9E8F-B942-88BE-53CF76540389}" type="presParOf" srcId="{B48EA908-3A38-EF4D-ACBA-F535A438BCD8}" destId="{9BAAF289-F7C7-E545-9B0A-7C43B98E9D05}" srcOrd="8" destOrd="0" presId="urn:microsoft.com/office/officeart/2016/7/layout/RepeatingBendingProcessNew"/>
    <dgm:cxn modelId="{BEE9F8D3-8FD8-4F44-849C-828D503A22DA}" type="presParOf" srcId="{B48EA908-3A38-EF4D-ACBA-F535A438BCD8}" destId="{516055B6-679A-9649-948C-89CEADB8797C}" srcOrd="9" destOrd="0" presId="urn:microsoft.com/office/officeart/2016/7/layout/RepeatingBendingProcessNew"/>
    <dgm:cxn modelId="{4A6C3F79-2513-0142-843D-C1D267678C4C}" type="presParOf" srcId="{516055B6-679A-9649-948C-89CEADB8797C}" destId="{F45F185F-F18D-324B-82D0-2C7D52860C15}" srcOrd="0" destOrd="0" presId="urn:microsoft.com/office/officeart/2016/7/layout/RepeatingBendingProcessNew"/>
    <dgm:cxn modelId="{3932AFCC-378D-D44C-A32E-7F3C6100C1FD}" type="presParOf" srcId="{B48EA908-3A38-EF4D-ACBA-F535A438BCD8}" destId="{FCD9AF28-9940-EA4D-B583-0105C3FAE52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06DBC3-4681-E742-9536-E9836B9CEB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2_2" csCatId="accent2" phldr="1"/>
      <dgm:spPr/>
      <dgm:t>
        <a:bodyPr/>
        <a:lstStyle/>
        <a:p>
          <a:endParaRPr lang="en-GB"/>
        </a:p>
      </dgm:t>
    </dgm:pt>
    <dgm:pt modelId="{F5956305-1837-474F-BD69-DE82B63ACD1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Why do people Sing in County </a:t>
          </a:r>
          <a:r>
            <a:rPr lang="en-US" dirty="0" err="1"/>
            <a:t>Wicklow</a:t>
          </a:r>
          <a:r>
            <a:rPr lang="en-US" dirty="0"/>
            <a:t>?</a:t>
          </a:r>
          <a:endParaRPr lang="en-IE" dirty="0"/>
        </a:p>
      </dgm:t>
    </dgm:pt>
    <dgm:pt modelId="{1DF73D38-44A6-CC4D-B8AA-1FFA63E834B4}" type="parTrans" cxnId="{1DA40C51-E38D-8945-9534-70546B64F23B}">
      <dgm:prSet/>
      <dgm:spPr/>
      <dgm:t>
        <a:bodyPr/>
        <a:lstStyle/>
        <a:p>
          <a:endParaRPr lang="en-GB"/>
        </a:p>
      </dgm:t>
    </dgm:pt>
    <dgm:pt modelId="{0453FAF4-4C8B-9048-8488-E05A22C4590E}" type="sibTrans" cxnId="{1DA40C51-E38D-8945-9534-70546B64F23B}">
      <dgm:prSet/>
      <dgm:spPr/>
      <dgm:t>
        <a:bodyPr/>
        <a:lstStyle/>
        <a:p>
          <a:endParaRPr lang="en-GB"/>
        </a:p>
      </dgm:t>
    </dgm:pt>
    <dgm:pt modelId="{46947520-B3A4-2443-B981-1307F759F37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Use grounded theory to extract meaningful themes and information from the collected data</a:t>
          </a:r>
          <a:endParaRPr lang="en-IE" dirty="0"/>
        </a:p>
      </dgm:t>
    </dgm:pt>
    <dgm:pt modelId="{5F1E51C3-CB30-DA46-8991-405E939763E8}" type="parTrans" cxnId="{E51917EC-F29F-D040-9D87-56657583FD7C}">
      <dgm:prSet/>
      <dgm:spPr/>
      <dgm:t>
        <a:bodyPr/>
        <a:lstStyle/>
        <a:p>
          <a:endParaRPr lang="en-GB"/>
        </a:p>
      </dgm:t>
    </dgm:pt>
    <dgm:pt modelId="{EF5263F5-E6D8-794B-B003-AC0450FF2162}" type="sibTrans" cxnId="{E51917EC-F29F-D040-9D87-56657583FD7C}">
      <dgm:prSet/>
      <dgm:spPr/>
      <dgm:t>
        <a:bodyPr/>
        <a:lstStyle/>
        <a:p>
          <a:endParaRPr lang="en-GB"/>
        </a:p>
      </dgm:t>
    </dgm:pt>
    <dgm:pt modelId="{5DF06E9E-ACA3-EA40-9110-C7728FE4C41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Do they experience any perceived health or wellness benefits?</a:t>
          </a:r>
          <a:endParaRPr lang="en-IE" dirty="0"/>
        </a:p>
      </dgm:t>
    </dgm:pt>
    <dgm:pt modelId="{100F587E-478D-1D48-A79E-009057FC345C}" type="parTrans" cxnId="{1F4BC4D0-3908-5B4F-BC70-50E3C08A23CB}">
      <dgm:prSet/>
      <dgm:spPr/>
      <dgm:t>
        <a:bodyPr/>
        <a:lstStyle/>
        <a:p>
          <a:endParaRPr lang="en-GB"/>
        </a:p>
      </dgm:t>
    </dgm:pt>
    <dgm:pt modelId="{F7B628D0-DA3A-FA44-BB3D-8A2BD2387248}" type="sibTrans" cxnId="{1F4BC4D0-3908-5B4F-BC70-50E3C08A23CB}">
      <dgm:prSet/>
      <dgm:spPr/>
      <dgm:t>
        <a:bodyPr/>
        <a:lstStyle/>
        <a:p>
          <a:endParaRPr lang="en-GB"/>
        </a:p>
      </dgm:t>
    </dgm:pt>
    <dgm:pt modelId="{BB4A32C6-DE1A-2041-92BC-EDF12A16D36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Do they feel like part of a community?</a:t>
          </a:r>
          <a:endParaRPr lang="en-IE" dirty="0"/>
        </a:p>
      </dgm:t>
    </dgm:pt>
    <dgm:pt modelId="{154FED25-FDA4-C84C-BCB7-D512A73C9AA0}" type="parTrans" cxnId="{B9AB149D-5494-BD4E-B86B-ADB54747F7C2}">
      <dgm:prSet/>
      <dgm:spPr/>
      <dgm:t>
        <a:bodyPr/>
        <a:lstStyle/>
        <a:p>
          <a:endParaRPr lang="en-GB"/>
        </a:p>
      </dgm:t>
    </dgm:pt>
    <dgm:pt modelId="{F0A18D38-3AC8-FA4A-8590-D0C2658E8C4A}" type="sibTrans" cxnId="{B9AB149D-5494-BD4E-B86B-ADB54747F7C2}">
      <dgm:prSet/>
      <dgm:spPr/>
      <dgm:t>
        <a:bodyPr/>
        <a:lstStyle/>
        <a:p>
          <a:endParaRPr lang="en-GB"/>
        </a:p>
      </dgm:t>
    </dgm:pt>
    <dgm:pt modelId="{985154C2-E2FA-4AE5-B05E-A0DAC0C7EE2F}" type="pres">
      <dgm:prSet presAssocID="{5D06DBC3-4681-E742-9536-E9836B9CEBEF}" presName="root" presStyleCnt="0">
        <dgm:presLayoutVars>
          <dgm:dir/>
          <dgm:resizeHandles val="exact"/>
        </dgm:presLayoutVars>
      </dgm:prSet>
      <dgm:spPr/>
    </dgm:pt>
    <dgm:pt modelId="{9D337EC8-BC0C-400F-BF8D-D25F100D1400}" type="pres">
      <dgm:prSet presAssocID="{F5956305-1837-474F-BD69-DE82B63ACD12}" presName="compNode" presStyleCnt="0"/>
      <dgm:spPr/>
    </dgm:pt>
    <dgm:pt modelId="{855DCE9F-A943-41F5-B664-C2225313CC54}" type="pres">
      <dgm:prSet presAssocID="{F5956305-1837-474F-BD69-DE82B63ACD12}" presName="iconBgRect" presStyleLbl="bgShp" presStyleIdx="0" presStyleCnt="4"/>
      <dgm:spPr/>
    </dgm:pt>
    <dgm:pt modelId="{E076714E-C1E4-4E98-AAC7-602058648F88}" type="pres">
      <dgm:prSet presAssocID="{F5956305-1837-474F-BD69-DE82B63ACD12}" presName="iconRect" presStyleLbl="node1" presStyleIdx="0" presStyleCnt="4" custLinFactNeighborY="-1059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9F3F047D-9399-4B7C-A8DB-31DDE3D103C4}" type="pres">
      <dgm:prSet presAssocID="{F5956305-1837-474F-BD69-DE82B63ACD12}" presName="spaceRect" presStyleCnt="0"/>
      <dgm:spPr/>
    </dgm:pt>
    <dgm:pt modelId="{B3F9C326-B1CD-4B81-92E0-554301DA9846}" type="pres">
      <dgm:prSet presAssocID="{F5956305-1837-474F-BD69-DE82B63ACD12}" presName="textRect" presStyleLbl="revTx" presStyleIdx="0" presStyleCnt="4">
        <dgm:presLayoutVars>
          <dgm:chMax val="1"/>
          <dgm:chPref val="1"/>
        </dgm:presLayoutVars>
      </dgm:prSet>
      <dgm:spPr/>
    </dgm:pt>
    <dgm:pt modelId="{59561B20-7AED-4AC6-A11D-E89807160D83}" type="pres">
      <dgm:prSet presAssocID="{0453FAF4-4C8B-9048-8488-E05A22C4590E}" presName="sibTrans" presStyleCnt="0"/>
      <dgm:spPr/>
    </dgm:pt>
    <dgm:pt modelId="{92A91382-F078-4C65-92F7-420C5668D627}" type="pres">
      <dgm:prSet presAssocID="{5DF06E9E-ACA3-EA40-9110-C7728FE4C41A}" presName="compNode" presStyleCnt="0"/>
      <dgm:spPr/>
    </dgm:pt>
    <dgm:pt modelId="{DCBC4096-7B55-4FCF-BDC4-B962002365EA}" type="pres">
      <dgm:prSet presAssocID="{5DF06E9E-ACA3-EA40-9110-C7728FE4C41A}" presName="iconBgRect" presStyleLbl="bgShp" presStyleIdx="1" presStyleCnt="4"/>
      <dgm:spPr/>
    </dgm:pt>
    <dgm:pt modelId="{6BA962E4-03DC-407B-9584-AAB439FD1CE1}" type="pres">
      <dgm:prSet presAssocID="{5DF06E9E-ACA3-EA40-9110-C7728FE4C4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s"/>
        </a:ext>
      </dgm:extLst>
    </dgm:pt>
    <dgm:pt modelId="{8AD4AB9B-A430-4F07-A192-14623E398107}" type="pres">
      <dgm:prSet presAssocID="{5DF06E9E-ACA3-EA40-9110-C7728FE4C41A}" presName="spaceRect" presStyleCnt="0"/>
      <dgm:spPr/>
    </dgm:pt>
    <dgm:pt modelId="{3C4569C0-8C96-4EC9-A02E-9532E1C19594}" type="pres">
      <dgm:prSet presAssocID="{5DF06E9E-ACA3-EA40-9110-C7728FE4C41A}" presName="textRect" presStyleLbl="revTx" presStyleIdx="1" presStyleCnt="4">
        <dgm:presLayoutVars>
          <dgm:chMax val="1"/>
          <dgm:chPref val="1"/>
        </dgm:presLayoutVars>
      </dgm:prSet>
      <dgm:spPr/>
    </dgm:pt>
    <dgm:pt modelId="{01C5C0AB-293C-4C90-85C0-73C0CFFDAC5F}" type="pres">
      <dgm:prSet presAssocID="{F7B628D0-DA3A-FA44-BB3D-8A2BD2387248}" presName="sibTrans" presStyleCnt="0"/>
      <dgm:spPr/>
    </dgm:pt>
    <dgm:pt modelId="{F859E433-91DC-4119-8718-43D3ACD24E8A}" type="pres">
      <dgm:prSet presAssocID="{BB4A32C6-DE1A-2041-92BC-EDF12A16D361}" presName="compNode" presStyleCnt="0"/>
      <dgm:spPr/>
    </dgm:pt>
    <dgm:pt modelId="{A23F843A-B549-4CE6-881C-73D5608D1599}" type="pres">
      <dgm:prSet presAssocID="{BB4A32C6-DE1A-2041-92BC-EDF12A16D361}" presName="iconBgRect" presStyleLbl="bgShp" presStyleIdx="2" presStyleCnt="4"/>
      <dgm:spPr/>
    </dgm:pt>
    <dgm:pt modelId="{391C6C85-74A5-4344-AB51-96DB06E5C505}" type="pres">
      <dgm:prSet presAssocID="{BB4A32C6-DE1A-2041-92BC-EDF12A16D36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C0D06B81-92F9-4C17-B456-BC8BA4F03B99}" type="pres">
      <dgm:prSet presAssocID="{BB4A32C6-DE1A-2041-92BC-EDF12A16D361}" presName="spaceRect" presStyleCnt="0"/>
      <dgm:spPr/>
    </dgm:pt>
    <dgm:pt modelId="{A72997C9-FAAA-4B06-8492-8A1891C663AF}" type="pres">
      <dgm:prSet presAssocID="{BB4A32C6-DE1A-2041-92BC-EDF12A16D361}" presName="textRect" presStyleLbl="revTx" presStyleIdx="2" presStyleCnt="4">
        <dgm:presLayoutVars>
          <dgm:chMax val="1"/>
          <dgm:chPref val="1"/>
        </dgm:presLayoutVars>
      </dgm:prSet>
      <dgm:spPr/>
    </dgm:pt>
    <dgm:pt modelId="{845DEAD3-85CB-DA4E-A5E9-A741704836CC}" type="pres">
      <dgm:prSet presAssocID="{F0A18D38-3AC8-FA4A-8590-D0C2658E8C4A}" presName="sibTrans" presStyleCnt="0"/>
      <dgm:spPr/>
    </dgm:pt>
    <dgm:pt modelId="{34CB248B-7E5D-464E-8AE1-B12B9085BAF7}" type="pres">
      <dgm:prSet presAssocID="{46947520-B3A4-2443-B981-1307F759F372}" presName="compNode" presStyleCnt="0"/>
      <dgm:spPr/>
    </dgm:pt>
    <dgm:pt modelId="{A6A7D403-DA2B-4D4C-BC99-A311F2CD6C3E}" type="pres">
      <dgm:prSet presAssocID="{46947520-B3A4-2443-B981-1307F759F372}" presName="iconBgRect" presStyleLbl="bgShp" presStyleIdx="3" presStyleCnt="4"/>
      <dgm:spPr/>
    </dgm:pt>
    <dgm:pt modelId="{C2452303-D294-4D98-BC6B-1FAD88D65596}" type="pres">
      <dgm:prSet presAssocID="{46947520-B3A4-2443-B981-1307F759F3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0A8E64B-D41D-48E8-994E-9F2322A5A7BA}" type="pres">
      <dgm:prSet presAssocID="{46947520-B3A4-2443-B981-1307F759F372}" presName="spaceRect" presStyleCnt="0"/>
      <dgm:spPr/>
    </dgm:pt>
    <dgm:pt modelId="{B55E44E0-7B0B-4D7F-B753-B305047E9946}" type="pres">
      <dgm:prSet presAssocID="{46947520-B3A4-2443-B981-1307F759F37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31B324-EA9C-B448-9A42-361B03A81273}" type="presOf" srcId="{5DF06E9E-ACA3-EA40-9110-C7728FE4C41A}" destId="{3C4569C0-8C96-4EC9-A02E-9532E1C19594}" srcOrd="0" destOrd="0" presId="urn:microsoft.com/office/officeart/2018/5/layout/IconCircleLabelList"/>
    <dgm:cxn modelId="{44230E3F-9566-A145-BCF7-FD2629FDCBAC}" type="presOf" srcId="{5D06DBC3-4681-E742-9536-E9836B9CEBEF}" destId="{985154C2-E2FA-4AE5-B05E-A0DAC0C7EE2F}" srcOrd="0" destOrd="0" presId="urn:microsoft.com/office/officeart/2018/5/layout/IconCircleLabelList"/>
    <dgm:cxn modelId="{1DA40C51-E38D-8945-9534-70546B64F23B}" srcId="{5D06DBC3-4681-E742-9536-E9836B9CEBEF}" destId="{F5956305-1837-474F-BD69-DE82B63ACD12}" srcOrd="0" destOrd="0" parTransId="{1DF73D38-44A6-CC4D-B8AA-1FFA63E834B4}" sibTransId="{0453FAF4-4C8B-9048-8488-E05A22C4590E}"/>
    <dgm:cxn modelId="{B9AB149D-5494-BD4E-B86B-ADB54747F7C2}" srcId="{5D06DBC3-4681-E742-9536-E9836B9CEBEF}" destId="{BB4A32C6-DE1A-2041-92BC-EDF12A16D361}" srcOrd="2" destOrd="0" parTransId="{154FED25-FDA4-C84C-BCB7-D512A73C9AA0}" sibTransId="{F0A18D38-3AC8-FA4A-8590-D0C2658E8C4A}"/>
    <dgm:cxn modelId="{1F4BC4D0-3908-5B4F-BC70-50E3C08A23CB}" srcId="{5D06DBC3-4681-E742-9536-E9836B9CEBEF}" destId="{5DF06E9E-ACA3-EA40-9110-C7728FE4C41A}" srcOrd="1" destOrd="0" parTransId="{100F587E-478D-1D48-A79E-009057FC345C}" sibTransId="{F7B628D0-DA3A-FA44-BB3D-8A2BD2387248}"/>
    <dgm:cxn modelId="{E51917EC-F29F-D040-9D87-56657583FD7C}" srcId="{5D06DBC3-4681-E742-9536-E9836B9CEBEF}" destId="{46947520-B3A4-2443-B981-1307F759F372}" srcOrd="3" destOrd="0" parTransId="{5F1E51C3-CB30-DA46-8991-405E939763E8}" sibTransId="{EF5263F5-E6D8-794B-B003-AC0450FF2162}"/>
    <dgm:cxn modelId="{16C2B3ED-889E-454D-83A0-20D688555497}" type="presOf" srcId="{BB4A32C6-DE1A-2041-92BC-EDF12A16D361}" destId="{A72997C9-FAAA-4B06-8492-8A1891C663AF}" srcOrd="0" destOrd="0" presId="urn:microsoft.com/office/officeart/2018/5/layout/IconCircleLabelList"/>
    <dgm:cxn modelId="{5C91D1F1-510B-5B4C-9FB2-5E598C70E491}" type="presOf" srcId="{F5956305-1837-474F-BD69-DE82B63ACD12}" destId="{B3F9C326-B1CD-4B81-92E0-554301DA9846}" srcOrd="0" destOrd="0" presId="urn:microsoft.com/office/officeart/2018/5/layout/IconCircleLabelList"/>
    <dgm:cxn modelId="{E970F0F3-5D6A-8E4D-932F-3AA18537846F}" type="presOf" srcId="{46947520-B3A4-2443-B981-1307F759F372}" destId="{B55E44E0-7B0B-4D7F-B753-B305047E9946}" srcOrd="0" destOrd="0" presId="urn:microsoft.com/office/officeart/2018/5/layout/IconCircleLabelList"/>
    <dgm:cxn modelId="{57E63F2E-240D-F043-BADD-53B6E6FFE01C}" type="presParOf" srcId="{985154C2-E2FA-4AE5-B05E-A0DAC0C7EE2F}" destId="{9D337EC8-BC0C-400F-BF8D-D25F100D1400}" srcOrd="0" destOrd="0" presId="urn:microsoft.com/office/officeart/2018/5/layout/IconCircleLabelList"/>
    <dgm:cxn modelId="{09F60343-D943-3A45-B923-89FB04952807}" type="presParOf" srcId="{9D337EC8-BC0C-400F-BF8D-D25F100D1400}" destId="{855DCE9F-A943-41F5-B664-C2225313CC54}" srcOrd="0" destOrd="0" presId="urn:microsoft.com/office/officeart/2018/5/layout/IconCircleLabelList"/>
    <dgm:cxn modelId="{BCDCEE6C-6D2B-9A41-BBAC-55F64E0BCE5D}" type="presParOf" srcId="{9D337EC8-BC0C-400F-BF8D-D25F100D1400}" destId="{E076714E-C1E4-4E98-AAC7-602058648F88}" srcOrd="1" destOrd="0" presId="urn:microsoft.com/office/officeart/2018/5/layout/IconCircleLabelList"/>
    <dgm:cxn modelId="{A507268B-8F69-5C47-8677-4758C36DCB87}" type="presParOf" srcId="{9D337EC8-BC0C-400F-BF8D-D25F100D1400}" destId="{9F3F047D-9399-4B7C-A8DB-31DDE3D103C4}" srcOrd="2" destOrd="0" presId="urn:microsoft.com/office/officeart/2018/5/layout/IconCircleLabelList"/>
    <dgm:cxn modelId="{49D91579-9FBB-B147-AA39-56A7DAF067D9}" type="presParOf" srcId="{9D337EC8-BC0C-400F-BF8D-D25F100D1400}" destId="{B3F9C326-B1CD-4B81-92E0-554301DA9846}" srcOrd="3" destOrd="0" presId="urn:microsoft.com/office/officeart/2018/5/layout/IconCircleLabelList"/>
    <dgm:cxn modelId="{A74F9AB9-09C7-8C4B-B248-2310E069A6FD}" type="presParOf" srcId="{985154C2-E2FA-4AE5-B05E-A0DAC0C7EE2F}" destId="{59561B20-7AED-4AC6-A11D-E89807160D83}" srcOrd="1" destOrd="0" presId="urn:microsoft.com/office/officeart/2018/5/layout/IconCircleLabelList"/>
    <dgm:cxn modelId="{282E6B25-73ED-4C48-BBC4-B3DEE93D8433}" type="presParOf" srcId="{985154C2-E2FA-4AE5-B05E-A0DAC0C7EE2F}" destId="{92A91382-F078-4C65-92F7-420C5668D627}" srcOrd="2" destOrd="0" presId="urn:microsoft.com/office/officeart/2018/5/layout/IconCircleLabelList"/>
    <dgm:cxn modelId="{3BF6A22F-6295-DF4A-BDE2-AF7982472D08}" type="presParOf" srcId="{92A91382-F078-4C65-92F7-420C5668D627}" destId="{DCBC4096-7B55-4FCF-BDC4-B962002365EA}" srcOrd="0" destOrd="0" presId="urn:microsoft.com/office/officeart/2018/5/layout/IconCircleLabelList"/>
    <dgm:cxn modelId="{29B5A0AE-FFF7-C141-A38C-3A2096F34D4D}" type="presParOf" srcId="{92A91382-F078-4C65-92F7-420C5668D627}" destId="{6BA962E4-03DC-407B-9584-AAB439FD1CE1}" srcOrd="1" destOrd="0" presId="urn:microsoft.com/office/officeart/2018/5/layout/IconCircleLabelList"/>
    <dgm:cxn modelId="{65DF3335-AB0A-1C4B-891F-6574ED667892}" type="presParOf" srcId="{92A91382-F078-4C65-92F7-420C5668D627}" destId="{8AD4AB9B-A430-4F07-A192-14623E398107}" srcOrd="2" destOrd="0" presId="urn:microsoft.com/office/officeart/2018/5/layout/IconCircleLabelList"/>
    <dgm:cxn modelId="{8F089690-D7B8-C64D-9CBE-CEC8DF772A20}" type="presParOf" srcId="{92A91382-F078-4C65-92F7-420C5668D627}" destId="{3C4569C0-8C96-4EC9-A02E-9532E1C19594}" srcOrd="3" destOrd="0" presId="urn:microsoft.com/office/officeart/2018/5/layout/IconCircleLabelList"/>
    <dgm:cxn modelId="{9225BC70-1AA9-A243-BEBD-830AAAEC432D}" type="presParOf" srcId="{985154C2-E2FA-4AE5-B05E-A0DAC0C7EE2F}" destId="{01C5C0AB-293C-4C90-85C0-73C0CFFDAC5F}" srcOrd="3" destOrd="0" presId="urn:microsoft.com/office/officeart/2018/5/layout/IconCircleLabelList"/>
    <dgm:cxn modelId="{FF109D92-D099-E944-97E8-BB26A0067ACF}" type="presParOf" srcId="{985154C2-E2FA-4AE5-B05E-A0DAC0C7EE2F}" destId="{F859E433-91DC-4119-8718-43D3ACD24E8A}" srcOrd="4" destOrd="0" presId="urn:microsoft.com/office/officeart/2018/5/layout/IconCircleLabelList"/>
    <dgm:cxn modelId="{91EFBEBC-D1E5-7946-A85B-879822A03048}" type="presParOf" srcId="{F859E433-91DC-4119-8718-43D3ACD24E8A}" destId="{A23F843A-B549-4CE6-881C-73D5608D1599}" srcOrd="0" destOrd="0" presId="urn:microsoft.com/office/officeart/2018/5/layout/IconCircleLabelList"/>
    <dgm:cxn modelId="{04E37781-A841-144A-9AF5-EAAC9492D31E}" type="presParOf" srcId="{F859E433-91DC-4119-8718-43D3ACD24E8A}" destId="{391C6C85-74A5-4344-AB51-96DB06E5C505}" srcOrd="1" destOrd="0" presId="urn:microsoft.com/office/officeart/2018/5/layout/IconCircleLabelList"/>
    <dgm:cxn modelId="{4934E7E0-0FB0-F94D-9BC7-95A4598CF8DC}" type="presParOf" srcId="{F859E433-91DC-4119-8718-43D3ACD24E8A}" destId="{C0D06B81-92F9-4C17-B456-BC8BA4F03B99}" srcOrd="2" destOrd="0" presId="urn:microsoft.com/office/officeart/2018/5/layout/IconCircleLabelList"/>
    <dgm:cxn modelId="{83DB7DF0-314C-EC46-92B6-ADC1D7EA2A71}" type="presParOf" srcId="{F859E433-91DC-4119-8718-43D3ACD24E8A}" destId="{A72997C9-FAAA-4B06-8492-8A1891C663AF}" srcOrd="3" destOrd="0" presId="urn:microsoft.com/office/officeart/2018/5/layout/IconCircleLabelList"/>
    <dgm:cxn modelId="{C92DD896-3543-E344-8075-B5214ABFFDFA}" type="presParOf" srcId="{985154C2-E2FA-4AE5-B05E-A0DAC0C7EE2F}" destId="{845DEAD3-85CB-DA4E-A5E9-A741704836CC}" srcOrd="5" destOrd="0" presId="urn:microsoft.com/office/officeart/2018/5/layout/IconCircleLabelList"/>
    <dgm:cxn modelId="{F47D3843-057C-2B48-B03B-0A610730E005}" type="presParOf" srcId="{985154C2-E2FA-4AE5-B05E-A0DAC0C7EE2F}" destId="{34CB248B-7E5D-464E-8AE1-B12B9085BAF7}" srcOrd="6" destOrd="0" presId="urn:microsoft.com/office/officeart/2018/5/layout/IconCircleLabelList"/>
    <dgm:cxn modelId="{3651941B-762A-B740-8576-F04A37AC16EC}" type="presParOf" srcId="{34CB248B-7E5D-464E-8AE1-B12B9085BAF7}" destId="{A6A7D403-DA2B-4D4C-BC99-A311F2CD6C3E}" srcOrd="0" destOrd="0" presId="urn:microsoft.com/office/officeart/2018/5/layout/IconCircleLabelList"/>
    <dgm:cxn modelId="{72BF1250-2542-4040-87E5-0F4C24708359}" type="presParOf" srcId="{34CB248B-7E5D-464E-8AE1-B12B9085BAF7}" destId="{C2452303-D294-4D98-BC6B-1FAD88D65596}" srcOrd="1" destOrd="0" presId="urn:microsoft.com/office/officeart/2018/5/layout/IconCircleLabelList"/>
    <dgm:cxn modelId="{5475492A-F767-9A4B-B974-C810DACC1039}" type="presParOf" srcId="{34CB248B-7E5D-464E-8AE1-B12B9085BAF7}" destId="{B0A8E64B-D41D-48E8-994E-9F2322A5A7BA}" srcOrd="2" destOrd="0" presId="urn:microsoft.com/office/officeart/2018/5/layout/IconCircleLabelList"/>
    <dgm:cxn modelId="{8485E573-53AE-614A-8C07-9EAF764F44A9}" type="presParOf" srcId="{34CB248B-7E5D-464E-8AE1-B12B9085BAF7}" destId="{B55E44E0-7B0B-4D7F-B753-B305047E994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CBE24B-DFD1-7840-A6B4-49E2946EA9BA}" type="doc">
      <dgm:prSet loTypeId="urn:microsoft.com/office/officeart/2005/8/layout/vLis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95505DF-88CE-2A49-82A1-90291FAC2954}">
      <dgm:prSet/>
      <dgm:spPr/>
      <dgm:t>
        <a:bodyPr/>
        <a:lstStyle/>
        <a:p>
          <a:r>
            <a:rPr lang="en-US" sz="2000" dirty="0"/>
            <a:t>Theoretical Framework</a:t>
          </a:r>
          <a:endParaRPr lang="en-IE" sz="2000" dirty="0"/>
        </a:p>
      </dgm:t>
    </dgm:pt>
    <dgm:pt modelId="{06AE392B-6360-764F-914B-8745A588819C}" type="parTrans" cxnId="{70715CE1-BB8C-DC4F-BC27-627296F3FD2F}">
      <dgm:prSet/>
      <dgm:spPr/>
      <dgm:t>
        <a:bodyPr/>
        <a:lstStyle/>
        <a:p>
          <a:endParaRPr lang="en-GB"/>
        </a:p>
      </dgm:t>
    </dgm:pt>
    <dgm:pt modelId="{AA887613-025C-444E-9751-F81FD73A7EAE}" type="sibTrans" cxnId="{70715CE1-BB8C-DC4F-BC27-627296F3FD2F}">
      <dgm:prSet/>
      <dgm:spPr/>
      <dgm:t>
        <a:bodyPr/>
        <a:lstStyle/>
        <a:p>
          <a:endParaRPr lang="en-GB"/>
        </a:p>
      </dgm:t>
    </dgm:pt>
    <dgm:pt modelId="{11AB96C1-DF87-9041-BF82-5FA837AB9B00}">
      <dgm:prSet custT="1"/>
      <dgm:spPr/>
      <dgm:t>
        <a:bodyPr/>
        <a:lstStyle/>
        <a:p>
          <a:r>
            <a:rPr lang="en-US" sz="1400" dirty="0"/>
            <a:t>Constructivist lens to explore the subjective nature of reality (Forrest, 1986)</a:t>
          </a:r>
          <a:endParaRPr lang="en-IE" sz="1400" dirty="0"/>
        </a:p>
      </dgm:t>
    </dgm:pt>
    <dgm:pt modelId="{557D4A94-B999-874C-97ED-ED285D108511}" type="parTrans" cxnId="{7511775A-ACE4-F843-ABE4-88EDE2EED61F}">
      <dgm:prSet/>
      <dgm:spPr/>
      <dgm:t>
        <a:bodyPr/>
        <a:lstStyle/>
        <a:p>
          <a:endParaRPr lang="en-GB"/>
        </a:p>
      </dgm:t>
    </dgm:pt>
    <dgm:pt modelId="{63CF36E2-C058-6840-9930-2C86504C4B8C}" type="sibTrans" cxnId="{7511775A-ACE4-F843-ABE4-88EDE2EED61F}">
      <dgm:prSet/>
      <dgm:spPr/>
      <dgm:t>
        <a:bodyPr/>
        <a:lstStyle/>
        <a:p>
          <a:endParaRPr lang="en-GB"/>
        </a:p>
      </dgm:t>
    </dgm:pt>
    <dgm:pt modelId="{70B6D9AC-21BF-734D-879B-504528A56A16}">
      <dgm:prSet/>
      <dgm:spPr/>
      <dgm:t>
        <a:bodyPr/>
        <a:lstStyle/>
        <a:p>
          <a:r>
            <a:rPr lang="en-US" sz="2700" dirty="0"/>
            <a:t>Grounded Theory</a:t>
          </a:r>
        </a:p>
      </dgm:t>
    </dgm:pt>
    <dgm:pt modelId="{86FABBD5-BC9C-0947-8DA2-902DA8BA54F7}" type="parTrans" cxnId="{C0876C35-20E1-FA48-BADE-7B93A3D26CE5}">
      <dgm:prSet/>
      <dgm:spPr/>
      <dgm:t>
        <a:bodyPr/>
        <a:lstStyle/>
        <a:p>
          <a:endParaRPr lang="en-GB"/>
        </a:p>
      </dgm:t>
    </dgm:pt>
    <dgm:pt modelId="{D02DDC84-A9B3-B44E-823E-C59D83161130}" type="sibTrans" cxnId="{C0876C35-20E1-FA48-BADE-7B93A3D26CE5}">
      <dgm:prSet/>
      <dgm:spPr/>
      <dgm:t>
        <a:bodyPr/>
        <a:lstStyle/>
        <a:p>
          <a:endParaRPr lang="en-GB"/>
        </a:p>
      </dgm:t>
    </dgm:pt>
    <dgm:pt modelId="{07255C89-A0AB-D843-9B0F-8AD47EE5CACC}">
      <dgm:prSet custT="1"/>
      <dgm:spPr/>
      <dgm:t>
        <a:bodyPr/>
        <a:lstStyle/>
        <a:p>
          <a:endParaRPr lang="en-IE" sz="1200" dirty="0"/>
        </a:p>
      </dgm:t>
    </dgm:pt>
    <dgm:pt modelId="{87B2FDC6-72E6-144E-B2C0-A78D50C8F7FA}" type="parTrans" cxnId="{850F19F9-56B7-4D42-917F-1FEF6FACF4A5}">
      <dgm:prSet/>
      <dgm:spPr/>
      <dgm:t>
        <a:bodyPr/>
        <a:lstStyle/>
        <a:p>
          <a:endParaRPr lang="en-GB"/>
        </a:p>
      </dgm:t>
    </dgm:pt>
    <dgm:pt modelId="{8988730D-87A3-C247-99B5-1163E291EEA3}" type="sibTrans" cxnId="{850F19F9-56B7-4D42-917F-1FEF6FACF4A5}">
      <dgm:prSet/>
      <dgm:spPr/>
      <dgm:t>
        <a:bodyPr/>
        <a:lstStyle/>
        <a:p>
          <a:endParaRPr lang="en-GB"/>
        </a:p>
      </dgm:t>
    </dgm:pt>
    <dgm:pt modelId="{41F4BC78-DE3F-ED4E-9B22-F3F2DB17586A}">
      <dgm:prSet custT="1"/>
      <dgm:spPr/>
      <dgm:t>
        <a:bodyPr/>
        <a:lstStyle/>
        <a:p>
          <a:r>
            <a:rPr lang="en-IE" sz="1400" dirty="0"/>
            <a:t>…Group singing is influenced by multiple cultural, economic, historical, familial, and educational factors (</a:t>
          </a:r>
          <a:r>
            <a:rPr lang="en-IE" sz="1400" dirty="0" err="1"/>
            <a:t>Whidden</a:t>
          </a:r>
          <a:r>
            <a:rPr lang="en-IE" sz="1400" dirty="0"/>
            <a:t> 2010)</a:t>
          </a:r>
        </a:p>
      </dgm:t>
    </dgm:pt>
    <dgm:pt modelId="{35D880F5-EBB8-A94C-89C6-F67CCC46D55E}" type="parTrans" cxnId="{242CA7A7-BB7D-2A4F-9AF7-9D5737156E34}">
      <dgm:prSet/>
      <dgm:spPr/>
      <dgm:t>
        <a:bodyPr/>
        <a:lstStyle/>
        <a:p>
          <a:endParaRPr lang="en-GB"/>
        </a:p>
      </dgm:t>
    </dgm:pt>
    <dgm:pt modelId="{C0ACED2F-4546-CA41-962F-D0EDD6777558}" type="sibTrans" cxnId="{242CA7A7-BB7D-2A4F-9AF7-9D5737156E34}">
      <dgm:prSet/>
      <dgm:spPr/>
      <dgm:t>
        <a:bodyPr/>
        <a:lstStyle/>
        <a:p>
          <a:endParaRPr lang="en-GB"/>
        </a:p>
      </dgm:t>
    </dgm:pt>
    <dgm:pt modelId="{D5A9FB87-9EDE-334E-BEFB-D9C1CEF9C746}">
      <dgm:prSet custT="1"/>
      <dgm:spPr/>
      <dgm:t>
        <a:bodyPr/>
        <a:lstStyle/>
        <a:p>
          <a:r>
            <a:rPr lang="en-IE" sz="1400" b="0" i="0" u="none" dirty="0"/>
            <a:t>Methodology and a method  (Turner and </a:t>
          </a:r>
          <a:r>
            <a:rPr lang="en-IE" sz="1400" b="0" i="0" u="none" dirty="0" err="1"/>
            <a:t>Astin</a:t>
          </a:r>
          <a:r>
            <a:rPr lang="en-IE" sz="1400" b="0" i="0" u="none" dirty="0"/>
            <a:t> 2020)</a:t>
          </a:r>
          <a:endParaRPr lang="en-IE" sz="1400" dirty="0"/>
        </a:p>
      </dgm:t>
    </dgm:pt>
    <dgm:pt modelId="{23659899-8F04-B64D-A0B9-CFD8843269DF}" type="parTrans" cxnId="{C633D916-0656-0E4D-9BAC-D77E41440040}">
      <dgm:prSet/>
      <dgm:spPr/>
      <dgm:t>
        <a:bodyPr/>
        <a:lstStyle/>
        <a:p>
          <a:endParaRPr lang="en-GB"/>
        </a:p>
      </dgm:t>
    </dgm:pt>
    <dgm:pt modelId="{CAF51B64-E2E7-3145-82D1-B06BBE1D7D53}" type="sibTrans" cxnId="{C633D916-0656-0E4D-9BAC-D77E41440040}">
      <dgm:prSet/>
      <dgm:spPr/>
      <dgm:t>
        <a:bodyPr/>
        <a:lstStyle/>
        <a:p>
          <a:endParaRPr lang="en-GB"/>
        </a:p>
      </dgm:t>
    </dgm:pt>
    <dgm:pt modelId="{EE9DFAE8-23A2-1844-9A64-37673ABBB2FA}">
      <dgm:prSet custT="1"/>
      <dgm:spPr/>
      <dgm:t>
        <a:bodyPr/>
        <a:lstStyle/>
        <a:p>
          <a:r>
            <a:rPr lang="en-IE" sz="1400" b="0" i="0" u="none" dirty="0"/>
            <a:t>Construct theory from data,</a:t>
          </a:r>
          <a:r>
            <a:rPr lang="en-US" sz="1400" dirty="0"/>
            <a:t> (Bryant and </a:t>
          </a:r>
          <a:r>
            <a:rPr lang="en-US" sz="1400" dirty="0" err="1"/>
            <a:t>Chamez</a:t>
          </a:r>
          <a:r>
            <a:rPr lang="en-US" sz="1400" dirty="0"/>
            <a:t> 2007)</a:t>
          </a:r>
          <a:endParaRPr lang="en-IE" sz="1400" dirty="0"/>
        </a:p>
      </dgm:t>
    </dgm:pt>
    <dgm:pt modelId="{D545C52B-8A7A-0D4A-8D8E-3833639EED77}" type="parTrans" cxnId="{848A9661-5262-324C-8940-9C55D59CC26F}">
      <dgm:prSet/>
      <dgm:spPr/>
      <dgm:t>
        <a:bodyPr/>
        <a:lstStyle/>
        <a:p>
          <a:endParaRPr lang="en-GB"/>
        </a:p>
      </dgm:t>
    </dgm:pt>
    <dgm:pt modelId="{DA42B750-0846-6E44-BC35-11E50CC88E90}" type="sibTrans" cxnId="{848A9661-5262-324C-8940-9C55D59CC26F}">
      <dgm:prSet/>
      <dgm:spPr/>
      <dgm:t>
        <a:bodyPr/>
        <a:lstStyle/>
        <a:p>
          <a:endParaRPr lang="en-GB"/>
        </a:p>
      </dgm:t>
    </dgm:pt>
    <dgm:pt modelId="{11C2B698-2569-9645-93F2-AD37EF21D9BA}">
      <dgm:prSet custT="1"/>
      <dgm:spPr/>
      <dgm:t>
        <a:bodyPr/>
        <a:lstStyle/>
        <a:p>
          <a:r>
            <a:rPr lang="en-US" sz="1400" dirty="0"/>
            <a:t>Limited existing knowledge base,  flexible framework (Bryant and </a:t>
          </a:r>
          <a:r>
            <a:rPr lang="en-US" sz="1400" dirty="0" err="1"/>
            <a:t>Chamez</a:t>
          </a:r>
          <a:r>
            <a:rPr lang="en-US" sz="1400" dirty="0"/>
            <a:t> 2007)</a:t>
          </a:r>
          <a:endParaRPr lang="en-IE" sz="1400" dirty="0"/>
        </a:p>
      </dgm:t>
    </dgm:pt>
    <dgm:pt modelId="{36F38FED-151C-F249-AC2E-1B4A10BCF9E2}" type="parTrans" cxnId="{1E2E419C-C441-2249-83E8-A250BEEAC9C0}">
      <dgm:prSet/>
      <dgm:spPr/>
      <dgm:t>
        <a:bodyPr/>
        <a:lstStyle/>
        <a:p>
          <a:endParaRPr lang="en-GB"/>
        </a:p>
      </dgm:t>
    </dgm:pt>
    <dgm:pt modelId="{F49C7BCA-ACFF-DE44-817F-953B08410C1E}" type="sibTrans" cxnId="{1E2E419C-C441-2249-83E8-A250BEEAC9C0}">
      <dgm:prSet/>
      <dgm:spPr/>
      <dgm:t>
        <a:bodyPr/>
        <a:lstStyle/>
        <a:p>
          <a:endParaRPr lang="en-GB"/>
        </a:p>
      </dgm:t>
    </dgm:pt>
    <dgm:pt modelId="{568D1B06-BF90-084D-BA18-F0383518B96C}" type="pres">
      <dgm:prSet presAssocID="{89CBE24B-DFD1-7840-A6B4-49E2946EA9BA}" presName="linearFlow" presStyleCnt="0">
        <dgm:presLayoutVars>
          <dgm:dir/>
          <dgm:resizeHandles val="exact"/>
        </dgm:presLayoutVars>
      </dgm:prSet>
      <dgm:spPr/>
    </dgm:pt>
    <dgm:pt modelId="{D5CC1697-4F18-4B47-8519-4672B1D87660}" type="pres">
      <dgm:prSet presAssocID="{195505DF-88CE-2A49-82A1-90291FAC2954}" presName="composite" presStyleCnt="0"/>
      <dgm:spPr/>
    </dgm:pt>
    <dgm:pt modelId="{7B97A0DC-1C2B-0743-943B-9F28F499730E}" type="pres">
      <dgm:prSet presAssocID="{195505DF-88CE-2A49-82A1-90291FAC2954}" presName="imgShp" presStyleLbl="fgImgPlac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B40F4F65-A852-E34B-A250-674EFFB07EDA}" type="pres">
      <dgm:prSet presAssocID="{195505DF-88CE-2A49-82A1-90291FAC2954}" presName="txShp" presStyleLbl="node1" presStyleIdx="0" presStyleCnt="2">
        <dgm:presLayoutVars>
          <dgm:bulletEnabled val="1"/>
        </dgm:presLayoutVars>
      </dgm:prSet>
      <dgm:spPr/>
    </dgm:pt>
    <dgm:pt modelId="{27073766-F83B-C740-B993-1D6A158D88BC}" type="pres">
      <dgm:prSet presAssocID="{AA887613-025C-444E-9751-F81FD73A7EAE}" presName="spacing" presStyleCnt="0"/>
      <dgm:spPr/>
    </dgm:pt>
    <dgm:pt modelId="{F7EE7ECD-BA2D-914B-A739-F5F3544A3917}" type="pres">
      <dgm:prSet presAssocID="{70B6D9AC-21BF-734D-879B-504528A56A16}" presName="composite" presStyleCnt="0"/>
      <dgm:spPr/>
    </dgm:pt>
    <dgm:pt modelId="{37187B07-2489-A147-B5D7-437E2911887F}" type="pres">
      <dgm:prSet presAssocID="{70B6D9AC-21BF-734D-879B-504528A56A16}" presName="imgShp" presStyleLbl="fgImgPlace1" presStyleIdx="1" presStyleCnt="2" custScaleX="115593" custScaleY="117954" custLinFactNeighborX="1771" custLinFactNeighborY="-5046"/>
      <dgm:spPr>
        <a:blipFill dpi="0" rotWithShape="1">
          <a:blip xmlns:r="http://schemas.openxmlformats.org/officeDocument/2006/relationships" r:embed="rId2"/>
          <a:srcRect/>
          <a:stretch>
            <a:fillRect l="2503" t="5567" r="2503" b="5567"/>
          </a:stretch>
        </a:blipFill>
      </dgm:spPr>
    </dgm:pt>
    <dgm:pt modelId="{6A924036-8CAA-CB48-BF2E-43DBDF393CA9}" type="pres">
      <dgm:prSet presAssocID="{70B6D9AC-21BF-734D-879B-504528A56A16}" presName="txShp" presStyleLbl="node1" presStyleIdx="1" presStyleCnt="2">
        <dgm:presLayoutVars>
          <dgm:bulletEnabled val="1"/>
        </dgm:presLayoutVars>
      </dgm:prSet>
      <dgm:spPr/>
    </dgm:pt>
  </dgm:ptLst>
  <dgm:cxnLst>
    <dgm:cxn modelId="{BAF20610-41F7-254E-9388-605F06779D70}" type="presOf" srcId="{D5A9FB87-9EDE-334E-BEFB-D9C1CEF9C746}" destId="{6A924036-8CAA-CB48-BF2E-43DBDF393CA9}" srcOrd="0" destOrd="1" presId="urn:microsoft.com/office/officeart/2005/8/layout/vList3"/>
    <dgm:cxn modelId="{C633D916-0656-0E4D-9BAC-D77E41440040}" srcId="{70B6D9AC-21BF-734D-879B-504528A56A16}" destId="{D5A9FB87-9EDE-334E-BEFB-D9C1CEF9C746}" srcOrd="0" destOrd="0" parTransId="{23659899-8F04-B64D-A0B9-CFD8843269DF}" sibTransId="{CAF51B64-E2E7-3145-82D1-B06BBE1D7D53}"/>
    <dgm:cxn modelId="{C0876C35-20E1-FA48-BADE-7B93A3D26CE5}" srcId="{89CBE24B-DFD1-7840-A6B4-49E2946EA9BA}" destId="{70B6D9AC-21BF-734D-879B-504528A56A16}" srcOrd="1" destOrd="0" parTransId="{86FABBD5-BC9C-0947-8DA2-902DA8BA54F7}" sibTransId="{D02DDC84-A9B3-B44E-823E-C59D83161130}"/>
    <dgm:cxn modelId="{40097649-5399-0747-87A8-1701D48C3228}" type="presOf" srcId="{07255C89-A0AB-D843-9B0F-8AD47EE5CACC}" destId="{B40F4F65-A852-E34B-A250-674EFFB07EDA}" srcOrd="0" destOrd="3" presId="urn:microsoft.com/office/officeart/2005/8/layout/vList3"/>
    <dgm:cxn modelId="{7511775A-ACE4-F843-ABE4-88EDE2EED61F}" srcId="{195505DF-88CE-2A49-82A1-90291FAC2954}" destId="{11AB96C1-DF87-9041-BF82-5FA837AB9B00}" srcOrd="0" destOrd="0" parTransId="{557D4A94-B999-874C-97ED-ED285D108511}" sibTransId="{63CF36E2-C058-6840-9930-2C86504C4B8C}"/>
    <dgm:cxn modelId="{3579D85A-546C-7141-A1CB-A0015B736652}" type="presOf" srcId="{41F4BC78-DE3F-ED4E-9B22-F3F2DB17586A}" destId="{B40F4F65-A852-E34B-A250-674EFFB07EDA}" srcOrd="0" destOrd="2" presId="urn:microsoft.com/office/officeart/2005/8/layout/vList3"/>
    <dgm:cxn modelId="{848A9661-5262-324C-8940-9C55D59CC26F}" srcId="{70B6D9AC-21BF-734D-879B-504528A56A16}" destId="{EE9DFAE8-23A2-1844-9A64-37673ABBB2FA}" srcOrd="1" destOrd="0" parTransId="{D545C52B-8A7A-0D4A-8D8E-3833639EED77}" sibTransId="{DA42B750-0846-6E44-BC35-11E50CC88E90}"/>
    <dgm:cxn modelId="{07399569-E925-184D-B214-EBB34B7C4DAF}" type="presOf" srcId="{11C2B698-2569-9645-93F2-AD37EF21D9BA}" destId="{6A924036-8CAA-CB48-BF2E-43DBDF393CA9}" srcOrd="0" destOrd="3" presId="urn:microsoft.com/office/officeart/2005/8/layout/vList3"/>
    <dgm:cxn modelId="{FC2C9474-B012-1D4C-B256-025CCDED50D2}" type="presOf" srcId="{70B6D9AC-21BF-734D-879B-504528A56A16}" destId="{6A924036-8CAA-CB48-BF2E-43DBDF393CA9}" srcOrd="0" destOrd="0" presId="urn:microsoft.com/office/officeart/2005/8/layout/vList3"/>
    <dgm:cxn modelId="{1E2E419C-C441-2249-83E8-A250BEEAC9C0}" srcId="{70B6D9AC-21BF-734D-879B-504528A56A16}" destId="{11C2B698-2569-9645-93F2-AD37EF21D9BA}" srcOrd="2" destOrd="0" parTransId="{36F38FED-151C-F249-AC2E-1B4A10BCF9E2}" sibTransId="{F49C7BCA-ACFF-DE44-817F-953B08410C1E}"/>
    <dgm:cxn modelId="{242CA7A7-BB7D-2A4F-9AF7-9D5737156E34}" srcId="{195505DF-88CE-2A49-82A1-90291FAC2954}" destId="{41F4BC78-DE3F-ED4E-9B22-F3F2DB17586A}" srcOrd="1" destOrd="0" parTransId="{35D880F5-EBB8-A94C-89C6-F67CCC46D55E}" sibTransId="{C0ACED2F-4546-CA41-962F-D0EDD6777558}"/>
    <dgm:cxn modelId="{65C063B2-7F51-C946-B67D-89B7ED667FC4}" type="presOf" srcId="{89CBE24B-DFD1-7840-A6B4-49E2946EA9BA}" destId="{568D1B06-BF90-084D-BA18-F0383518B96C}" srcOrd="0" destOrd="0" presId="urn:microsoft.com/office/officeart/2005/8/layout/vList3"/>
    <dgm:cxn modelId="{1C0261C5-D0FE-BE4D-8A08-C7F222970D8E}" type="presOf" srcId="{195505DF-88CE-2A49-82A1-90291FAC2954}" destId="{B40F4F65-A852-E34B-A250-674EFFB07EDA}" srcOrd="0" destOrd="0" presId="urn:microsoft.com/office/officeart/2005/8/layout/vList3"/>
    <dgm:cxn modelId="{70715CE1-BB8C-DC4F-BC27-627296F3FD2F}" srcId="{89CBE24B-DFD1-7840-A6B4-49E2946EA9BA}" destId="{195505DF-88CE-2A49-82A1-90291FAC2954}" srcOrd="0" destOrd="0" parTransId="{06AE392B-6360-764F-914B-8745A588819C}" sibTransId="{AA887613-025C-444E-9751-F81FD73A7EAE}"/>
    <dgm:cxn modelId="{A62E4AE6-1241-034A-B0A9-E759749BCC85}" type="presOf" srcId="{11AB96C1-DF87-9041-BF82-5FA837AB9B00}" destId="{B40F4F65-A852-E34B-A250-674EFFB07EDA}" srcOrd="0" destOrd="1" presId="urn:microsoft.com/office/officeart/2005/8/layout/vList3"/>
    <dgm:cxn modelId="{021E64EE-EE23-DB4E-89BD-02E0C03ACE99}" type="presOf" srcId="{EE9DFAE8-23A2-1844-9A64-37673ABBB2FA}" destId="{6A924036-8CAA-CB48-BF2E-43DBDF393CA9}" srcOrd="0" destOrd="2" presId="urn:microsoft.com/office/officeart/2005/8/layout/vList3"/>
    <dgm:cxn modelId="{850F19F9-56B7-4D42-917F-1FEF6FACF4A5}" srcId="{195505DF-88CE-2A49-82A1-90291FAC2954}" destId="{07255C89-A0AB-D843-9B0F-8AD47EE5CACC}" srcOrd="2" destOrd="0" parTransId="{87B2FDC6-72E6-144E-B2C0-A78D50C8F7FA}" sibTransId="{8988730D-87A3-C247-99B5-1163E291EEA3}"/>
    <dgm:cxn modelId="{20C00BAB-4B76-C442-8D40-D1C26B00C8CC}" type="presParOf" srcId="{568D1B06-BF90-084D-BA18-F0383518B96C}" destId="{D5CC1697-4F18-4B47-8519-4672B1D87660}" srcOrd="0" destOrd="0" presId="urn:microsoft.com/office/officeart/2005/8/layout/vList3"/>
    <dgm:cxn modelId="{8C5A5C49-89F8-2243-812B-96C40678B57A}" type="presParOf" srcId="{D5CC1697-4F18-4B47-8519-4672B1D87660}" destId="{7B97A0DC-1C2B-0743-943B-9F28F499730E}" srcOrd="0" destOrd="0" presId="urn:microsoft.com/office/officeart/2005/8/layout/vList3"/>
    <dgm:cxn modelId="{A904BAEA-56DF-9B4B-86BA-AF41BE55A0B4}" type="presParOf" srcId="{D5CC1697-4F18-4B47-8519-4672B1D87660}" destId="{B40F4F65-A852-E34B-A250-674EFFB07EDA}" srcOrd="1" destOrd="0" presId="urn:microsoft.com/office/officeart/2005/8/layout/vList3"/>
    <dgm:cxn modelId="{8AC800F1-75E5-E64E-8E26-2AB8ECB18034}" type="presParOf" srcId="{568D1B06-BF90-084D-BA18-F0383518B96C}" destId="{27073766-F83B-C740-B993-1D6A158D88BC}" srcOrd="1" destOrd="0" presId="urn:microsoft.com/office/officeart/2005/8/layout/vList3"/>
    <dgm:cxn modelId="{D54DFD5D-DD04-0F4A-8CE5-F1242915A8AF}" type="presParOf" srcId="{568D1B06-BF90-084D-BA18-F0383518B96C}" destId="{F7EE7ECD-BA2D-914B-A739-F5F3544A3917}" srcOrd="2" destOrd="0" presId="urn:microsoft.com/office/officeart/2005/8/layout/vList3"/>
    <dgm:cxn modelId="{D2AE96DD-84C9-774B-A27B-5E2AA74A41EB}" type="presParOf" srcId="{F7EE7ECD-BA2D-914B-A739-F5F3544A3917}" destId="{37187B07-2489-A147-B5D7-437E2911887F}" srcOrd="0" destOrd="0" presId="urn:microsoft.com/office/officeart/2005/8/layout/vList3"/>
    <dgm:cxn modelId="{FDECD048-B0DE-A84A-9C13-E2ACA81D3441}" type="presParOf" srcId="{F7EE7ECD-BA2D-914B-A739-F5F3544A3917}" destId="{6A924036-8CAA-CB48-BF2E-43DBDF393CA9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6B4FE61-61D0-CA4E-AF82-9087916472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FAC9EFA6-9A8B-7C4F-A25C-05C8EE0A193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>
              <a:solidFill>
                <a:schemeClr val="bg1"/>
              </a:solidFill>
            </a:rPr>
            <a:t>Data Collection = Mixed method survey</a:t>
          </a:r>
        </a:p>
        <a:p>
          <a:pPr>
            <a:lnSpc>
              <a:spcPct val="100000"/>
            </a:lnSpc>
          </a:pPr>
          <a:endParaRPr lang="en-IE" sz="1400" dirty="0">
            <a:solidFill>
              <a:schemeClr val="bg1"/>
            </a:solidFill>
          </a:endParaRPr>
        </a:p>
      </dgm:t>
    </dgm:pt>
    <dgm:pt modelId="{441C0FCF-AB31-2447-BEAE-A9FB49B8E9A6}" type="parTrans" cxnId="{A62D05CE-FF25-E54F-A618-AA0112ADA5BD}">
      <dgm:prSet/>
      <dgm:spPr/>
      <dgm:t>
        <a:bodyPr/>
        <a:lstStyle/>
        <a:p>
          <a:endParaRPr lang="en-GB"/>
        </a:p>
      </dgm:t>
    </dgm:pt>
    <dgm:pt modelId="{3C1E1660-4CCE-D147-8B09-4D9E95B8261D}" type="sibTrans" cxnId="{A62D05CE-FF25-E54F-A618-AA0112ADA5BD}">
      <dgm:prSet/>
      <dgm:spPr/>
      <dgm:t>
        <a:bodyPr/>
        <a:lstStyle/>
        <a:p>
          <a:endParaRPr lang="en-GB"/>
        </a:p>
      </dgm:t>
    </dgm:pt>
    <dgm:pt modelId="{E87174DB-E306-ED4D-96B7-2FE0B97CFE04}">
      <dgm:prSet/>
      <dgm:spPr/>
      <dgm:t>
        <a:bodyPr/>
        <a:lstStyle/>
        <a:p>
          <a:pPr>
            <a:lnSpc>
              <a:spcPct val="100000"/>
            </a:lnSpc>
          </a:pPr>
          <a:endParaRPr lang="en-IE" dirty="0"/>
        </a:p>
      </dgm:t>
    </dgm:pt>
    <dgm:pt modelId="{44585B80-D5EC-D441-8F19-1162A639E080}" type="parTrans" cxnId="{BC9F0E1A-D83F-4748-8691-812C8DC67DB4}">
      <dgm:prSet/>
      <dgm:spPr/>
      <dgm:t>
        <a:bodyPr/>
        <a:lstStyle/>
        <a:p>
          <a:endParaRPr lang="en-GB"/>
        </a:p>
      </dgm:t>
    </dgm:pt>
    <dgm:pt modelId="{5C2E3331-EFE3-1549-AB64-A66D818506B2}" type="sibTrans" cxnId="{BC9F0E1A-D83F-4748-8691-812C8DC67DB4}">
      <dgm:prSet/>
      <dgm:spPr/>
      <dgm:t>
        <a:bodyPr/>
        <a:lstStyle/>
        <a:p>
          <a:endParaRPr lang="en-GB"/>
        </a:p>
      </dgm:t>
    </dgm:pt>
    <dgm:pt modelId="{F12DFAB6-DB51-6145-9CF0-5C70FDD4695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E" sz="2000" dirty="0">
              <a:solidFill>
                <a:schemeClr val="bg1"/>
              </a:solidFill>
            </a:rPr>
            <a:t>Literature review </a:t>
          </a:r>
        </a:p>
        <a:p>
          <a:pPr>
            <a:lnSpc>
              <a:spcPct val="100000"/>
            </a:lnSpc>
          </a:pPr>
          <a:r>
            <a:rPr lang="en-IE" sz="2000" dirty="0">
              <a:solidFill>
                <a:schemeClr val="bg1"/>
              </a:solidFill>
            </a:rPr>
            <a:t>Secondary literature review to support findings, -</a:t>
          </a:r>
          <a:r>
            <a:rPr lang="en-IE" sz="1600" i="1" dirty="0">
              <a:solidFill>
                <a:schemeClr val="bg1"/>
              </a:solidFill>
            </a:rPr>
            <a:t>integrated into findings.</a:t>
          </a:r>
        </a:p>
      </dgm:t>
    </dgm:pt>
    <dgm:pt modelId="{66DA9E2D-ADB2-BC43-9170-2E8871B6CBA4}" type="parTrans" cxnId="{A4CA8108-F799-C749-861C-19CF6C8EA3B0}">
      <dgm:prSet/>
      <dgm:spPr/>
      <dgm:t>
        <a:bodyPr/>
        <a:lstStyle/>
        <a:p>
          <a:endParaRPr lang="en-GB"/>
        </a:p>
      </dgm:t>
    </dgm:pt>
    <dgm:pt modelId="{75F81AE9-ED55-1040-9C5E-881898A35429}" type="sibTrans" cxnId="{A4CA8108-F799-C749-861C-19CF6C8EA3B0}">
      <dgm:prSet/>
      <dgm:spPr/>
      <dgm:t>
        <a:bodyPr/>
        <a:lstStyle/>
        <a:p>
          <a:endParaRPr lang="en-GB"/>
        </a:p>
      </dgm:t>
    </dgm:pt>
    <dgm:pt modelId="{AA3E4AF3-1CAF-C14E-B7C1-F3AE7C9CFD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E" sz="2000" dirty="0">
              <a:solidFill>
                <a:schemeClr val="bg1"/>
              </a:solidFill>
            </a:rPr>
            <a:t>Data Analysis</a:t>
          </a:r>
        </a:p>
        <a:p>
          <a:pPr>
            <a:lnSpc>
              <a:spcPct val="100000"/>
            </a:lnSpc>
          </a:pPr>
          <a:endParaRPr lang="en-IE" sz="1400" dirty="0">
            <a:solidFill>
              <a:schemeClr val="bg1"/>
            </a:solidFill>
          </a:endParaRPr>
        </a:p>
      </dgm:t>
    </dgm:pt>
    <dgm:pt modelId="{F5BB1E41-8A8C-6441-815F-31B7C1D2A0CC}" type="parTrans" cxnId="{3E85983F-DDA4-9C4F-9F0F-DC6B7656F145}">
      <dgm:prSet/>
      <dgm:spPr/>
      <dgm:t>
        <a:bodyPr/>
        <a:lstStyle/>
        <a:p>
          <a:endParaRPr lang="en-GB"/>
        </a:p>
      </dgm:t>
    </dgm:pt>
    <dgm:pt modelId="{1B8E8A2C-80D3-1649-8B54-F51DF09036E9}" type="sibTrans" cxnId="{3E85983F-DDA4-9C4F-9F0F-DC6B7656F145}">
      <dgm:prSet/>
      <dgm:spPr/>
      <dgm:t>
        <a:bodyPr/>
        <a:lstStyle/>
        <a:p>
          <a:endParaRPr lang="en-GB"/>
        </a:p>
      </dgm:t>
    </dgm:pt>
    <dgm:pt modelId="{57445538-8D08-4462-892A-79EAC910B767}" type="pres">
      <dgm:prSet presAssocID="{E6B4FE61-61D0-CA4E-AF82-9087916472A1}" presName="root" presStyleCnt="0">
        <dgm:presLayoutVars>
          <dgm:dir/>
          <dgm:resizeHandles val="exact"/>
        </dgm:presLayoutVars>
      </dgm:prSet>
      <dgm:spPr/>
    </dgm:pt>
    <dgm:pt modelId="{3065F7A0-38D3-4B3E-8789-39D1D90A7C77}" type="pres">
      <dgm:prSet presAssocID="{F12DFAB6-DB51-6145-9CF0-5C70FDD46953}" presName="compNode" presStyleCnt="0"/>
      <dgm:spPr/>
    </dgm:pt>
    <dgm:pt modelId="{A5F233D9-1885-42C2-BA3A-7278828510E7}" type="pres">
      <dgm:prSet presAssocID="{F12DFAB6-DB51-6145-9CF0-5C70FDD46953}" presName="bgRect" presStyleLbl="bgShp" presStyleIdx="0" presStyleCnt="3"/>
      <dgm:spPr/>
    </dgm:pt>
    <dgm:pt modelId="{20836651-C72C-4657-ABCB-FE2811EF2252}" type="pres">
      <dgm:prSet presAssocID="{F12DFAB6-DB51-6145-9CF0-5C70FDD4695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1428F19-D69B-44DF-9F7B-AAB3E01B0FDE}" type="pres">
      <dgm:prSet presAssocID="{F12DFAB6-DB51-6145-9CF0-5C70FDD46953}" presName="spaceRect" presStyleCnt="0"/>
      <dgm:spPr/>
    </dgm:pt>
    <dgm:pt modelId="{89074AEF-E7C9-4232-ABF0-89B5DF4E82BD}" type="pres">
      <dgm:prSet presAssocID="{F12DFAB6-DB51-6145-9CF0-5C70FDD46953}" presName="parTx" presStyleLbl="revTx" presStyleIdx="0" presStyleCnt="4" custScaleX="111731" custLinFactNeighborX="-4813" custLinFactNeighborY="-1440">
        <dgm:presLayoutVars>
          <dgm:chMax val="0"/>
          <dgm:chPref val="0"/>
        </dgm:presLayoutVars>
      </dgm:prSet>
      <dgm:spPr/>
    </dgm:pt>
    <dgm:pt modelId="{8117D608-48A6-43C7-965B-B88247B6D54B}" type="pres">
      <dgm:prSet presAssocID="{75F81AE9-ED55-1040-9C5E-881898A35429}" presName="sibTrans" presStyleCnt="0"/>
      <dgm:spPr/>
    </dgm:pt>
    <dgm:pt modelId="{639A82DF-FBDA-4E8E-B629-3C1095AD2A50}" type="pres">
      <dgm:prSet presAssocID="{FAC9EFA6-9A8B-7C4F-A25C-05C8EE0A193E}" presName="compNode" presStyleCnt="0"/>
      <dgm:spPr/>
    </dgm:pt>
    <dgm:pt modelId="{449EC814-6CDF-42E3-91F4-A530506D5C54}" type="pres">
      <dgm:prSet presAssocID="{FAC9EFA6-9A8B-7C4F-A25C-05C8EE0A193E}" presName="bgRect" presStyleLbl="bgShp" presStyleIdx="1" presStyleCnt="3"/>
      <dgm:spPr/>
    </dgm:pt>
    <dgm:pt modelId="{E473CC49-9ABA-4CCC-AAE0-AAAEEC52C2A6}" type="pres">
      <dgm:prSet presAssocID="{FAC9EFA6-9A8B-7C4F-A25C-05C8EE0A193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4C40618-DB5F-44A9-AB77-E66264015AC2}" type="pres">
      <dgm:prSet presAssocID="{FAC9EFA6-9A8B-7C4F-A25C-05C8EE0A193E}" presName="spaceRect" presStyleCnt="0"/>
      <dgm:spPr/>
    </dgm:pt>
    <dgm:pt modelId="{6EAD765E-0C99-4EEB-BD12-460E05B9DCA7}" type="pres">
      <dgm:prSet presAssocID="{FAC9EFA6-9A8B-7C4F-A25C-05C8EE0A193E}" presName="parTx" presStyleLbl="revTx" presStyleIdx="1" presStyleCnt="4" custScaleX="168219" custScaleY="82628" custLinFactNeighborX="24800" custLinFactNeighborY="16452">
        <dgm:presLayoutVars>
          <dgm:chMax val="0"/>
          <dgm:chPref val="0"/>
        </dgm:presLayoutVars>
      </dgm:prSet>
      <dgm:spPr/>
    </dgm:pt>
    <dgm:pt modelId="{AE8B2071-E79C-4B15-B2C4-91DDE03481CB}" type="pres">
      <dgm:prSet presAssocID="{FAC9EFA6-9A8B-7C4F-A25C-05C8EE0A193E}" presName="desTx" presStyleLbl="revTx" presStyleIdx="2" presStyleCnt="4">
        <dgm:presLayoutVars/>
      </dgm:prSet>
      <dgm:spPr/>
    </dgm:pt>
    <dgm:pt modelId="{C91384D1-283C-43C8-AE53-0C90B56363F8}" type="pres">
      <dgm:prSet presAssocID="{3C1E1660-4CCE-D147-8B09-4D9E95B8261D}" presName="sibTrans" presStyleCnt="0"/>
      <dgm:spPr/>
    </dgm:pt>
    <dgm:pt modelId="{E1AFF93E-9F4F-4C48-883D-D43C88A5CBDB}" type="pres">
      <dgm:prSet presAssocID="{AA3E4AF3-1CAF-C14E-B7C1-F3AE7C9CFDAD}" presName="compNode" presStyleCnt="0"/>
      <dgm:spPr/>
    </dgm:pt>
    <dgm:pt modelId="{9F923F34-C556-41C6-8C96-6A0ABAA672E4}" type="pres">
      <dgm:prSet presAssocID="{AA3E4AF3-1CAF-C14E-B7C1-F3AE7C9CFDAD}" presName="bgRect" presStyleLbl="bgShp" presStyleIdx="2" presStyleCnt="3"/>
      <dgm:spPr/>
    </dgm:pt>
    <dgm:pt modelId="{1477AE03-B8C2-4C9F-AD60-34EBDE7F3E38}" type="pres">
      <dgm:prSet presAssocID="{AA3E4AF3-1CAF-C14E-B7C1-F3AE7C9CFDA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22CE4BC-44C4-45F5-A560-77F1A53E7464}" type="pres">
      <dgm:prSet presAssocID="{AA3E4AF3-1CAF-C14E-B7C1-F3AE7C9CFDAD}" presName="spaceRect" presStyleCnt="0"/>
      <dgm:spPr/>
    </dgm:pt>
    <dgm:pt modelId="{4FC5BA65-1060-4A23-BD69-4660285981D9}" type="pres">
      <dgm:prSet presAssocID="{AA3E4AF3-1CAF-C14E-B7C1-F3AE7C9CFDAD}" presName="parTx" presStyleLbl="revTx" presStyleIdx="3" presStyleCnt="4" custLinFactNeighborX="1202" custLinFactNeighborY="13396">
        <dgm:presLayoutVars>
          <dgm:chMax val="0"/>
          <dgm:chPref val="0"/>
        </dgm:presLayoutVars>
      </dgm:prSet>
      <dgm:spPr/>
    </dgm:pt>
  </dgm:ptLst>
  <dgm:cxnLst>
    <dgm:cxn modelId="{A4CA8108-F799-C749-861C-19CF6C8EA3B0}" srcId="{E6B4FE61-61D0-CA4E-AF82-9087916472A1}" destId="{F12DFAB6-DB51-6145-9CF0-5C70FDD46953}" srcOrd="0" destOrd="0" parTransId="{66DA9E2D-ADB2-BC43-9170-2E8871B6CBA4}" sibTransId="{75F81AE9-ED55-1040-9C5E-881898A35429}"/>
    <dgm:cxn modelId="{BC9F0E1A-D83F-4748-8691-812C8DC67DB4}" srcId="{FAC9EFA6-9A8B-7C4F-A25C-05C8EE0A193E}" destId="{E87174DB-E306-ED4D-96B7-2FE0B97CFE04}" srcOrd="0" destOrd="0" parTransId="{44585B80-D5EC-D441-8F19-1162A639E080}" sibTransId="{5C2E3331-EFE3-1549-AB64-A66D818506B2}"/>
    <dgm:cxn modelId="{91AA9F2B-FE6E-634A-AF7F-8BFAA01ABCB6}" type="presOf" srcId="{E6B4FE61-61D0-CA4E-AF82-9087916472A1}" destId="{57445538-8D08-4462-892A-79EAC910B767}" srcOrd="0" destOrd="0" presId="urn:microsoft.com/office/officeart/2018/2/layout/IconVerticalSolidList"/>
    <dgm:cxn modelId="{F164D132-E54D-2045-BD6A-2B96F8A809E2}" type="presOf" srcId="{AA3E4AF3-1CAF-C14E-B7C1-F3AE7C9CFDAD}" destId="{4FC5BA65-1060-4A23-BD69-4660285981D9}" srcOrd="0" destOrd="0" presId="urn:microsoft.com/office/officeart/2018/2/layout/IconVerticalSolidList"/>
    <dgm:cxn modelId="{3E85983F-DDA4-9C4F-9F0F-DC6B7656F145}" srcId="{E6B4FE61-61D0-CA4E-AF82-9087916472A1}" destId="{AA3E4AF3-1CAF-C14E-B7C1-F3AE7C9CFDAD}" srcOrd="2" destOrd="0" parTransId="{F5BB1E41-8A8C-6441-815F-31B7C1D2A0CC}" sibTransId="{1B8E8A2C-80D3-1649-8B54-F51DF09036E9}"/>
    <dgm:cxn modelId="{93708C4C-C134-C540-93BE-AA89B7638D1F}" type="presOf" srcId="{E87174DB-E306-ED4D-96B7-2FE0B97CFE04}" destId="{AE8B2071-E79C-4B15-B2C4-91DDE03481CB}" srcOrd="0" destOrd="0" presId="urn:microsoft.com/office/officeart/2018/2/layout/IconVerticalSolidList"/>
    <dgm:cxn modelId="{2B76DF50-9A81-5046-9780-A3660D9A9712}" type="presOf" srcId="{F12DFAB6-DB51-6145-9CF0-5C70FDD46953}" destId="{89074AEF-E7C9-4232-ABF0-89B5DF4E82BD}" srcOrd="0" destOrd="0" presId="urn:microsoft.com/office/officeart/2018/2/layout/IconVerticalSolidList"/>
    <dgm:cxn modelId="{61C78CC6-2225-F540-BDF6-21E061016C20}" type="presOf" srcId="{FAC9EFA6-9A8B-7C4F-A25C-05C8EE0A193E}" destId="{6EAD765E-0C99-4EEB-BD12-460E05B9DCA7}" srcOrd="0" destOrd="0" presId="urn:microsoft.com/office/officeart/2018/2/layout/IconVerticalSolidList"/>
    <dgm:cxn modelId="{A62D05CE-FF25-E54F-A618-AA0112ADA5BD}" srcId="{E6B4FE61-61D0-CA4E-AF82-9087916472A1}" destId="{FAC9EFA6-9A8B-7C4F-A25C-05C8EE0A193E}" srcOrd="1" destOrd="0" parTransId="{441C0FCF-AB31-2447-BEAE-A9FB49B8E9A6}" sibTransId="{3C1E1660-4CCE-D147-8B09-4D9E95B8261D}"/>
    <dgm:cxn modelId="{355A7ED3-0704-EC40-98F0-F3FBDF82618B}" type="presParOf" srcId="{57445538-8D08-4462-892A-79EAC910B767}" destId="{3065F7A0-38D3-4B3E-8789-39D1D90A7C77}" srcOrd="0" destOrd="0" presId="urn:microsoft.com/office/officeart/2018/2/layout/IconVerticalSolidList"/>
    <dgm:cxn modelId="{6F8B3309-0AF2-5B44-A5CA-6D9AF7895C26}" type="presParOf" srcId="{3065F7A0-38D3-4B3E-8789-39D1D90A7C77}" destId="{A5F233D9-1885-42C2-BA3A-7278828510E7}" srcOrd="0" destOrd="0" presId="urn:microsoft.com/office/officeart/2018/2/layout/IconVerticalSolidList"/>
    <dgm:cxn modelId="{32EF3B22-20F0-CF4E-9079-E84A117A2375}" type="presParOf" srcId="{3065F7A0-38D3-4B3E-8789-39D1D90A7C77}" destId="{20836651-C72C-4657-ABCB-FE2811EF2252}" srcOrd="1" destOrd="0" presId="urn:microsoft.com/office/officeart/2018/2/layout/IconVerticalSolidList"/>
    <dgm:cxn modelId="{32E82B76-C766-BE4D-97DE-7D24D712E517}" type="presParOf" srcId="{3065F7A0-38D3-4B3E-8789-39D1D90A7C77}" destId="{D1428F19-D69B-44DF-9F7B-AAB3E01B0FDE}" srcOrd="2" destOrd="0" presId="urn:microsoft.com/office/officeart/2018/2/layout/IconVerticalSolidList"/>
    <dgm:cxn modelId="{E64B1435-0A81-394B-9020-11A677F4AEF7}" type="presParOf" srcId="{3065F7A0-38D3-4B3E-8789-39D1D90A7C77}" destId="{89074AEF-E7C9-4232-ABF0-89B5DF4E82BD}" srcOrd="3" destOrd="0" presId="urn:microsoft.com/office/officeart/2018/2/layout/IconVerticalSolidList"/>
    <dgm:cxn modelId="{79601577-9697-9047-84C0-D62DF07E629C}" type="presParOf" srcId="{57445538-8D08-4462-892A-79EAC910B767}" destId="{8117D608-48A6-43C7-965B-B88247B6D54B}" srcOrd="1" destOrd="0" presId="urn:microsoft.com/office/officeart/2018/2/layout/IconVerticalSolidList"/>
    <dgm:cxn modelId="{9F5760F0-6D76-1C4F-BA6A-39BD7E43870C}" type="presParOf" srcId="{57445538-8D08-4462-892A-79EAC910B767}" destId="{639A82DF-FBDA-4E8E-B629-3C1095AD2A50}" srcOrd="2" destOrd="0" presId="urn:microsoft.com/office/officeart/2018/2/layout/IconVerticalSolidList"/>
    <dgm:cxn modelId="{BF8F16F5-FA0E-7A43-9D45-3024E7FB3FA7}" type="presParOf" srcId="{639A82DF-FBDA-4E8E-B629-3C1095AD2A50}" destId="{449EC814-6CDF-42E3-91F4-A530506D5C54}" srcOrd="0" destOrd="0" presId="urn:microsoft.com/office/officeart/2018/2/layout/IconVerticalSolidList"/>
    <dgm:cxn modelId="{BDBA7F08-76DB-004E-A893-5B5C47548076}" type="presParOf" srcId="{639A82DF-FBDA-4E8E-B629-3C1095AD2A50}" destId="{E473CC49-9ABA-4CCC-AAE0-AAAEEC52C2A6}" srcOrd="1" destOrd="0" presId="urn:microsoft.com/office/officeart/2018/2/layout/IconVerticalSolidList"/>
    <dgm:cxn modelId="{1B691CDB-E0A7-D341-A152-5EF63E50E314}" type="presParOf" srcId="{639A82DF-FBDA-4E8E-B629-3C1095AD2A50}" destId="{C4C40618-DB5F-44A9-AB77-E66264015AC2}" srcOrd="2" destOrd="0" presId="urn:microsoft.com/office/officeart/2018/2/layout/IconVerticalSolidList"/>
    <dgm:cxn modelId="{27F0FB0C-8F09-FA45-BB8F-F3A842E94E2D}" type="presParOf" srcId="{639A82DF-FBDA-4E8E-B629-3C1095AD2A50}" destId="{6EAD765E-0C99-4EEB-BD12-460E05B9DCA7}" srcOrd="3" destOrd="0" presId="urn:microsoft.com/office/officeart/2018/2/layout/IconVerticalSolidList"/>
    <dgm:cxn modelId="{DB1B209A-850B-7948-AD1F-17D822D4A3A7}" type="presParOf" srcId="{639A82DF-FBDA-4E8E-B629-3C1095AD2A50}" destId="{AE8B2071-E79C-4B15-B2C4-91DDE03481CB}" srcOrd="4" destOrd="0" presId="urn:microsoft.com/office/officeart/2018/2/layout/IconVerticalSolidList"/>
    <dgm:cxn modelId="{632E50AC-B582-FE4B-B88A-E0218C12C32F}" type="presParOf" srcId="{57445538-8D08-4462-892A-79EAC910B767}" destId="{C91384D1-283C-43C8-AE53-0C90B56363F8}" srcOrd="3" destOrd="0" presId="urn:microsoft.com/office/officeart/2018/2/layout/IconVerticalSolidList"/>
    <dgm:cxn modelId="{AC225540-D919-3E44-9FF3-2AB0244E76E9}" type="presParOf" srcId="{57445538-8D08-4462-892A-79EAC910B767}" destId="{E1AFF93E-9F4F-4C48-883D-D43C88A5CBDB}" srcOrd="4" destOrd="0" presId="urn:microsoft.com/office/officeart/2018/2/layout/IconVerticalSolidList"/>
    <dgm:cxn modelId="{6E8E68DD-4BC4-C442-9B8C-0B2116C52009}" type="presParOf" srcId="{E1AFF93E-9F4F-4C48-883D-D43C88A5CBDB}" destId="{9F923F34-C556-41C6-8C96-6A0ABAA672E4}" srcOrd="0" destOrd="0" presId="urn:microsoft.com/office/officeart/2018/2/layout/IconVerticalSolidList"/>
    <dgm:cxn modelId="{D867DF22-CC06-7C4A-BECD-9021469C4AD3}" type="presParOf" srcId="{E1AFF93E-9F4F-4C48-883D-D43C88A5CBDB}" destId="{1477AE03-B8C2-4C9F-AD60-34EBDE7F3E38}" srcOrd="1" destOrd="0" presId="urn:microsoft.com/office/officeart/2018/2/layout/IconVerticalSolidList"/>
    <dgm:cxn modelId="{9C41EB70-C9AD-4C42-9E7C-22BD4E8C423B}" type="presParOf" srcId="{E1AFF93E-9F4F-4C48-883D-D43C88A5CBDB}" destId="{222CE4BC-44C4-45F5-A560-77F1A53E7464}" srcOrd="2" destOrd="0" presId="urn:microsoft.com/office/officeart/2018/2/layout/IconVerticalSolidList"/>
    <dgm:cxn modelId="{E6482E7E-0380-5642-B3F3-EAA98FF8CE7A}" type="presParOf" srcId="{E1AFF93E-9F4F-4C48-883D-D43C88A5CBDB}" destId="{4FC5BA65-1060-4A23-BD69-4660285981D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818D0C1-8B37-A24C-AE60-BD42E3A4968B}" type="doc">
      <dgm:prSet loTypeId="urn:microsoft.com/office/officeart/2005/8/layout/vList4" loCatId="relationship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2BE7736-E5EB-AB48-ACDA-2551AD3CA90E}">
      <dgm:prSet/>
      <dgm:spPr/>
      <dgm:t>
        <a:bodyPr/>
        <a:lstStyle/>
        <a:p>
          <a:pPr>
            <a:buNone/>
          </a:pPr>
          <a:r>
            <a:rPr lang="en-IE" b="0" i="0"/>
            <a:t>Early research on motivations in community choirs</a:t>
          </a:r>
          <a:endParaRPr lang="en-IE"/>
        </a:p>
      </dgm:t>
    </dgm:pt>
    <dgm:pt modelId="{1EAF8049-4C3A-9546-AE02-27ACB1FE6704}" type="parTrans" cxnId="{E5AF3D68-5CB5-9147-A8AE-ED5E8A98545C}">
      <dgm:prSet/>
      <dgm:spPr/>
      <dgm:t>
        <a:bodyPr/>
        <a:lstStyle/>
        <a:p>
          <a:endParaRPr lang="en-GB"/>
        </a:p>
      </dgm:t>
    </dgm:pt>
    <dgm:pt modelId="{916EB9C2-E59A-7648-A89B-61F324A09B0B}" type="sibTrans" cxnId="{E5AF3D68-5CB5-9147-A8AE-ED5E8A98545C}">
      <dgm:prSet/>
      <dgm:spPr/>
      <dgm:t>
        <a:bodyPr/>
        <a:lstStyle/>
        <a:p>
          <a:endParaRPr lang="en-GB"/>
        </a:p>
      </dgm:t>
    </dgm:pt>
    <dgm:pt modelId="{4B5A73BB-5D92-494D-978E-5866BE24185D}">
      <dgm:prSet/>
      <dgm:spPr/>
      <dgm:t>
        <a:bodyPr/>
        <a:lstStyle/>
        <a:p>
          <a:r>
            <a:rPr lang="en-IE" dirty="0"/>
            <a:t>Focused on demographics and link to previous music studies</a:t>
          </a:r>
        </a:p>
      </dgm:t>
    </dgm:pt>
    <dgm:pt modelId="{8C8D95AE-7448-CE4A-A1C3-DA7424D953FF}" type="parTrans" cxnId="{426619DE-BF0A-EA4C-908B-09A38E37E604}">
      <dgm:prSet/>
      <dgm:spPr/>
      <dgm:t>
        <a:bodyPr/>
        <a:lstStyle/>
        <a:p>
          <a:endParaRPr lang="en-GB"/>
        </a:p>
      </dgm:t>
    </dgm:pt>
    <dgm:pt modelId="{E5D21A32-CC74-5D45-9508-8D88C450B941}" type="sibTrans" cxnId="{426619DE-BF0A-EA4C-908B-09A38E37E604}">
      <dgm:prSet/>
      <dgm:spPr/>
      <dgm:t>
        <a:bodyPr/>
        <a:lstStyle/>
        <a:p>
          <a:endParaRPr lang="en-GB"/>
        </a:p>
      </dgm:t>
    </dgm:pt>
    <dgm:pt modelId="{00123275-C196-354A-A1F2-3D0B11ACCA7F}">
      <dgm:prSet/>
      <dgm:spPr/>
      <dgm:t>
        <a:bodyPr/>
        <a:lstStyle/>
        <a:p>
          <a:r>
            <a:rPr lang="en-IE" b="0" i="0" dirty="0"/>
            <a:t>Shifting demographics and motivations</a:t>
          </a:r>
          <a:endParaRPr lang="en-IE" dirty="0"/>
        </a:p>
      </dgm:t>
    </dgm:pt>
    <dgm:pt modelId="{BA414F85-1778-0D41-8BA7-34AD082D7E67}" type="parTrans" cxnId="{F8BAA083-9432-E545-8B0D-CAD9BEA31164}">
      <dgm:prSet/>
      <dgm:spPr/>
      <dgm:t>
        <a:bodyPr/>
        <a:lstStyle/>
        <a:p>
          <a:endParaRPr lang="en-GB"/>
        </a:p>
      </dgm:t>
    </dgm:pt>
    <dgm:pt modelId="{A627678A-1E1C-624D-8766-431083A2B50D}" type="sibTrans" cxnId="{F8BAA083-9432-E545-8B0D-CAD9BEA31164}">
      <dgm:prSet/>
      <dgm:spPr/>
      <dgm:t>
        <a:bodyPr/>
        <a:lstStyle/>
        <a:p>
          <a:endParaRPr lang="en-GB"/>
        </a:p>
      </dgm:t>
    </dgm:pt>
    <dgm:pt modelId="{6EBB5204-F085-1740-B61C-2D4DEEDC0014}">
      <dgm:prSet/>
      <dgm:spPr/>
      <dgm:t>
        <a:bodyPr/>
        <a:lstStyle/>
        <a:p>
          <a:r>
            <a:rPr lang="en-IE" dirty="0"/>
            <a:t>Later research revealed a growing age demographic, 40+ (Tipp 1992; Vincent 1997; Bell ,2000)</a:t>
          </a:r>
        </a:p>
      </dgm:t>
    </dgm:pt>
    <dgm:pt modelId="{F4414E3B-FD67-E147-B797-07D9FEA45D66}" type="parTrans" cxnId="{126348D3-000E-ED45-A143-82D015DF13FC}">
      <dgm:prSet/>
      <dgm:spPr/>
      <dgm:t>
        <a:bodyPr/>
        <a:lstStyle/>
        <a:p>
          <a:endParaRPr lang="en-GB"/>
        </a:p>
      </dgm:t>
    </dgm:pt>
    <dgm:pt modelId="{F4A9A026-045B-6F4F-B563-E755E7E8E9D6}" type="sibTrans" cxnId="{126348D3-000E-ED45-A143-82D015DF13FC}">
      <dgm:prSet/>
      <dgm:spPr/>
      <dgm:t>
        <a:bodyPr/>
        <a:lstStyle/>
        <a:p>
          <a:endParaRPr lang="en-GB"/>
        </a:p>
      </dgm:t>
    </dgm:pt>
    <dgm:pt modelId="{81763A8B-3CEE-C841-BD11-B2FD2A8D84EE}">
      <dgm:prSet/>
      <dgm:spPr/>
      <dgm:t>
        <a:bodyPr/>
        <a:lstStyle/>
        <a:p>
          <a:r>
            <a:rPr lang="en-IE" dirty="0"/>
            <a:t>Motivations primarily focus on the enjoyment of music social connection and sense of community (Holmquist 1995; Chorus America 2003) </a:t>
          </a:r>
        </a:p>
      </dgm:t>
    </dgm:pt>
    <dgm:pt modelId="{AD23B160-BB96-5749-BAAD-175DE0857724}" type="parTrans" cxnId="{734B2932-FE78-984D-A586-804BB094B55F}">
      <dgm:prSet/>
      <dgm:spPr/>
      <dgm:t>
        <a:bodyPr/>
        <a:lstStyle/>
        <a:p>
          <a:endParaRPr lang="en-GB"/>
        </a:p>
      </dgm:t>
    </dgm:pt>
    <dgm:pt modelId="{7EB4FD58-44EC-824A-A7E3-E9C41A0FB736}" type="sibTrans" cxnId="{734B2932-FE78-984D-A586-804BB094B55F}">
      <dgm:prSet/>
      <dgm:spPr/>
      <dgm:t>
        <a:bodyPr/>
        <a:lstStyle/>
        <a:p>
          <a:endParaRPr lang="en-GB"/>
        </a:p>
      </dgm:t>
    </dgm:pt>
    <dgm:pt modelId="{BD55C679-6DCB-6E4F-BDC1-BED8FB99D5A5}">
      <dgm:prSet/>
      <dgm:spPr/>
      <dgm:t>
        <a:bodyPr/>
        <a:lstStyle/>
        <a:p>
          <a:r>
            <a:rPr lang="en-IE" b="0" i="0" dirty="0"/>
            <a:t>Coinciding with the blossoming singing for health research </a:t>
          </a:r>
          <a:r>
            <a:rPr lang="en-IE" dirty="0"/>
            <a:t>(Williams et al., 2018; </a:t>
          </a:r>
          <a:r>
            <a:rPr lang="en-IE" dirty="0" err="1"/>
            <a:t>Fancourt</a:t>
          </a:r>
          <a:r>
            <a:rPr lang="en-IE" dirty="0"/>
            <a:t> et al., 2019; Camlin et al., 2020; </a:t>
          </a:r>
          <a:r>
            <a:rPr lang="en-IE" dirty="0" err="1"/>
            <a:t>Warran</a:t>
          </a:r>
          <a:r>
            <a:rPr lang="en-IE" dirty="0"/>
            <a:t> et al., 2022; Campbell et al., 2022; </a:t>
          </a:r>
          <a:r>
            <a:rPr lang="en-IE" dirty="0" err="1"/>
            <a:t>Więch</a:t>
          </a:r>
          <a:r>
            <a:rPr lang="en-IE" dirty="0"/>
            <a:t> et al., 2023), </a:t>
          </a:r>
        </a:p>
      </dgm:t>
    </dgm:pt>
    <dgm:pt modelId="{5653882C-F939-8F45-845B-60D5533E8E14}" type="parTrans" cxnId="{832CF2EC-F26A-5948-B065-248E06DED64A}">
      <dgm:prSet/>
      <dgm:spPr/>
      <dgm:t>
        <a:bodyPr/>
        <a:lstStyle/>
        <a:p>
          <a:endParaRPr lang="en-GB"/>
        </a:p>
      </dgm:t>
    </dgm:pt>
    <dgm:pt modelId="{17AD4482-6FF2-DC42-A381-E02A907E750F}" type="sibTrans" cxnId="{832CF2EC-F26A-5948-B065-248E06DED64A}">
      <dgm:prSet/>
      <dgm:spPr/>
      <dgm:t>
        <a:bodyPr/>
        <a:lstStyle/>
        <a:p>
          <a:endParaRPr lang="en-GB"/>
        </a:p>
      </dgm:t>
    </dgm:pt>
    <dgm:pt modelId="{E10F90D2-25FD-A048-8BDC-E21454281B81}">
      <dgm:prSet/>
      <dgm:spPr/>
      <dgm:t>
        <a:bodyPr/>
        <a:lstStyle/>
        <a:p>
          <a:r>
            <a:rPr lang="en-IE" dirty="0"/>
            <a:t> Majority women under 40</a:t>
          </a:r>
        </a:p>
      </dgm:t>
    </dgm:pt>
    <dgm:pt modelId="{DA4FB12B-66A5-394E-B890-1403AFEF79F3}" type="parTrans" cxnId="{AAE570C0-4CFC-C94A-B85B-D69D171048EE}">
      <dgm:prSet/>
      <dgm:spPr/>
      <dgm:t>
        <a:bodyPr/>
        <a:lstStyle/>
        <a:p>
          <a:endParaRPr lang="en-GB"/>
        </a:p>
      </dgm:t>
    </dgm:pt>
    <dgm:pt modelId="{26F943F7-0880-F54B-BB1C-E4CE9F968AE6}" type="sibTrans" cxnId="{AAE570C0-4CFC-C94A-B85B-D69D171048EE}">
      <dgm:prSet/>
      <dgm:spPr/>
      <dgm:t>
        <a:bodyPr/>
        <a:lstStyle/>
        <a:p>
          <a:endParaRPr lang="en-GB"/>
        </a:p>
      </dgm:t>
    </dgm:pt>
    <dgm:pt modelId="{118104FE-F6BF-C444-8702-4DDA28E2C521}">
      <dgm:prSet/>
      <dgm:spPr/>
      <dgm:t>
        <a:bodyPr/>
        <a:lstStyle/>
        <a:p>
          <a:pPr>
            <a:buNone/>
          </a:pPr>
          <a:r>
            <a:rPr lang="en-IE" dirty="0"/>
            <a:t>(</a:t>
          </a:r>
          <a:r>
            <a:rPr lang="en-IE" b="0" i="0" dirty="0"/>
            <a:t>Simmons 1962; </a:t>
          </a:r>
          <a:r>
            <a:rPr lang="en-IE" b="0" i="0" dirty="0" err="1"/>
            <a:t>Bunnes</a:t>
          </a:r>
          <a:r>
            <a:rPr lang="en-IE" b="0" i="0" dirty="0"/>
            <a:t> ,1979)</a:t>
          </a:r>
          <a:endParaRPr lang="en-IE" dirty="0"/>
        </a:p>
      </dgm:t>
    </dgm:pt>
    <dgm:pt modelId="{64FD5083-FC7D-E546-BFDD-674FF8EBC823}" type="parTrans" cxnId="{4435B805-A707-7D4F-8C64-D8C5BDD4960F}">
      <dgm:prSet/>
      <dgm:spPr/>
      <dgm:t>
        <a:bodyPr/>
        <a:lstStyle/>
        <a:p>
          <a:endParaRPr lang="en-GB"/>
        </a:p>
      </dgm:t>
    </dgm:pt>
    <dgm:pt modelId="{C56D8883-4C91-C64F-A81A-C775677DB831}" type="sibTrans" cxnId="{4435B805-A707-7D4F-8C64-D8C5BDD4960F}">
      <dgm:prSet/>
      <dgm:spPr/>
      <dgm:t>
        <a:bodyPr/>
        <a:lstStyle/>
        <a:p>
          <a:endParaRPr lang="en-GB"/>
        </a:p>
      </dgm:t>
    </dgm:pt>
    <dgm:pt modelId="{25E46385-169A-A747-8528-4CB3734341D0}">
      <dgm:prSet/>
      <dgm:spPr/>
      <dgm:t>
        <a:bodyPr/>
        <a:lstStyle/>
        <a:p>
          <a:r>
            <a:rPr lang="en-IE"/>
            <a:t>Therapeutic motivations ranked lowest</a:t>
          </a:r>
        </a:p>
      </dgm:t>
    </dgm:pt>
    <dgm:pt modelId="{6E18860B-E620-A44B-A965-0FF43C7CCFB2}" type="parTrans" cxnId="{87FF231F-C3C1-5F42-A7EA-83F9C4E9A346}">
      <dgm:prSet/>
      <dgm:spPr/>
      <dgm:t>
        <a:bodyPr/>
        <a:lstStyle/>
        <a:p>
          <a:endParaRPr lang="en-GB"/>
        </a:p>
      </dgm:t>
    </dgm:pt>
    <dgm:pt modelId="{281F9F7D-960A-284E-BE15-230BC1C36D01}" type="sibTrans" cxnId="{87FF231F-C3C1-5F42-A7EA-83F9C4E9A346}">
      <dgm:prSet/>
      <dgm:spPr/>
      <dgm:t>
        <a:bodyPr/>
        <a:lstStyle/>
        <a:p>
          <a:endParaRPr lang="en-GB"/>
        </a:p>
      </dgm:t>
    </dgm:pt>
    <dgm:pt modelId="{6BAA943B-815F-524F-BAB7-07105630ECC8}">
      <dgm:prSet/>
      <dgm:spPr/>
      <dgm:t>
        <a:bodyPr/>
        <a:lstStyle/>
        <a:p>
          <a:r>
            <a:rPr lang="en-IE" dirty="0"/>
            <a:t>Motivations found to change with age (Self and </a:t>
          </a:r>
          <a:r>
            <a:rPr lang="en-IE" dirty="0" err="1"/>
            <a:t>Bugos</a:t>
          </a:r>
          <a:r>
            <a:rPr lang="en-IE" dirty="0"/>
            <a:t> 2014)</a:t>
          </a:r>
        </a:p>
      </dgm:t>
    </dgm:pt>
    <dgm:pt modelId="{F11B576A-FADB-7B42-9198-B73F21F89C66}" type="parTrans" cxnId="{1D3D4525-B25F-794E-8DDE-B46507E5A21D}">
      <dgm:prSet/>
      <dgm:spPr/>
      <dgm:t>
        <a:bodyPr/>
        <a:lstStyle/>
        <a:p>
          <a:endParaRPr lang="en-GB"/>
        </a:p>
      </dgm:t>
    </dgm:pt>
    <dgm:pt modelId="{30DE3B43-BFD6-D34E-BE48-AEB2A832C716}" type="sibTrans" cxnId="{1D3D4525-B25F-794E-8DDE-B46507E5A21D}">
      <dgm:prSet/>
      <dgm:spPr/>
      <dgm:t>
        <a:bodyPr/>
        <a:lstStyle/>
        <a:p>
          <a:endParaRPr lang="en-GB"/>
        </a:p>
      </dgm:t>
    </dgm:pt>
    <dgm:pt modelId="{D4D42124-6EE9-AE46-9C10-275E0D0510AE}">
      <dgm:prSet/>
      <dgm:spPr/>
      <dgm:t>
        <a:bodyPr/>
        <a:lstStyle/>
        <a:p>
          <a:r>
            <a:rPr lang="en-GB" b="1" dirty="0"/>
            <a:t>Moss et al, (2018) - </a:t>
          </a:r>
          <a:r>
            <a:rPr lang="en-GB" dirty="0"/>
            <a:t>international study exploring perceived health benefits </a:t>
          </a:r>
        </a:p>
        <a:p>
          <a:r>
            <a:rPr lang="en-GB" dirty="0"/>
            <a:t>included 916 Irish amateur and professional participants, provided some demographic information </a:t>
          </a:r>
          <a:r>
            <a:rPr lang="en-IE" dirty="0">
              <a:solidFill>
                <a:schemeClr val="bg1"/>
              </a:solidFill>
            </a:rPr>
            <a:t>40-70 age range, but no initial motivational data</a:t>
          </a:r>
        </a:p>
        <a:p>
          <a:r>
            <a:rPr lang="en-GB" dirty="0"/>
            <a:t>  </a:t>
          </a:r>
          <a:r>
            <a:rPr lang="en-GB" b="1" dirty="0" err="1"/>
            <a:t>Hilitzer</a:t>
          </a:r>
          <a:r>
            <a:rPr lang="en-GB" b="1" dirty="0"/>
            <a:t> and Moss (2021)  - </a:t>
          </a:r>
          <a:r>
            <a:rPr lang="en-GB" b="0" dirty="0"/>
            <a:t>First national map of singing for health groups, provided </a:t>
          </a:r>
          <a:r>
            <a:rPr lang="en-GB" b="1" dirty="0"/>
            <a:t> </a:t>
          </a:r>
          <a:r>
            <a:rPr lang="en-GB" b="0" dirty="0"/>
            <a:t>group priorities and demographics 24-64 age ranges, but limited participants from County Wicklow</a:t>
          </a:r>
          <a:endParaRPr lang="en-GB" b="1" dirty="0"/>
        </a:p>
      </dgm:t>
    </dgm:pt>
    <dgm:pt modelId="{F1FF2609-EF83-3B48-9174-552980C34980}" type="parTrans" cxnId="{B65A7FA9-C0AB-3748-8B82-0260C08CC2F8}">
      <dgm:prSet/>
      <dgm:spPr/>
      <dgm:t>
        <a:bodyPr/>
        <a:lstStyle/>
        <a:p>
          <a:endParaRPr lang="en-GB"/>
        </a:p>
      </dgm:t>
    </dgm:pt>
    <dgm:pt modelId="{603BE966-DB00-AB49-B35F-AC896EE66222}" type="sibTrans" cxnId="{B65A7FA9-C0AB-3748-8B82-0260C08CC2F8}">
      <dgm:prSet/>
      <dgm:spPr/>
      <dgm:t>
        <a:bodyPr/>
        <a:lstStyle/>
        <a:p>
          <a:endParaRPr lang="en-GB"/>
        </a:p>
      </dgm:t>
    </dgm:pt>
    <dgm:pt modelId="{FF33375E-93E4-CF4C-ACE5-31944B259A02}">
      <dgm:prSet/>
      <dgm:spPr/>
      <dgm:t>
        <a:bodyPr/>
        <a:lstStyle/>
        <a:p>
          <a:r>
            <a:rPr lang="en-IE" dirty="0"/>
            <a:t>Motivations were mostly linked to the desire for improved musical skills</a:t>
          </a:r>
        </a:p>
      </dgm:t>
    </dgm:pt>
    <dgm:pt modelId="{D012443D-529F-6742-9690-3856EBB9D3CD}" type="sibTrans" cxnId="{130B892F-E396-1A46-B146-79961C3BE25D}">
      <dgm:prSet/>
      <dgm:spPr/>
      <dgm:t>
        <a:bodyPr/>
        <a:lstStyle/>
        <a:p>
          <a:endParaRPr lang="en-GB"/>
        </a:p>
      </dgm:t>
    </dgm:pt>
    <dgm:pt modelId="{46E0B62A-52B5-B74E-B85F-E9EAAC4C236A}" type="parTrans" cxnId="{130B892F-E396-1A46-B146-79961C3BE25D}">
      <dgm:prSet/>
      <dgm:spPr/>
      <dgm:t>
        <a:bodyPr/>
        <a:lstStyle/>
        <a:p>
          <a:endParaRPr lang="en-GB"/>
        </a:p>
      </dgm:t>
    </dgm:pt>
    <dgm:pt modelId="{25C9170D-6AB4-9744-BDE0-6B025AF06005}" type="pres">
      <dgm:prSet presAssocID="{1818D0C1-8B37-A24C-AE60-BD42E3A4968B}" presName="linear" presStyleCnt="0">
        <dgm:presLayoutVars>
          <dgm:dir/>
          <dgm:resizeHandles val="exact"/>
        </dgm:presLayoutVars>
      </dgm:prSet>
      <dgm:spPr/>
    </dgm:pt>
    <dgm:pt modelId="{95FED29F-5342-CD4F-8528-9313C038DA86}" type="pres">
      <dgm:prSet presAssocID="{02BE7736-E5EB-AB48-ACDA-2551AD3CA90E}" presName="comp" presStyleCnt="0"/>
      <dgm:spPr/>
    </dgm:pt>
    <dgm:pt modelId="{AA4AB8AA-A2E2-2541-ABF0-47B245A415FA}" type="pres">
      <dgm:prSet presAssocID="{02BE7736-E5EB-AB48-ACDA-2551AD3CA90E}" presName="box" presStyleLbl="node1" presStyleIdx="0" presStyleCnt="3" custScaleX="99085" custScaleY="104797" custLinFactNeighborX="-458" custLinFactNeighborY="-14338"/>
      <dgm:spPr/>
    </dgm:pt>
    <dgm:pt modelId="{E3DBF4F1-6AF5-1B45-84E0-FF285E78B16F}" type="pres">
      <dgm:prSet presAssocID="{02BE7736-E5EB-AB48-ACDA-2551AD3CA90E}" presName="img" presStyleLbl="fgImgPlace1" presStyleIdx="0" presStyleCnt="3" custScaleX="8744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3000" r="-43000"/>
          </a:stretch>
        </a:blipFill>
      </dgm:spPr>
    </dgm:pt>
    <dgm:pt modelId="{48B8B444-7C34-B84A-9B98-4666EC785537}" type="pres">
      <dgm:prSet presAssocID="{02BE7736-E5EB-AB48-ACDA-2551AD3CA90E}" presName="text" presStyleLbl="node1" presStyleIdx="0" presStyleCnt="3">
        <dgm:presLayoutVars>
          <dgm:bulletEnabled val="1"/>
        </dgm:presLayoutVars>
      </dgm:prSet>
      <dgm:spPr/>
    </dgm:pt>
    <dgm:pt modelId="{76CD0644-1512-704D-837F-E27A353EFCAD}" type="pres">
      <dgm:prSet presAssocID="{916EB9C2-E59A-7648-A89B-61F324A09B0B}" presName="spacer" presStyleCnt="0"/>
      <dgm:spPr/>
    </dgm:pt>
    <dgm:pt modelId="{99B0A93D-2FBA-564E-8944-07BFD96BA439}" type="pres">
      <dgm:prSet presAssocID="{00123275-C196-354A-A1F2-3D0B11ACCA7F}" presName="comp" presStyleCnt="0"/>
      <dgm:spPr/>
    </dgm:pt>
    <dgm:pt modelId="{7A643CFD-DBF2-AC41-ADFC-3A3175E729B3}" type="pres">
      <dgm:prSet presAssocID="{00123275-C196-354A-A1F2-3D0B11ACCA7F}" presName="box" presStyleLbl="node1" presStyleIdx="1" presStyleCnt="3"/>
      <dgm:spPr/>
    </dgm:pt>
    <dgm:pt modelId="{18B74E93-9039-3B44-B890-2ED1A503603F}" type="pres">
      <dgm:prSet presAssocID="{00123275-C196-354A-A1F2-3D0B11ACCA7F}" presName="img" presStyleLbl="fgImgPlace1" presStyleIdx="1" presStyleCnt="3" custScaleX="87450"/>
      <dgm:spPr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570" t="238" r="-25828" b="238"/>
          </a:stretch>
        </a:blipFill>
      </dgm:spPr>
    </dgm:pt>
    <dgm:pt modelId="{B862C4B6-85A6-0947-8328-488B34690633}" type="pres">
      <dgm:prSet presAssocID="{00123275-C196-354A-A1F2-3D0B11ACCA7F}" presName="text" presStyleLbl="node1" presStyleIdx="1" presStyleCnt="3">
        <dgm:presLayoutVars>
          <dgm:bulletEnabled val="1"/>
        </dgm:presLayoutVars>
      </dgm:prSet>
      <dgm:spPr/>
    </dgm:pt>
    <dgm:pt modelId="{39C5A4DA-A1F6-A648-A74A-45E68C5B8D7C}" type="pres">
      <dgm:prSet presAssocID="{A627678A-1E1C-624D-8766-431083A2B50D}" presName="spacer" presStyleCnt="0"/>
      <dgm:spPr/>
    </dgm:pt>
    <dgm:pt modelId="{A6DE9301-6E4B-E949-AC83-7AED68B88C03}" type="pres">
      <dgm:prSet presAssocID="{D4D42124-6EE9-AE46-9C10-275E0D0510AE}" presName="comp" presStyleCnt="0"/>
      <dgm:spPr/>
    </dgm:pt>
    <dgm:pt modelId="{F90021BD-8F47-954F-9A95-86073E854CEB}" type="pres">
      <dgm:prSet presAssocID="{D4D42124-6EE9-AE46-9C10-275E0D0510AE}" presName="box" presStyleLbl="node1" presStyleIdx="2" presStyleCnt="3"/>
      <dgm:spPr/>
    </dgm:pt>
    <dgm:pt modelId="{05F1F755-EFA4-054E-A564-6E69BCD713B9}" type="pres">
      <dgm:prSet presAssocID="{D4D42124-6EE9-AE46-9C10-275E0D0510AE}" presName="img" presStyleLbl="fgImgPlace1" presStyleIdx="2" presStyleCnt="3"/>
      <dgm:spPr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575" t="-12915" r="1575" b="-1917"/>
          </a:stretch>
        </a:blipFill>
      </dgm:spPr>
    </dgm:pt>
    <dgm:pt modelId="{FBD7A98F-53EB-1147-8DD6-9183BCB4536F}" type="pres">
      <dgm:prSet presAssocID="{D4D42124-6EE9-AE46-9C10-275E0D0510AE}" presName="text" presStyleLbl="node1" presStyleIdx="2" presStyleCnt="3">
        <dgm:presLayoutVars>
          <dgm:bulletEnabled val="1"/>
        </dgm:presLayoutVars>
      </dgm:prSet>
      <dgm:spPr/>
    </dgm:pt>
  </dgm:ptLst>
  <dgm:cxnLst>
    <dgm:cxn modelId="{4435B805-A707-7D4F-8C64-D8C5BDD4960F}" srcId="{02BE7736-E5EB-AB48-ACDA-2551AD3CA90E}" destId="{118104FE-F6BF-C444-8702-4DDA28E2C521}" srcOrd="4" destOrd="0" parTransId="{64FD5083-FC7D-E546-BFDD-674FF8EBC823}" sibTransId="{C56D8883-4C91-C64F-A81A-C775677DB831}"/>
    <dgm:cxn modelId="{3868EA0C-FAE6-0647-BE2E-7B10C0A6BE8D}" type="presOf" srcId="{02BE7736-E5EB-AB48-ACDA-2551AD3CA90E}" destId="{48B8B444-7C34-B84A-9B98-4666EC785537}" srcOrd="1" destOrd="0" presId="urn:microsoft.com/office/officeart/2005/8/layout/vList4"/>
    <dgm:cxn modelId="{3B0CFF16-412C-4B44-83A4-C1B0CF915478}" type="presOf" srcId="{E10F90D2-25FD-A048-8BDC-E21454281B81}" destId="{48B8B444-7C34-B84A-9B98-4666EC785537}" srcOrd="1" destOrd="2" presId="urn:microsoft.com/office/officeart/2005/8/layout/vList4"/>
    <dgm:cxn modelId="{87FF231F-C3C1-5F42-A7EA-83F9C4E9A346}" srcId="{02BE7736-E5EB-AB48-ACDA-2551AD3CA90E}" destId="{25E46385-169A-A747-8528-4CB3734341D0}" srcOrd="3" destOrd="0" parTransId="{6E18860B-E620-A44B-A965-0FF43C7CCFB2}" sibTransId="{281F9F7D-960A-284E-BE15-230BC1C36D01}"/>
    <dgm:cxn modelId="{F048EF22-8F26-FF4B-B464-638DCB894198}" type="presOf" srcId="{FF33375E-93E4-CF4C-ACE5-31944B259A02}" destId="{48B8B444-7C34-B84A-9B98-4666EC785537}" srcOrd="1" destOrd="3" presId="urn:microsoft.com/office/officeart/2005/8/layout/vList4"/>
    <dgm:cxn modelId="{1D3D4525-B25F-794E-8DDE-B46507E5A21D}" srcId="{00123275-C196-354A-A1F2-3D0B11ACCA7F}" destId="{6BAA943B-815F-524F-BAB7-07105630ECC8}" srcOrd="2" destOrd="0" parTransId="{F11B576A-FADB-7B42-9198-B73F21F89C66}" sibTransId="{30DE3B43-BFD6-D34E-BE48-AEB2A832C716}"/>
    <dgm:cxn modelId="{6FB1942A-0C71-9E4B-9374-1658D5ACED75}" type="presOf" srcId="{D4D42124-6EE9-AE46-9C10-275E0D0510AE}" destId="{FBD7A98F-53EB-1147-8DD6-9183BCB4536F}" srcOrd="1" destOrd="0" presId="urn:microsoft.com/office/officeart/2005/8/layout/vList4"/>
    <dgm:cxn modelId="{27A96D2E-3143-704B-A256-C008C9A59F90}" type="presOf" srcId="{00123275-C196-354A-A1F2-3D0B11ACCA7F}" destId="{7A643CFD-DBF2-AC41-ADFC-3A3175E729B3}" srcOrd="0" destOrd="0" presId="urn:microsoft.com/office/officeart/2005/8/layout/vList4"/>
    <dgm:cxn modelId="{130B892F-E396-1A46-B146-79961C3BE25D}" srcId="{02BE7736-E5EB-AB48-ACDA-2551AD3CA90E}" destId="{FF33375E-93E4-CF4C-ACE5-31944B259A02}" srcOrd="2" destOrd="0" parTransId="{46E0B62A-52B5-B74E-B85F-E9EAAC4C236A}" sibTransId="{D012443D-529F-6742-9690-3856EBB9D3CD}"/>
    <dgm:cxn modelId="{734B2932-FE78-984D-A586-804BB094B55F}" srcId="{00123275-C196-354A-A1F2-3D0B11ACCA7F}" destId="{81763A8B-3CEE-C841-BD11-B2FD2A8D84EE}" srcOrd="1" destOrd="0" parTransId="{AD23B160-BB96-5749-BAAD-175DE0857724}" sibTransId="{7EB4FD58-44EC-824A-A7E3-E9C41A0FB736}"/>
    <dgm:cxn modelId="{E74ADF33-D342-474B-AB2A-39BDB7F9CE17}" type="presOf" srcId="{4B5A73BB-5D92-494D-978E-5866BE24185D}" destId="{48B8B444-7C34-B84A-9B98-4666EC785537}" srcOrd="1" destOrd="1" presId="urn:microsoft.com/office/officeart/2005/8/layout/vList4"/>
    <dgm:cxn modelId="{943FCB35-3265-3944-817B-10438C8D7728}" type="presOf" srcId="{D4D42124-6EE9-AE46-9C10-275E0D0510AE}" destId="{F90021BD-8F47-954F-9A95-86073E854CEB}" srcOrd="0" destOrd="0" presId="urn:microsoft.com/office/officeart/2005/8/layout/vList4"/>
    <dgm:cxn modelId="{9EB35341-95B9-2144-B0EF-D0B135785093}" type="presOf" srcId="{118104FE-F6BF-C444-8702-4DDA28E2C521}" destId="{AA4AB8AA-A2E2-2541-ABF0-47B245A415FA}" srcOrd="0" destOrd="5" presId="urn:microsoft.com/office/officeart/2005/8/layout/vList4"/>
    <dgm:cxn modelId="{8F2AC355-D5D9-EF40-ABED-9ED51F781581}" type="presOf" srcId="{6EBB5204-F085-1740-B61C-2D4DEEDC0014}" destId="{B862C4B6-85A6-0947-8328-488B34690633}" srcOrd="1" destOrd="1" presId="urn:microsoft.com/office/officeart/2005/8/layout/vList4"/>
    <dgm:cxn modelId="{19CD5358-532B-4F47-9FA3-700D952AA1D3}" type="presOf" srcId="{E10F90D2-25FD-A048-8BDC-E21454281B81}" destId="{AA4AB8AA-A2E2-2541-ABF0-47B245A415FA}" srcOrd="0" destOrd="2" presId="urn:microsoft.com/office/officeart/2005/8/layout/vList4"/>
    <dgm:cxn modelId="{D829F659-04B3-A645-8634-B8980D553492}" type="presOf" srcId="{1818D0C1-8B37-A24C-AE60-BD42E3A4968B}" destId="{25C9170D-6AB4-9744-BDE0-6B025AF06005}" srcOrd="0" destOrd="0" presId="urn:microsoft.com/office/officeart/2005/8/layout/vList4"/>
    <dgm:cxn modelId="{E5AF3D68-5CB5-9147-A8AE-ED5E8A98545C}" srcId="{1818D0C1-8B37-A24C-AE60-BD42E3A4968B}" destId="{02BE7736-E5EB-AB48-ACDA-2551AD3CA90E}" srcOrd="0" destOrd="0" parTransId="{1EAF8049-4C3A-9546-AE02-27ACB1FE6704}" sibTransId="{916EB9C2-E59A-7648-A89B-61F324A09B0B}"/>
    <dgm:cxn modelId="{4C069769-6CA3-4641-AA6B-F3D43DAC81E8}" type="presOf" srcId="{25E46385-169A-A747-8528-4CB3734341D0}" destId="{48B8B444-7C34-B84A-9B98-4666EC785537}" srcOrd="1" destOrd="4" presId="urn:microsoft.com/office/officeart/2005/8/layout/vList4"/>
    <dgm:cxn modelId="{E97F8179-ABAF-9743-84EA-6732CE8D6873}" type="presOf" srcId="{25E46385-169A-A747-8528-4CB3734341D0}" destId="{AA4AB8AA-A2E2-2541-ABF0-47B245A415FA}" srcOrd="0" destOrd="4" presId="urn:microsoft.com/office/officeart/2005/8/layout/vList4"/>
    <dgm:cxn modelId="{F8BAA083-9432-E545-8B0D-CAD9BEA31164}" srcId="{1818D0C1-8B37-A24C-AE60-BD42E3A4968B}" destId="{00123275-C196-354A-A1F2-3D0B11ACCA7F}" srcOrd="1" destOrd="0" parTransId="{BA414F85-1778-0D41-8BA7-34AD082D7E67}" sibTransId="{A627678A-1E1C-624D-8766-431083A2B50D}"/>
    <dgm:cxn modelId="{81933F85-49BA-1E49-B529-79E1C1EDEC5B}" type="presOf" srcId="{4B5A73BB-5D92-494D-978E-5866BE24185D}" destId="{AA4AB8AA-A2E2-2541-ABF0-47B245A415FA}" srcOrd="0" destOrd="1" presId="urn:microsoft.com/office/officeart/2005/8/layout/vList4"/>
    <dgm:cxn modelId="{940F8896-E4EE-2E4D-824C-346D76963DE3}" type="presOf" srcId="{118104FE-F6BF-C444-8702-4DDA28E2C521}" destId="{48B8B444-7C34-B84A-9B98-4666EC785537}" srcOrd="1" destOrd="5" presId="urn:microsoft.com/office/officeart/2005/8/layout/vList4"/>
    <dgm:cxn modelId="{1CD1B297-61A0-EF48-8633-B29970C422A4}" type="presOf" srcId="{6BAA943B-815F-524F-BAB7-07105630ECC8}" destId="{7A643CFD-DBF2-AC41-ADFC-3A3175E729B3}" srcOrd="0" destOrd="3" presId="urn:microsoft.com/office/officeart/2005/8/layout/vList4"/>
    <dgm:cxn modelId="{C2903C9B-BC6B-414B-9CD8-83E54F971E57}" type="presOf" srcId="{BD55C679-6DCB-6E4F-BDC1-BED8FB99D5A5}" destId="{B862C4B6-85A6-0947-8328-488B34690633}" srcOrd="1" destOrd="4" presId="urn:microsoft.com/office/officeart/2005/8/layout/vList4"/>
    <dgm:cxn modelId="{B65A7FA9-C0AB-3748-8B82-0260C08CC2F8}" srcId="{1818D0C1-8B37-A24C-AE60-BD42E3A4968B}" destId="{D4D42124-6EE9-AE46-9C10-275E0D0510AE}" srcOrd="2" destOrd="0" parTransId="{F1FF2609-EF83-3B48-9174-552980C34980}" sibTransId="{603BE966-DB00-AB49-B35F-AC896EE66222}"/>
    <dgm:cxn modelId="{AAE570C0-4CFC-C94A-B85B-D69D171048EE}" srcId="{02BE7736-E5EB-AB48-ACDA-2551AD3CA90E}" destId="{E10F90D2-25FD-A048-8BDC-E21454281B81}" srcOrd="1" destOrd="0" parTransId="{DA4FB12B-66A5-394E-B890-1403AFEF79F3}" sibTransId="{26F943F7-0880-F54B-BB1C-E4CE9F968AE6}"/>
    <dgm:cxn modelId="{682AF2C0-8EAF-3449-8D75-185C3CE47B0F}" type="presOf" srcId="{BD55C679-6DCB-6E4F-BDC1-BED8FB99D5A5}" destId="{7A643CFD-DBF2-AC41-ADFC-3A3175E729B3}" srcOrd="0" destOrd="4" presId="urn:microsoft.com/office/officeart/2005/8/layout/vList4"/>
    <dgm:cxn modelId="{857991C1-13E4-C148-A2B5-390173928AF2}" type="presOf" srcId="{81763A8B-3CEE-C841-BD11-B2FD2A8D84EE}" destId="{B862C4B6-85A6-0947-8328-488B34690633}" srcOrd="1" destOrd="2" presId="urn:microsoft.com/office/officeart/2005/8/layout/vList4"/>
    <dgm:cxn modelId="{65BB66C7-C22A-E845-BD82-7A1222787CAB}" type="presOf" srcId="{6EBB5204-F085-1740-B61C-2D4DEEDC0014}" destId="{7A643CFD-DBF2-AC41-ADFC-3A3175E729B3}" srcOrd="0" destOrd="1" presId="urn:microsoft.com/office/officeart/2005/8/layout/vList4"/>
    <dgm:cxn modelId="{303CB2D2-3175-F044-91BC-E5C5E5DE78A8}" type="presOf" srcId="{00123275-C196-354A-A1F2-3D0B11ACCA7F}" destId="{B862C4B6-85A6-0947-8328-488B34690633}" srcOrd="1" destOrd="0" presId="urn:microsoft.com/office/officeart/2005/8/layout/vList4"/>
    <dgm:cxn modelId="{126348D3-000E-ED45-A143-82D015DF13FC}" srcId="{00123275-C196-354A-A1F2-3D0B11ACCA7F}" destId="{6EBB5204-F085-1740-B61C-2D4DEEDC0014}" srcOrd="0" destOrd="0" parTransId="{F4414E3B-FD67-E147-B797-07D9FEA45D66}" sibTransId="{F4A9A026-045B-6F4F-B563-E755E7E8E9D6}"/>
    <dgm:cxn modelId="{426619DE-BF0A-EA4C-908B-09A38E37E604}" srcId="{02BE7736-E5EB-AB48-ACDA-2551AD3CA90E}" destId="{4B5A73BB-5D92-494D-978E-5866BE24185D}" srcOrd="0" destOrd="0" parTransId="{8C8D95AE-7448-CE4A-A1C3-DA7424D953FF}" sibTransId="{E5D21A32-CC74-5D45-9508-8D88C450B941}"/>
    <dgm:cxn modelId="{AB2D0AEC-29A0-324B-8705-C4E4EAC3463E}" type="presOf" srcId="{02BE7736-E5EB-AB48-ACDA-2551AD3CA90E}" destId="{AA4AB8AA-A2E2-2541-ABF0-47B245A415FA}" srcOrd="0" destOrd="0" presId="urn:microsoft.com/office/officeart/2005/8/layout/vList4"/>
    <dgm:cxn modelId="{25D8C0EC-A471-C442-8487-D8E4F03A2160}" type="presOf" srcId="{6BAA943B-815F-524F-BAB7-07105630ECC8}" destId="{B862C4B6-85A6-0947-8328-488B34690633}" srcOrd="1" destOrd="3" presId="urn:microsoft.com/office/officeart/2005/8/layout/vList4"/>
    <dgm:cxn modelId="{832CF2EC-F26A-5948-B065-248E06DED64A}" srcId="{00123275-C196-354A-A1F2-3D0B11ACCA7F}" destId="{BD55C679-6DCB-6E4F-BDC1-BED8FB99D5A5}" srcOrd="3" destOrd="0" parTransId="{5653882C-F939-8F45-845B-60D5533E8E14}" sibTransId="{17AD4482-6FF2-DC42-A381-E02A907E750F}"/>
    <dgm:cxn modelId="{A4BBACF6-647D-EC4F-9B05-BD3C807304AD}" type="presOf" srcId="{81763A8B-3CEE-C841-BD11-B2FD2A8D84EE}" destId="{7A643CFD-DBF2-AC41-ADFC-3A3175E729B3}" srcOrd="0" destOrd="2" presId="urn:microsoft.com/office/officeart/2005/8/layout/vList4"/>
    <dgm:cxn modelId="{771A58FB-73F2-0948-B7C5-0DD6585A6E18}" type="presOf" srcId="{FF33375E-93E4-CF4C-ACE5-31944B259A02}" destId="{AA4AB8AA-A2E2-2541-ABF0-47B245A415FA}" srcOrd="0" destOrd="3" presId="urn:microsoft.com/office/officeart/2005/8/layout/vList4"/>
    <dgm:cxn modelId="{A95F4DDA-3223-EC42-9161-49EB6384F0C9}" type="presParOf" srcId="{25C9170D-6AB4-9744-BDE0-6B025AF06005}" destId="{95FED29F-5342-CD4F-8528-9313C038DA86}" srcOrd="0" destOrd="0" presId="urn:microsoft.com/office/officeart/2005/8/layout/vList4"/>
    <dgm:cxn modelId="{E0BFB575-51EE-0D4B-87E5-3862CB12BF79}" type="presParOf" srcId="{95FED29F-5342-CD4F-8528-9313C038DA86}" destId="{AA4AB8AA-A2E2-2541-ABF0-47B245A415FA}" srcOrd="0" destOrd="0" presId="urn:microsoft.com/office/officeart/2005/8/layout/vList4"/>
    <dgm:cxn modelId="{FBFE08FF-25F4-6A48-AD2D-8149A90FB2A6}" type="presParOf" srcId="{95FED29F-5342-CD4F-8528-9313C038DA86}" destId="{E3DBF4F1-6AF5-1B45-84E0-FF285E78B16F}" srcOrd="1" destOrd="0" presId="urn:microsoft.com/office/officeart/2005/8/layout/vList4"/>
    <dgm:cxn modelId="{5C1918D6-3283-6B4D-B312-8890C15BFEBF}" type="presParOf" srcId="{95FED29F-5342-CD4F-8528-9313C038DA86}" destId="{48B8B444-7C34-B84A-9B98-4666EC785537}" srcOrd="2" destOrd="0" presId="urn:microsoft.com/office/officeart/2005/8/layout/vList4"/>
    <dgm:cxn modelId="{943A21B8-DE99-9E4E-9A83-E226397D1BCB}" type="presParOf" srcId="{25C9170D-6AB4-9744-BDE0-6B025AF06005}" destId="{76CD0644-1512-704D-837F-E27A353EFCAD}" srcOrd="1" destOrd="0" presId="urn:microsoft.com/office/officeart/2005/8/layout/vList4"/>
    <dgm:cxn modelId="{C2C07A1E-E90D-AE46-9CA2-F7750DFA05C1}" type="presParOf" srcId="{25C9170D-6AB4-9744-BDE0-6B025AF06005}" destId="{99B0A93D-2FBA-564E-8944-07BFD96BA439}" srcOrd="2" destOrd="0" presId="urn:microsoft.com/office/officeart/2005/8/layout/vList4"/>
    <dgm:cxn modelId="{2ED45D86-B0E3-A649-9A25-D19B048981BA}" type="presParOf" srcId="{99B0A93D-2FBA-564E-8944-07BFD96BA439}" destId="{7A643CFD-DBF2-AC41-ADFC-3A3175E729B3}" srcOrd="0" destOrd="0" presId="urn:microsoft.com/office/officeart/2005/8/layout/vList4"/>
    <dgm:cxn modelId="{EC08985E-D2B8-E349-A5F6-59FC58DC199B}" type="presParOf" srcId="{99B0A93D-2FBA-564E-8944-07BFD96BA439}" destId="{18B74E93-9039-3B44-B890-2ED1A503603F}" srcOrd="1" destOrd="0" presId="urn:microsoft.com/office/officeart/2005/8/layout/vList4"/>
    <dgm:cxn modelId="{0A2D8D3D-0762-0A47-81A0-AB9531380D25}" type="presParOf" srcId="{99B0A93D-2FBA-564E-8944-07BFD96BA439}" destId="{B862C4B6-85A6-0947-8328-488B34690633}" srcOrd="2" destOrd="0" presId="urn:microsoft.com/office/officeart/2005/8/layout/vList4"/>
    <dgm:cxn modelId="{2AD0841D-6DF0-C443-B2FB-DAA27BE65017}" type="presParOf" srcId="{25C9170D-6AB4-9744-BDE0-6B025AF06005}" destId="{39C5A4DA-A1F6-A648-A74A-45E68C5B8D7C}" srcOrd="3" destOrd="0" presId="urn:microsoft.com/office/officeart/2005/8/layout/vList4"/>
    <dgm:cxn modelId="{87488B27-3046-7443-BD08-F831B4EBFFB6}" type="presParOf" srcId="{25C9170D-6AB4-9744-BDE0-6B025AF06005}" destId="{A6DE9301-6E4B-E949-AC83-7AED68B88C03}" srcOrd="4" destOrd="0" presId="urn:microsoft.com/office/officeart/2005/8/layout/vList4"/>
    <dgm:cxn modelId="{AF087ADF-7E18-B64C-8E57-4764727DC9C5}" type="presParOf" srcId="{A6DE9301-6E4B-E949-AC83-7AED68B88C03}" destId="{F90021BD-8F47-954F-9A95-86073E854CEB}" srcOrd="0" destOrd="0" presId="urn:microsoft.com/office/officeart/2005/8/layout/vList4"/>
    <dgm:cxn modelId="{7C06A06B-67A1-4048-AC3E-8F5A4CE3CA3B}" type="presParOf" srcId="{A6DE9301-6E4B-E949-AC83-7AED68B88C03}" destId="{05F1F755-EFA4-054E-A564-6E69BCD713B9}" srcOrd="1" destOrd="0" presId="urn:microsoft.com/office/officeart/2005/8/layout/vList4"/>
    <dgm:cxn modelId="{B5E47227-34DA-0B4F-B591-2A7DB5D54F5B}" type="presParOf" srcId="{A6DE9301-6E4B-E949-AC83-7AED68B88C03}" destId="{FBD7A98F-53EB-1147-8DD6-9183BCB4536F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702D10-9406-CB41-B3BD-596C1CED6180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E61C3A7B-A58B-B24A-B530-D95134CD153F}">
      <dgm:prSet custT="1"/>
      <dgm:spPr/>
      <dgm:t>
        <a:bodyPr/>
        <a:lstStyle/>
        <a:p>
          <a:r>
            <a:rPr lang="en-US" sz="2800" b="1"/>
            <a:t>Mixed method online survey</a:t>
          </a:r>
          <a:endParaRPr lang="en-IE" sz="2800"/>
        </a:p>
      </dgm:t>
    </dgm:pt>
    <dgm:pt modelId="{058D9283-FA8A-734F-972E-6AFFC6ABDE4F}" type="parTrans" cxnId="{B6A77203-E641-1C4C-9618-B5C385B24C6B}">
      <dgm:prSet/>
      <dgm:spPr/>
      <dgm:t>
        <a:bodyPr/>
        <a:lstStyle/>
        <a:p>
          <a:endParaRPr lang="en-GB"/>
        </a:p>
      </dgm:t>
    </dgm:pt>
    <dgm:pt modelId="{48F4A0E6-BF90-3C49-B044-4472DBF7F093}" type="sibTrans" cxnId="{B6A77203-E641-1C4C-9618-B5C385B24C6B}">
      <dgm:prSet/>
      <dgm:spPr/>
      <dgm:t>
        <a:bodyPr/>
        <a:lstStyle/>
        <a:p>
          <a:endParaRPr lang="en-GB"/>
        </a:p>
      </dgm:t>
    </dgm:pt>
    <dgm:pt modelId="{6C1A7E7E-FA20-ED44-8C10-71160F602D4B}">
      <dgm:prSet custT="1"/>
      <dgm:spPr/>
      <dgm:t>
        <a:bodyPr/>
        <a:lstStyle/>
        <a:p>
          <a:r>
            <a:rPr lang="en-US" sz="1600" dirty="0"/>
            <a:t>Fully anonymous </a:t>
          </a:r>
          <a:endParaRPr lang="en-IE" sz="1600" dirty="0"/>
        </a:p>
      </dgm:t>
    </dgm:pt>
    <dgm:pt modelId="{152238E0-DC4D-974B-A10A-C74D9CE584BF}" type="parTrans" cxnId="{DF8BDC7B-5D47-B84E-98F3-B5C03A2BB194}">
      <dgm:prSet/>
      <dgm:spPr/>
      <dgm:t>
        <a:bodyPr/>
        <a:lstStyle/>
        <a:p>
          <a:endParaRPr lang="en-GB"/>
        </a:p>
      </dgm:t>
    </dgm:pt>
    <dgm:pt modelId="{B184C94C-EBB5-6443-B49C-1246CF7A0A46}" type="sibTrans" cxnId="{DF8BDC7B-5D47-B84E-98F3-B5C03A2BB194}">
      <dgm:prSet/>
      <dgm:spPr/>
      <dgm:t>
        <a:bodyPr/>
        <a:lstStyle/>
        <a:p>
          <a:endParaRPr lang="en-GB"/>
        </a:p>
      </dgm:t>
    </dgm:pt>
    <dgm:pt modelId="{9AE5D0ED-FAE9-2241-A7D3-5E1F44081133}">
      <dgm:prSet custT="1"/>
      <dgm:spPr/>
      <dgm:t>
        <a:bodyPr/>
        <a:lstStyle/>
        <a:p>
          <a:r>
            <a:rPr lang="en-US" sz="1600" dirty="0"/>
            <a:t>Potential to reach large populations/ greater statistical power (Jones et al., 2013).</a:t>
          </a:r>
          <a:endParaRPr lang="en-IE" sz="1600" dirty="0"/>
        </a:p>
      </dgm:t>
    </dgm:pt>
    <dgm:pt modelId="{19FEDF67-84F8-0646-B61B-9E23D1A19486}" type="parTrans" cxnId="{89F2D2A6-CB4C-D84C-B968-197C0F70F8BE}">
      <dgm:prSet/>
      <dgm:spPr/>
      <dgm:t>
        <a:bodyPr/>
        <a:lstStyle/>
        <a:p>
          <a:endParaRPr lang="en-GB"/>
        </a:p>
      </dgm:t>
    </dgm:pt>
    <dgm:pt modelId="{207E0DE4-A5D7-B14F-A216-EBD8762E559F}" type="sibTrans" cxnId="{89F2D2A6-CB4C-D84C-B968-197C0F70F8BE}">
      <dgm:prSet/>
      <dgm:spPr/>
      <dgm:t>
        <a:bodyPr/>
        <a:lstStyle/>
        <a:p>
          <a:endParaRPr lang="en-GB"/>
        </a:p>
      </dgm:t>
    </dgm:pt>
    <dgm:pt modelId="{91FED93E-F26A-2449-BDF9-01654183427C}">
      <dgm:prSet custT="1"/>
      <dgm:spPr/>
      <dgm:t>
        <a:bodyPr/>
        <a:lstStyle/>
        <a:p>
          <a:r>
            <a:rPr lang="en-US" sz="1600" dirty="0"/>
            <a:t>Quantitative and Qualitative questions =robust research outcome  by combining the strengths of each method (Malina et al., 2011)</a:t>
          </a:r>
          <a:endParaRPr lang="en-IE" sz="1600" dirty="0"/>
        </a:p>
      </dgm:t>
    </dgm:pt>
    <dgm:pt modelId="{03F9D64F-317A-2744-817D-A61E3256C578}" type="parTrans" cxnId="{989EE9CA-8512-EA48-8FC1-0D96A7D15F9C}">
      <dgm:prSet/>
      <dgm:spPr/>
      <dgm:t>
        <a:bodyPr/>
        <a:lstStyle/>
        <a:p>
          <a:endParaRPr lang="en-GB"/>
        </a:p>
      </dgm:t>
    </dgm:pt>
    <dgm:pt modelId="{740B3452-30CB-064D-8F9F-B7D9DCB1A502}" type="sibTrans" cxnId="{989EE9CA-8512-EA48-8FC1-0D96A7D15F9C}">
      <dgm:prSet/>
      <dgm:spPr/>
      <dgm:t>
        <a:bodyPr/>
        <a:lstStyle/>
        <a:p>
          <a:endParaRPr lang="en-GB"/>
        </a:p>
      </dgm:t>
    </dgm:pt>
    <dgm:pt modelId="{D80EFA0B-B625-BA4B-B80D-746652FF8B6A}">
      <dgm:prSet custT="1"/>
      <dgm:spPr/>
      <dgm:t>
        <a:bodyPr/>
        <a:lstStyle/>
        <a:p>
          <a:r>
            <a:rPr lang="en-IE" sz="1600" dirty="0"/>
            <a:t>Nuanced exploration of motivations and increased credibility of research findings (Glasser and Strauss, 1967).</a:t>
          </a:r>
        </a:p>
      </dgm:t>
    </dgm:pt>
    <dgm:pt modelId="{73D4644E-5D68-BD48-9D90-943265A7D352}" type="parTrans" cxnId="{514148F7-9DC8-4847-9C5A-E94A774363FF}">
      <dgm:prSet/>
      <dgm:spPr/>
      <dgm:t>
        <a:bodyPr/>
        <a:lstStyle/>
        <a:p>
          <a:endParaRPr lang="en-GB"/>
        </a:p>
      </dgm:t>
    </dgm:pt>
    <dgm:pt modelId="{517DDB84-ECD6-404B-AACB-7B98B1A028B4}" type="sibTrans" cxnId="{514148F7-9DC8-4847-9C5A-E94A774363FF}">
      <dgm:prSet/>
      <dgm:spPr/>
      <dgm:t>
        <a:bodyPr/>
        <a:lstStyle/>
        <a:p>
          <a:endParaRPr lang="en-GB"/>
        </a:p>
      </dgm:t>
    </dgm:pt>
    <dgm:pt modelId="{6A2175A4-E34C-7145-A05C-CF27A698FBDA}">
      <dgm:prSet custT="1"/>
      <dgm:spPr/>
      <dgm:t>
        <a:bodyPr/>
        <a:lstStyle/>
        <a:p>
          <a:r>
            <a:rPr lang="en-IE" sz="1600" dirty="0"/>
            <a:t>Sent to participating choirs in Wicklow Sings 2023, shared via Wicklow County council Arts office and Wicklow Sings Socials.</a:t>
          </a:r>
        </a:p>
      </dgm:t>
    </dgm:pt>
    <dgm:pt modelId="{1554954E-94B4-5E47-B3E6-7216E48DE517}" type="parTrans" cxnId="{AF47C887-303B-D44A-BC91-73E4E4F16918}">
      <dgm:prSet/>
      <dgm:spPr/>
      <dgm:t>
        <a:bodyPr/>
        <a:lstStyle/>
        <a:p>
          <a:endParaRPr lang="en-GB"/>
        </a:p>
      </dgm:t>
    </dgm:pt>
    <dgm:pt modelId="{9B71D742-2CB8-B34B-89A6-66E9BD87BE4F}" type="sibTrans" cxnId="{AF47C887-303B-D44A-BC91-73E4E4F16918}">
      <dgm:prSet/>
      <dgm:spPr/>
      <dgm:t>
        <a:bodyPr/>
        <a:lstStyle/>
        <a:p>
          <a:endParaRPr lang="en-GB"/>
        </a:p>
      </dgm:t>
    </dgm:pt>
    <dgm:pt modelId="{91A3DB7C-8365-9C46-86D1-85325EC8C431}" type="pres">
      <dgm:prSet presAssocID="{66702D10-9406-CB41-B3BD-596C1CED6180}" presName="Name0" presStyleCnt="0">
        <dgm:presLayoutVars>
          <dgm:dir/>
          <dgm:animLvl val="lvl"/>
          <dgm:resizeHandles val="exact"/>
        </dgm:presLayoutVars>
      </dgm:prSet>
      <dgm:spPr/>
    </dgm:pt>
    <dgm:pt modelId="{D292BA4A-41D1-2E47-AF42-398AFB229442}" type="pres">
      <dgm:prSet presAssocID="{E61C3A7B-A58B-B24A-B530-D95134CD153F}" presName="composite" presStyleCnt="0"/>
      <dgm:spPr/>
    </dgm:pt>
    <dgm:pt modelId="{5E74BDF7-D741-FF44-BEA5-D1C41CC79B33}" type="pres">
      <dgm:prSet presAssocID="{E61C3A7B-A58B-B24A-B530-D95134CD153F}" presName="parTx" presStyleLbl="alignNode1" presStyleIdx="0" presStyleCnt="1" custLinFactNeighborX="-63" custLinFactNeighborY="-22145">
        <dgm:presLayoutVars>
          <dgm:chMax val="0"/>
          <dgm:chPref val="0"/>
          <dgm:bulletEnabled val="1"/>
        </dgm:presLayoutVars>
      </dgm:prSet>
      <dgm:spPr/>
    </dgm:pt>
    <dgm:pt modelId="{656B77A0-EC08-A744-BC46-432C7B3F43F9}" type="pres">
      <dgm:prSet presAssocID="{E61C3A7B-A58B-B24A-B530-D95134CD153F}" presName="desTx" presStyleLbl="alignAccFollowNode1" presStyleIdx="0" presStyleCnt="1" custScaleY="123337">
        <dgm:presLayoutVars>
          <dgm:bulletEnabled val="1"/>
        </dgm:presLayoutVars>
      </dgm:prSet>
      <dgm:spPr/>
    </dgm:pt>
  </dgm:ptLst>
  <dgm:cxnLst>
    <dgm:cxn modelId="{B6A77203-E641-1C4C-9618-B5C385B24C6B}" srcId="{66702D10-9406-CB41-B3BD-596C1CED6180}" destId="{E61C3A7B-A58B-B24A-B530-D95134CD153F}" srcOrd="0" destOrd="0" parTransId="{058D9283-FA8A-734F-972E-6AFFC6ABDE4F}" sibTransId="{48F4A0E6-BF90-3C49-B044-4472DBF7F093}"/>
    <dgm:cxn modelId="{01ADE510-F0BF-BC46-B194-DF3A336DB486}" type="presOf" srcId="{6C1A7E7E-FA20-ED44-8C10-71160F602D4B}" destId="{656B77A0-EC08-A744-BC46-432C7B3F43F9}" srcOrd="0" destOrd="0" presId="urn:microsoft.com/office/officeart/2005/8/layout/hList1"/>
    <dgm:cxn modelId="{F8026F20-C570-ED41-B2B6-567398765EF9}" type="presOf" srcId="{E61C3A7B-A58B-B24A-B530-D95134CD153F}" destId="{5E74BDF7-D741-FF44-BEA5-D1C41CC79B33}" srcOrd="0" destOrd="0" presId="urn:microsoft.com/office/officeart/2005/8/layout/hList1"/>
    <dgm:cxn modelId="{5943FE21-D276-0D4E-86DD-0EAC719003C5}" type="presOf" srcId="{D80EFA0B-B625-BA4B-B80D-746652FF8B6A}" destId="{656B77A0-EC08-A744-BC46-432C7B3F43F9}" srcOrd="0" destOrd="4" presId="urn:microsoft.com/office/officeart/2005/8/layout/hList1"/>
    <dgm:cxn modelId="{8C149A51-ABA2-C848-B9F2-359A3B1A722E}" type="presOf" srcId="{66702D10-9406-CB41-B3BD-596C1CED6180}" destId="{91A3DB7C-8365-9C46-86D1-85325EC8C431}" srcOrd="0" destOrd="0" presId="urn:microsoft.com/office/officeart/2005/8/layout/hList1"/>
    <dgm:cxn modelId="{11AFC956-42E9-434C-99AE-0AEE630AC148}" type="presOf" srcId="{9AE5D0ED-FAE9-2241-A7D3-5E1F44081133}" destId="{656B77A0-EC08-A744-BC46-432C7B3F43F9}" srcOrd="0" destOrd="1" presId="urn:microsoft.com/office/officeart/2005/8/layout/hList1"/>
    <dgm:cxn modelId="{DF8BDC7B-5D47-B84E-98F3-B5C03A2BB194}" srcId="{E61C3A7B-A58B-B24A-B530-D95134CD153F}" destId="{6C1A7E7E-FA20-ED44-8C10-71160F602D4B}" srcOrd="0" destOrd="0" parTransId="{152238E0-DC4D-974B-A10A-C74D9CE584BF}" sibTransId="{B184C94C-EBB5-6443-B49C-1246CF7A0A46}"/>
    <dgm:cxn modelId="{03CC5386-BB03-6E4F-8A09-F56524E35CB7}" type="presOf" srcId="{91FED93E-F26A-2449-BDF9-01654183427C}" destId="{656B77A0-EC08-A744-BC46-432C7B3F43F9}" srcOrd="0" destOrd="3" presId="urn:microsoft.com/office/officeart/2005/8/layout/hList1"/>
    <dgm:cxn modelId="{AF47C887-303B-D44A-BC91-73E4E4F16918}" srcId="{E61C3A7B-A58B-B24A-B530-D95134CD153F}" destId="{6A2175A4-E34C-7145-A05C-CF27A698FBDA}" srcOrd="2" destOrd="0" parTransId="{1554954E-94B4-5E47-B3E6-7216E48DE517}" sibTransId="{9B71D742-2CB8-B34B-89A6-66E9BD87BE4F}"/>
    <dgm:cxn modelId="{89F2D2A6-CB4C-D84C-B968-197C0F70F8BE}" srcId="{E61C3A7B-A58B-B24A-B530-D95134CD153F}" destId="{9AE5D0ED-FAE9-2241-A7D3-5E1F44081133}" srcOrd="1" destOrd="0" parTransId="{19FEDF67-84F8-0646-B61B-9E23D1A19486}" sibTransId="{207E0DE4-A5D7-B14F-A216-EBD8762E559F}"/>
    <dgm:cxn modelId="{C8AE63BC-6171-6949-9323-9659B2E34FB3}" type="presOf" srcId="{6A2175A4-E34C-7145-A05C-CF27A698FBDA}" destId="{656B77A0-EC08-A744-BC46-432C7B3F43F9}" srcOrd="0" destOrd="2" presId="urn:microsoft.com/office/officeart/2005/8/layout/hList1"/>
    <dgm:cxn modelId="{989EE9CA-8512-EA48-8FC1-0D96A7D15F9C}" srcId="{E61C3A7B-A58B-B24A-B530-D95134CD153F}" destId="{91FED93E-F26A-2449-BDF9-01654183427C}" srcOrd="3" destOrd="0" parTransId="{03F9D64F-317A-2744-817D-A61E3256C578}" sibTransId="{740B3452-30CB-064D-8F9F-B7D9DCB1A502}"/>
    <dgm:cxn modelId="{514148F7-9DC8-4847-9C5A-E94A774363FF}" srcId="{E61C3A7B-A58B-B24A-B530-D95134CD153F}" destId="{D80EFA0B-B625-BA4B-B80D-746652FF8B6A}" srcOrd="4" destOrd="0" parTransId="{73D4644E-5D68-BD48-9D90-943265A7D352}" sibTransId="{517DDB84-ECD6-404B-AACB-7B98B1A028B4}"/>
    <dgm:cxn modelId="{33BDEE1A-FA78-4B4F-80A0-488A4F09C5FB}" type="presParOf" srcId="{91A3DB7C-8365-9C46-86D1-85325EC8C431}" destId="{D292BA4A-41D1-2E47-AF42-398AFB229442}" srcOrd="0" destOrd="0" presId="urn:microsoft.com/office/officeart/2005/8/layout/hList1"/>
    <dgm:cxn modelId="{F5887DE0-0D52-B643-814B-22745DF86466}" type="presParOf" srcId="{D292BA4A-41D1-2E47-AF42-398AFB229442}" destId="{5E74BDF7-D741-FF44-BEA5-D1C41CC79B33}" srcOrd="0" destOrd="0" presId="urn:microsoft.com/office/officeart/2005/8/layout/hList1"/>
    <dgm:cxn modelId="{BDE259F8-A3D9-2142-A44E-958E0B00C7FE}" type="presParOf" srcId="{D292BA4A-41D1-2E47-AF42-398AFB229442}" destId="{656B77A0-EC08-A744-BC46-432C7B3F43F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1DDD19-589E-404B-99E0-C3EB890625E6}" type="doc">
      <dgm:prSet loTypeId="urn:microsoft.com/office/officeart/2005/8/layout/hList1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48CC7D41-0C22-0B4D-BE46-B69C98C16D24}">
      <dgm:prSet custT="1"/>
      <dgm:spPr/>
      <dgm:t>
        <a:bodyPr/>
        <a:lstStyle/>
        <a:p>
          <a:r>
            <a:rPr lang="en-US" sz="4000" b="1" dirty="0"/>
            <a:t>Data analysis </a:t>
          </a:r>
          <a:endParaRPr lang="en-IE" sz="4000" dirty="0"/>
        </a:p>
      </dgm:t>
    </dgm:pt>
    <dgm:pt modelId="{A133F604-677E-194B-84C3-075852488EB6}" type="parTrans" cxnId="{3511ACE7-2771-5546-9908-0B5B93843003}">
      <dgm:prSet/>
      <dgm:spPr/>
      <dgm:t>
        <a:bodyPr/>
        <a:lstStyle/>
        <a:p>
          <a:endParaRPr lang="en-GB"/>
        </a:p>
      </dgm:t>
    </dgm:pt>
    <dgm:pt modelId="{BA5228A8-3E33-9641-8417-ADEF0B3E1073}" type="sibTrans" cxnId="{3511ACE7-2771-5546-9908-0B5B93843003}">
      <dgm:prSet/>
      <dgm:spPr/>
      <dgm:t>
        <a:bodyPr/>
        <a:lstStyle/>
        <a:p>
          <a:endParaRPr lang="en-GB"/>
        </a:p>
      </dgm:t>
    </dgm:pt>
    <dgm:pt modelId="{F063F73F-AEC7-CF4D-A43D-8FDA2FB5690E}">
      <dgm:prSet custT="1"/>
      <dgm:spPr/>
      <dgm:t>
        <a:bodyPr/>
        <a:lstStyle/>
        <a:p>
          <a:r>
            <a:rPr lang="en-US" sz="1600" dirty="0"/>
            <a:t> Motivational factors was sorted and mapped into two over arching categories to assist in the formulation of theories (Chun, 2019)</a:t>
          </a:r>
          <a:endParaRPr lang="en-IE" sz="1600" dirty="0"/>
        </a:p>
      </dgm:t>
    </dgm:pt>
    <dgm:pt modelId="{5EDEEE7D-3943-E449-A7A2-D8F3C1092AE4}" type="parTrans" cxnId="{AADB2824-D0B9-EA4C-9418-86A042759346}">
      <dgm:prSet/>
      <dgm:spPr/>
      <dgm:t>
        <a:bodyPr/>
        <a:lstStyle/>
        <a:p>
          <a:endParaRPr lang="en-GB"/>
        </a:p>
      </dgm:t>
    </dgm:pt>
    <dgm:pt modelId="{BC3E807D-8DF7-7A40-94A9-1E023C7D77A8}" type="sibTrans" cxnId="{AADB2824-D0B9-EA4C-9418-86A042759346}">
      <dgm:prSet/>
      <dgm:spPr/>
      <dgm:t>
        <a:bodyPr/>
        <a:lstStyle/>
        <a:p>
          <a:endParaRPr lang="en-GB"/>
        </a:p>
      </dgm:t>
    </dgm:pt>
    <dgm:pt modelId="{BFF6F49F-8B9C-A84C-99ED-2712FC3941D3}">
      <dgm:prSet custT="1"/>
      <dgm:spPr/>
      <dgm:t>
        <a:bodyPr/>
        <a:lstStyle/>
        <a:p>
          <a:r>
            <a:rPr lang="en-US" sz="1600" b="1" dirty="0"/>
            <a:t>Personal Development and Wellbeing and Social Connection and Fulfillment </a:t>
          </a:r>
          <a:endParaRPr lang="en-IE" sz="1600" b="1" dirty="0"/>
        </a:p>
      </dgm:t>
    </dgm:pt>
    <dgm:pt modelId="{C1C0B90C-D8BF-7542-B409-13FE0DCA5301}" type="parTrans" cxnId="{A05447E7-A22C-E24F-947D-18B6E8566D0D}">
      <dgm:prSet/>
      <dgm:spPr/>
      <dgm:t>
        <a:bodyPr/>
        <a:lstStyle/>
        <a:p>
          <a:endParaRPr lang="en-GB"/>
        </a:p>
      </dgm:t>
    </dgm:pt>
    <dgm:pt modelId="{A1825E54-9AE7-5441-88EB-DC1006C97375}" type="sibTrans" cxnId="{A05447E7-A22C-E24F-947D-18B6E8566D0D}">
      <dgm:prSet/>
      <dgm:spPr/>
      <dgm:t>
        <a:bodyPr/>
        <a:lstStyle/>
        <a:p>
          <a:endParaRPr lang="en-GB"/>
        </a:p>
      </dgm:t>
    </dgm:pt>
    <dgm:pt modelId="{0A83C336-1EE1-154E-BA1B-8BB63E4A341F}">
      <dgm:prSet custT="1"/>
      <dgm:spPr/>
      <dgm:t>
        <a:bodyPr/>
        <a:lstStyle/>
        <a:p>
          <a:r>
            <a:rPr lang="en-IE" sz="1600" dirty="0"/>
            <a:t>Software tools Microsoft office/Excel, = manipulate &amp; generate valid data (Ronan and </a:t>
          </a:r>
          <a:r>
            <a:rPr lang="en-IE" sz="1600" dirty="0" err="1"/>
            <a:t>Gallager</a:t>
          </a:r>
          <a:r>
            <a:rPr lang="en-IE" sz="1600" dirty="0"/>
            <a:t>, 2016).</a:t>
          </a:r>
        </a:p>
      </dgm:t>
    </dgm:pt>
    <dgm:pt modelId="{CA0B1338-CFEC-D84E-AEA4-0F0C013B167D}" type="parTrans" cxnId="{0B7DEBF5-3AA3-164E-9597-ED01844010D1}">
      <dgm:prSet/>
      <dgm:spPr/>
      <dgm:t>
        <a:bodyPr/>
        <a:lstStyle/>
        <a:p>
          <a:endParaRPr lang="en-GB"/>
        </a:p>
      </dgm:t>
    </dgm:pt>
    <dgm:pt modelId="{69A3422B-8856-2D48-8537-B287E32D829E}" type="sibTrans" cxnId="{0B7DEBF5-3AA3-164E-9597-ED01844010D1}">
      <dgm:prSet/>
      <dgm:spPr/>
      <dgm:t>
        <a:bodyPr/>
        <a:lstStyle/>
        <a:p>
          <a:endParaRPr lang="en-GB"/>
        </a:p>
      </dgm:t>
    </dgm:pt>
    <dgm:pt modelId="{A10D8E36-2D81-B64E-AE65-F6878BE9F71D}">
      <dgm:prSet custT="1"/>
      <dgm:spPr/>
      <dgm:t>
        <a:bodyPr/>
        <a:lstStyle/>
        <a:p>
          <a:r>
            <a:rPr lang="en-IE" sz="1600" dirty="0"/>
            <a:t>Additional layer of findings when viewed by overall/category and gender</a:t>
          </a:r>
        </a:p>
      </dgm:t>
    </dgm:pt>
    <dgm:pt modelId="{E7E2F506-51A8-6343-BDE0-0309B0DB4412}" type="parTrans" cxnId="{65859B18-D49B-954B-AEE8-05BEB9D0C091}">
      <dgm:prSet/>
      <dgm:spPr/>
      <dgm:t>
        <a:bodyPr/>
        <a:lstStyle/>
        <a:p>
          <a:endParaRPr lang="en-GB"/>
        </a:p>
      </dgm:t>
    </dgm:pt>
    <dgm:pt modelId="{E7EDE775-C294-1B46-9B89-9AD13468A574}" type="sibTrans" cxnId="{65859B18-D49B-954B-AEE8-05BEB9D0C091}">
      <dgm:prSet/>
      <dgm:spPr/>
      <dgm:t>
        <a:bodyPr/>
        <a:lstStyle/>
        <a:p>
          <a:endParaRPr lang="en-GB"/>
        </a:p>
      </dgm:t>
    </dgm:pt>
    <dgm:pt modelId="{BD64DFD8-2919-544F-AAE5-07989EB4C8B9}">
      <dgm:prSet custT="1"/>
      <dgm:spPr/>
      <dgm:t>
        <a:bodyPr/>
        <a:lstStyle/>
        <a:p>
          <a:r>
            <a:rPr lang="en-IE" sz="1600" dirty="0"/>
            <a:t>Triangulation between literature review,  and mixed methods enhances reliability and validity (Guion et al., 2011)</a:t>
          </a:r>
        </a:p>
      </dgm:t>
    </dgm:pt>
    <dgm:pt modelId="{67CBEEF1-1436-6D4E-8BEE-3FFB5B1FA9FB}" type="parTrans" cxnId="{7609BAD4-1673-A94A-99BF-91E8E922EBBD}">
      <dgm:prSet/>
      <dgm:spPr/>
      <dgm:t>
        <a:bodyPr/>
        <a:lstStyle/>
        <a:p>
          <a:endParaRPr lang="en-GB"/>
        </a:p>
      </dgm:t>
    </dgm:pt>
    <dgm:pt modelId="{511C2DE0-358E-3742-B283-9F59B44CC21A}" type="sibTrans" cxnId="{7609BAD4-1673-A94A-99BF-91E8E922EBBD}">
      <dgm:prSet/>
      <dgm:spPr/>
      <dgm:t>
        <a:bodyPr/>
        <a:lstStyle/>
        <a:p>
          <a:endParaRPr lang="en-GB"/>
        </a:p>
      </dgm:t>
    </dgm:pt>
    <dgm:pt modelId="{D9C4EE60-E956-1343-A7EF-0C5110209E24}" type="pres">
      <dgm:prSet presAssocID="{8D1DDD19-589E-404B-99E0-C3EB890625E6}" presName="Name0" presStyleCnt="0">
        <dgm:presLayoutVars>
          <dgm:dir/>
          <dgm:animLvl val="lvl"/>
          <dgm:resizeHandles val="exact"/>
        </dgm:presLayoutVars>
      </dgm:prSet>
      <dgm:spPr/>
    </dgm:pt>
    <dgm:pt modelId="{6FF37D92-BAB4-B24B-82A7-AC006518D1E1}" type="pres">
      <dgm:prSet presAssocID="{48CC7D41-0C22-0B4D-BE46-B69C98C16D24}" presName="composite" presStyleCnt="0"/>
      <dgm:spPr/>
    </dgm:pt>
    <dgm:pt modelId="{6DD3987F-F386-4848-BB4C-20F4DC12F2C7}" type="pres">
      <dgm:prSet presAssocID="{48CC7D41-0C22-0B4D-BE46-B69C98C16D24}" presName="parTx" presStyleLbl="alignNode1" presStyleIdx="0" presStyleCnt="1" custScaleX="100000" custScaleY="42144" custLinFactNeighborX="2171" custLinFactNeighborY="-30388">
        <dgm:presLayoutVars>
          <dgm:chMax val="0"/>
          <dgm:chPref val="0"/>
          <dgm:bulletEnabled val="1"/>
        </dgm:presLayoutVars>
      </dgm:prSet>
      <dgm:spPr/>
    </dgm:pt>
    <dgm:pt modelId="{004F0CC5-AC57-8345-AA33-0D71BFCE8DDE}" type="pres">
      <dgm:prSet presAssocID="{48CC7D41-0C22-0B4D-BE46-B69C98C16D24}" presName="desTx" presStyleLbl="alignAccFollowNode1" presStyleIdx="0" presStyleCnt="1" custScaleY="101141">
        <dgm:presLayoutVars>
          <dgm:bulletEnabled val="1"/>
        </dgm:presLayoutVars>
      </dgm:prSet>
      <dgm:spPr/>
    </dgm:pt>
  </dgm:ptLst>
  <dgm:cxnLst>
    <dgm:cxn modelId="{65859B18-D49B-954B-AEE8-05BEB9D0C091}" srcId="{48CC7D41-0C22-0B4D-BE46-B69C98C16D24}" destId="{A10D8E36-2D81-B64E-AE65-F6878BE9F71D}" srcOrd="2" destOrd="0" parTransId="{E7E2F506-51A8-6343-BDE0-0309B0DB4412}" sibTransId="{E7EDE775-C294-1B46-9B89-9AD13468A574}"/>
    <dgm:cxn modelId="{AADB2824-D0B9-EA4C-9418-86A042759346}" srcId="{48CC7D41-0C22-0B4D-BE46-B69C98C16D24}" destId="{F063F73F-AEC7-CF4D-A43D-8FDA2FB5690E}" srcOrd="0" destOrd="0" parTransId="{5EDEEE7D-3943-E449-A7A2-D8F3C1092AE4}" sibTransId="{BC3E807D-8DF7-7A40-94A9-1E023C7D77A8}"/>
    <dgm:cxn modelId="{AE1B8B91-1606-6F4E-8062-7A96979AC81A}" type="presOf" srcId="{48CC7D41-0C22-0B4D-BE46-B69C98C16D24}" destId="{6DD3987F-F386-4848-BB4C-20F4DC12F2C7}" srcOrd="0" destOrd="0" presId="urn:microsoft.com/office/officeart/2005/8/layout/hList1"/>
    <dgm:cxn modelId="{F3426C98-F435-6546-BF11-C949ECC7797F}" type="presOf" srcId="{8D1DDD19-589E-404B-99E0-C3EB890625E6}" destId="{D9C4EE60-E956-1343-A7EF-0C5110209E24}" srcOrd="0" destOrd="0" presId="urn:microsoft.com/office/officeart/2005/8/layout/hList1"/>
    <dgm:cxn modelId="{1FF0FD98-41A0-A04A-98DE-9453C05122DA}" type="presOf" srcId="{BFF6F49F-8B9C-A84C-99ED-2712FC3941D3}" destId="{004F0CC5-AC57-8345-AA33-0D71BFCE8DDE}" srcOrd="0" destOrd="1" presId="urn:microsoft.com/office/officeart/2005/8/layout/hList1"/>
    <dgm:cxn modelId="{75188ABA-B1F2-4B41-AAC3-8720380D522D}" type="presOf" srcId="{BD64DFD8-2919-544F-AAE5-07989EB4C8B9}" destId="{004F0CC5-AC57-8345-AA33-0D71BFCE8DDE}" srcOrd="0" destOrd="3" presId="urn:microsoft.com/office/officeart/2005/8/layout/hList1"/>
    <dgm:cxn modelId="{BE2AB5CC-516A-8845-8B32-1A0E0A3DAE64}" type="presOf" srcId="{A10D8E36-2D81-B64E-AE65-F6878BE9F71D}" destId="{004F0CC5-AC57-8345-AA33-0D71BFCE8DDE}" srcOrd="0" destOrd="2" presId="urn:microsoft.com/office/officeart/2005/8/layout/hList1"/>
    <dgm:cxn modelId="{835D7ECF-7D16-6147-8102-66B4D6BECA66}" type="presOf" srcId="{0A83C336-1EE1-154E-BA1B-8BB63E4A341F}" destId="{004F0CC5-AC57-8345-AA33-0D71BFCE8DDE}" srcOrd="0" destOrd="4" presId="urn:microsoft.com/office/officeart/2005/8/layout/hList1"/>
    <dgm:cxn modelId="{7609BAD4-1673-A94A-99BF-91E8E922EBBD}" srcId="{48CC7D41-0C22-0B4D-BE46-B69C98C16D24}" destId="{BD64DFD8-2919-544F-AAE5-07989EB4C8B9}" srcOrd="3" destOrd="0" parTransId="{67CBEEF1-1436-6D4E-8BEE-3FFB5B1FA9FB}" sibTransId="{511C2DE0-358E-3742-B283-9F59B44CC21A}"/>
    <dgm:cxn modelId="{A05447E7-A22C-E24F-947D-18B6E8566D0D}" srcId="{48CC7D41-0C22-0B4D-BE46-B69C98C16D24}" destId="{BFF6F49F-8B9C-A84C-99ED-2712FC3941D3}" srcOrd="1" destOrd="0" parTransId="{C1C0B90C-D8BF-7542-B409-13FE0DCA5301}" sibTransId="{A1825E54-9AE7-5441-88EB-DC1006C97375}"/>
    <dgm:cxn modelId="{3511ACE7-2771-5546-9908-0B5B93843003}" srcId="{8D1DDD19-589E-404B-99E0-C3EB890625E6}" destId="{48CC7D41-0C22-0B4D-BE46-B69C98C16D24}" srcOrd="0" destOrd="0" parTransId="{A133F604-677E-194B-84C3-075852488EB6}" sibTransId="{BA5228A8-3E33-9641-8417-ADEF0B3E1073}"/>
    <dgm:cxn modelId="{0B7DEBF5-3AA3-164E-9597-ED01844010D1}" srcId="{48CC7D41-0C22-0B4D-BE46-B69C98C16D24}" destId="{0A83C336-1EE1-154E-BA1B-8BB63E4A341F}" srcOrd="4" destOrd="0" parTransId="{CA0B1338-CFEC-D84E-AEA4-0F0C013B167D}" sibTransId="{69A3422B-8856-2D48-8537-B287E32D829E}"/>
    <dgm:cxn modelId="{E6B098F8-7B76-584F-8138-3D77343DBC59}" type="presOf" srcId="{F063F73F-AEC7-CF4D-A43D-8FDA2FB5690E}" destId="{004F0CC5-AC57-8345-AA33-0D71BFCE8DDE}" srcOrd="0" destOrd="0" presId="urn:microsoft.com/office/officeart/2005/8/layout/hList1"/>
    <dgm:cxn modelId="{AF908CBF-C13E-124C-ABCC-1912F1E5A565}" type="presParOf" srcId="{D9C4EE60-E956-1343-A7EF-0C5110209E24}" destId="{6FF37D92-BAB4-B24B-82A7-AC006518D1E1}" srcOrd="0" destOrd="0" presId="urn:microsoft.com/office/officeart/2005/8/layout/hList1"/>
    <dgm:cxn modelId="{99CD859A-DA3C-EA43-A66C-C2B1EAE0B2F8}" type="presParOf" srcId="{6FF37D92-BAB4-B24B-82A7-AC006518D1E1}" destId="{6DD3987F-F386-4848-BB4C-20F4DC12F2C7}" srcOrd="0" destOrd="0" presId="urn:microsoft.com/office/officeart/2005/8/layout/hList1"/>
    <dgm:cxn modelId="{E4B9C8A0-B7B1-E94A-959C-0C9181FBD2A6}" type="presParOf" srcId="{6FF37D92-BAB4-B24B-82A7-AC006518D1E1}" destId="{004F0CC5-AC57-8345-AA33-0D71BFCE8DD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68A3395-3FDA-0341-83A4-8A780AE7A64D}" type="doc">
      <dgm:prSet loTypeId="urn:microsoft.com/office/officeart/2005/8/layout/funnel1" loCatId="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038A624-4F99-2942-A2F1-D4F34706C1EC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Women</a:t>
          </a:r>
        </a:p>
      </dgm:t>
    </dgm:pt>
    <dgm:pt modelId="{F2A991C3-5391-5642-8670-BDB7E94AEBEE}" type="parTrans" cxnId="{CBCA8A42-FFEA-474D-8266-50F98C641CC0}">
      <dgm:prSet/>
      <dgm:spPr/>
      <dgm:t>
        <a:bodyPr/>
        <a:lstStyle/>
        <a:p>
          <a:endParaRPr lang="en-GB"/>
        </a:p>
      </dgm:t>
    </dgm:pt>
    <dgm:pt modelId="{97D79239-BF1C-7140-9B8E-6C2EAFC5CDF4}" type="sibTrans" cxnId="{CBCA8A42-FFEA-474D-8266-50F98C641CC0}">
      <dgm:prSet/>
      <dgm:spPr/>
      <dgm:t>
        <a:bodyPr/>
        <a:lstStyle/>
        <a:p>
          <a:endParaRPr lang="en-GB"/>
        </a:p>
      </dgm:t>
    </dgm:pt>
    <dgm:pt modelId="{6CFC6EBA-B85C-EB4B-A0BD-0A0161A90930}">
      <dgm:prSet phldrT="[Text]"/>
      <dgm:spPr>
        <a:solidFill>
          <a:srgbClr val="7030A0"/>
        </a:solidFill>
      </dgm:spPr>
      <dgm:t>
        <a:bodyPr/>
        <a:lstStyle/>
        <a:p>
          <a:r>
            <a:rPr lang="en-GB" dirty="0"/>
            <a:t>Men</a:t>
          </a:r>
        </a:p>
      </dgm:t>
    </dgm:pt>
    <dgm:pt modelId="{F2236A48-E5EA-5B4D-BE3B-8B4512A38094}" type="parTrans" cxnId="{5EF865B1-2E89-C74B-9F62-F1CE474B151C}">
      <dgm:prSet/>
      <dgm:spPr/>
      <dgm:t>
        <a:bodyPr/>
        <a:lstStyle/>
        <a:p>
          <a:endParaRPr lang="en-GB"/>
        </a:p>
      </dgm:t>
    </dgm:pt>
    <dgm:pt modelId="{C3ED0283-2FDC-1E4D-BD66-8573213C40B0}" type="sibTrans" cxnId="{5EF865B1-2E89-C74B-9F62-F1CE474B151C}">
      <dgm:prSet/>
      <dgm:spPr/>
      <dgm:t>
        <a:bodyPr/>
        <a:lstStyle/>
        <a:p>
          <a:endParaRPr lang="en-GB"/>
        </a:p>
      </dgm:t>
    </dgm:pt>
    <dgm:pt modelId="{BE6076D2-1B08-6840-BAB5-9B21735B1275}">
      <dgm:prSet phldrT="[Text]"/>
      <dgm:spPr/>
      <dgm:t>
        <a:bodyPr/>
        <a:lstStyle/>
        <a:p>
          <a:r>
            <a:rPr lang="en-IE" b="0" i="0" u="none" dirty="0"/>
            <a:t>Additional layer of findings</a:t>
          </a:r>
          <a:endParaRPr lang="en-GB" dirty="0"/>
        </a:p>
      </dgm:t>
    </dgm:pt>
    <dgm:pt modelId="{5C3DE1C6-1585-8549-B127-30E80C69363E}" type="parTrans" cxnId="{76517FAA-D750-5446-9A35-8247BD36AEB1}">
      <dgm:prSet/>
      <dgm:spPr/>
      <dgm:t>
        <a:bodyPr/>
        <a:lstStyle/>
        <a:p>
          <a:endParaRPr lang="en-GB"/>
        </a:p>
      </dgm:t>
    </dgm:pt>
    <dgm:pt modelId="{31E55073-A4F3-4945-950C-8B72B19659A8}" type="sibTrans" cxnId="{76517FAA-D750-5446-9A35-8247BD36AEB1}">
      <dgm:prSet/>
      <dgm:spPr/>
      <dgm:t>
        <a:bodyPr/>
        <a:lstStyle/>
        <a:p>
          <a:endParaRPr lang="en-GB"/>
        </a:p>
      </dgm:t>
    </dgm:pt>
    <dgm:pt modelId="{9DE6A6C1-BE07-024B-8F99-A2BA6D133EAC}">
      <dgm:prSet/>
      <dgm:spPr/>
      <dgm:t>
        <a:bodyPr/>
        <a:lstStyle/>
        <a:p>
          <a:r>
            <a:rPr lang="en-US" dirty="0"/>
            <a:t>Mapped Categories</a:t>
          </a:r>
          <a:endParaRPr lang="en-IE" dirty="0"/>
        </a:p>
      </dgm:t>
    </dgm:pt>
    <dgm:pt modelId="{6A7CA388-C3CA-5842-B6BD-13BE5157C7A7}" type="parTrans" cxnId="{ADE26A45-B5BB-5748-9D70-00E4F7679BDD}">
      <dgm:prSet/>
      <dgm:spPr/>
      <dgm:t>
        <a:bodyPr/>
        <a:lstStyle/>
        <a:p>
          <a:endParaRPr lang="en-GB"/>
        </a:p>
      </dgm:t>
    </dgm:pt>
    <dgm:pt modelId="{815710C8-2A49-774F-AF99-52F60207E232}" type="sibTrans" cxnId="{ADE26A45-B5BB-5748-9D70-00E4F7679BDD}">
      <dgm:prSet/>
      <dgm:spPr/>
      <dgm:t>
        <a:bodyPr/>
        <a:lstStyle/>
        <a:p>
          <a:endParaRPr lang="en-GB"/>
        </a:p>
      </dgm:t>
    </dgm:pt>
    <dgm:pt modelId="{75AD4A98-A885-0445-B5F9-B1EB82325A99}">
      <dgm:prSet/>
      <dgm:spPr/>
      <dgm:t>
        <a:bodyPr/>
        <a:lstStyle/>
        <a:p>
          <a:endParaRPr lang="en-US" dirty="0"/>
        </a:p>
      </dgm:t>
    </dgm:pt>
    <dgm:pt modelId="{257B0FB3-F803-E54F-92B8-F4E1E3D96161}" type="parTrans" cxnId="{322BAB81-A99B-1641-B5B2-C7C643718257}">
      <dgm:prSet/>
      <dgm:spPr/>
      <dgm:t>
        <a:bodyPr/>
        <a:lstStyle/>
        <a:p>
          <a:endParaRPr lang="en-GB"/>
        </a:p>
      </dgm:t>
    </dgm:pt>
    <dgm:pt modelId="{45A01CBA-55B3-1143-A5F8-CC23B7AE3CAC}" type="sibTrans" cxnId="{322BAB81-A99B-1641-B5B2-C7C643718257}">
      <dgm:prSet/>
      <dgm:spPr/>
      <dgm:t>
        <a:bodyPr/>
        <a:lstStyle/>
        <a:p>
          <a:endParaRPr lang="en-GB"/>
        </a:p>
      </dgm:t>
    </dgm:pt>
    <dgm:pt modelId="{3E49D504-92FA-4849-A3A3-BF5D50D7A714}" type="pres">
      <dgm:prSet presAssocID="{B68A3395-3FDA-0341-83A4-8A780AE7A64D}" presName="Name0" presStyleCnt="0">
        <dgm:presLayoutVars>
          <dgm:chMax val="4"/>
          <dgm:resizeHandles val="exact"/>
        </dgm:presLayoutVars>
      </dgm:prSet>
      <dgm:spPr/>
    </dgm:pt>
    <dgm:pt modelId="{ED48EFFB-9517-1247-AF23-5DC1A8B0A0DA}" type="pres">
      <dgm:prSet presAssocID="{B68A3395-3FDA-0341-83A4-8A780AE7A64D}" presName="ellipse" presStyleLbl="trBgShp" presStyleIdx="0" presStyleCnt="1"/>
      <dgm:spPr/>
    </dgm:pt>
    <dgm:pt modelId="{6B569342-04B9-D74B-9116-5C55AA89FBFC}" type="pres">
      <dgm:prSet presAssocID="{B68A3395-3FDA-0341-83A4-8A780AE7A64D}" presName="arrow1" presStyleLbl="fgShp" presStyleIdx="0" presStyleCnt="1" custScaleY="155448"/>
      <dgm:spPr/>
    </dgm:pt>
    <dgm:pt modelId="{856A3562-B1FC-EB46-B350-E4EE1A9989C3}" type="pres">
      <dgm:prSet presAssocID="{B68A3395-3FDA-0341-83A4-8A780AE7A64D}" presName="rectangle" presStyleLbl="revTx" presStyleIdx="0" presStyleCnt="1" custLinFactNeighborX="40" custLinFactNeighborY="20258">
        <dgm:presLayoutVars>
          <dgm:bulletEnabled val="1"/>
        </dgm:presLayoutVars>
      </dgm:prSet>
      <dgm:spPr/>
    </dgm:pt>
    <dgm:pt modelId="{79344F99-6775-E44C-AE6F-D3A21C37B092}" type="pres">
      <dgm:prSet presAssocID="{6CFC6EBA-B85C-EB4B-A0BD-0A0161A90930}" presName="item1" presStyleLbl="node1" presStyleIdx="0" presStyleCnt="3">
        <dgm:presLayoutVars>
          <dgm:bulletEnabled val="1"/>
        </dgm:presLayoutVars>
      </dgm:prSet>
      <dgm:spPr/>
    </dgm:pt>
    <dgm:pt modelId="{FC56F70A-0418-0544-92EC-DC45E5EF9F16}" type="pres">
      <dgm:prSet presAssocID="{9DE6A6C1-BE07-024B-8F99-A2BA6D133EAC}" presName="item2" presStyleLbl="node1" presStyleIdx="1" presStyleCnt="3">
        <dgm:presLayoutVars>
          <dgm:bulletEnabled val="1"/>
        </dgm:presLayoutVars>
      </dgm:prSet>
      <dgm:spPr/>
    </dgm:pt>
    <dgm:pt modelId="{E4C2393F-0016-EC4F-9C93-894B9629E148}" type="pres">
      <dgm:prSet presAssocID="{BE6076D2-1B08-6840-BAB5-9B21735B1275}" presName="item3" presStyleLbl="node1" presStyleIdx="2" presStyleCnt="3" custScaleX="92688" custScaleY="77829" custLinFactNeighborX="-12791" custLinFactNeighborY="-5758">
        <dgm:presLayoutVars>
          <dgm:bulletEnabled val="1"/>
        </dgm:presLayoutVars>
      </dgm:prSet>
      <dgm:spPr/>
    </dgm:pt>
    <dgm:pt modelId="{D2F30B40-E0F3-A844-BD63-4E16FEBDC52A}" type="pres">
      <dgm:prSet presAssocID="{B68A3395-3FDA-0341-83A4-8A780AE7A64D}" presName="funnel" presStyleLbl="trAlignAcc1" presStyleIdx="0" presStyleCnt="1" custLinFactNeighborX="-152" custLinFactNeighborY="-3119"/>
      <dgm:spPr/>
    </dgm:pt>
  </dgm:ptLst>
  <dgm:cxnLst>
    <dgm:cxn modelId="{CBCA8A42-FFEA-474D-8266-50F98C641CC0}" srcId="{B68A3395-3FDA-0341-83A4-8A780AE7A64D}" destId="{7038A624-4F99-2942-A2F1-D4F34706C1EC}" srcOrd="0" destOrd="0" parTransId="{F2A991C3-5391-5642-8670-BDB7E94AEBEE}" sibTransId="{97D79239-BF1C-7140-9B8E-6C2EAFC5CDF4}"/>
    <dgm:cxn modelId="{ADE26A45-B5BB-5748-9D70-00E4F7679BDD}" srcId="{B68A3395-3FDA-0341-83A4-8A780AE7A64D}" destId="{9DE6A6C1-BE07-024B-8F99-A2BA6D133EAC}" srcOrd="2" destOrd="0" parTransId="{6A7CA388-C3CA-5842-B6BD-13BE5157C7A7}" sibTransId="{815710C8-2A49-774F-AF99-52F60207E232}"/>
    <dgm:cxn modelId="{322BAB81-A99B-1641-B5B2-C7C643718257}" srcId="{B68A3395-3FDA-0341-83A4-8A780AE7A64D}" destId="{75AD4A98-A885-0445-B5F9-B1EB82325A99}" srcOrd="4" destOrd="0" parTransId="{257B0FB3-F803-E54F-92B8-F4E1E3D96161}" sibTransId="{45A01CBA-55B3-1143-A5F8-CC23B7AE3CAC}"/>
    <dgm:cxn modelId="{BC3DE687-3994-6649-B083-17FCB1C5903B}" type="presOf" srcId="{9DE6A6C1-BE07-024B-8F99-A2BA6D133EAC}" destId="{79344F99-6775-E44C-AE6F-D3A21C37B092}" srcOrd="0" destOrd="0" presId="urn:microsoft.com/office/officeart/2005/8/layout/funnel1"/>
    <dgm:cxn modelId="{CBF8B691-C7DD-4647-8A3D-5AAFB31A5B8C}" type="presOf" srcId="{B68A3395-3FDA-0341-83A4-8A780AE7A64D}" destId="{3E49D504-92FA-4849-A3A3-BF5D50D7A714}" srcOrd="0" destOrd="0" presId="urn:microsoft.com/office/officeart/2005/8/layout/funnel1"/>
    <dgm:cxn modelId="{76517FAA-D750-5446-9A35-8247BD36AEB1}" srcId="{B68A3395-3FDA-0341-83A4-8A780AE7A64D}" destId="{BE6076D2-1B08-6840-BAB5-9B21735B1275}" srcOrd="3" destOrd="0" parTransId="{5C3DE1C6-1585-8549-B127-30E80C69363E}" sibTransId="{31E55073-A4F3-4945-950C-8B72B19659A8}"/>
    <dgm:cxn modelId="{5EF865B1-2E89-C74B-9F62-F1CE474B151C}" srcId="{B68A3395-3FDA-0341-83A4-8A780AE7A64D}" destId="{6CFC6EBA-B85C-EB4B-A0BD-0A0161A90930}" srcOrd="1" destOrd="0" parTransId="{F2236A48-E5EA-5B4D-BE3B-8B4512A38094}" sibTransId="{C3ED0283-2FDC-1E4D-BD66-8573213C40B0}"/>
    <dgm:cxn modelId="{44B40CC1-EA41-3144-BBF2-8CAFEDADA65B}" type="presOf" srcId="{BE6076D2-1B08-6840-BAB5-9B21735B1275}" destId="{856A3562-B1FC-EB46-B350-E4EE1A9989C3}" srcOrd="0" destOrd="0" presId="urn:microsoft.com/office/officeart/2005/8/layout/funnel1"/>
    <dgm:cxn modelId="{338B0DC1-0F83-4345-9F98-C0D5F9F51AE1}" type="presOf" srcId="{6CFC6EBA-B85C-EB4B-A0BD-0A0161A90930}" destId="{FC56F70A-0418-0544-92EC-DC45E5EF9F16}" srcOrd="0" destOrd="0" presId="urn:microsoft.com/office/officeart/2005/8/layout/funnel1"/>
    <dgm:cxn modelId="{4847EDDA-D46C-214A-9392-5FCEB55AFFFA}" type="presOf" srcId="{7038A624-4F99-2942-A2F1-D4F34706C1EC}" destId="{E4C2393F-0016-EC4F-9C93-894B9629E148}" srcOrd="0" destOrd="0" presId="urn:microsoft.com/office/officeart/2005/8/layout/funnel1"/>
    <dgm:cxn modelId="{E890D6B0-911C-4E47-8086-36121FEB161D}" type="presParOf" srcId="{3E49D504-92FA-4849-A3A3-BF5D50D7A714}" destId="{ED48EFFB-9517-1247-AF23-5DC1A8B0A0DA}" srcOrd="0" destOrd="0" presId="urn:microsoft.com/office/officeart/2005/8/layout/funnel1"/>
    <dgm:cxn modelId="{A6E0A0B5-6F31-484A-8704-1F549865FC0D}" type="presParOf" srcId="{3E49D504-92FA-4849-A3A3-BF5D50D7A714}" destId="{6B569342-04B9-D74B-9116-5C55AA89FBFC}" srcOrd="1" destOrd="0" presId="urn:microsoft.com/office/officeart/2005/8/layout/funnel1"/>
    <dgm:cxn modelId="{CB77EC04-DB38-AC42-A42A-F4F4C9436519}" type="presParOf" srcId="{3E49D504-92FA-4849-A3A3-BF5D50D7A714}" destId="{856A3562-B1FC-EB46-B350-E4EE1A9989C3}" srcOrd="2" destOrd="0" presId="urn:microsoft.com/office/officeart/2005/8/layout/funnel1"/>
    <dgm:cxn modelId="{1AA2158E-E362-5044-BFBB-3F475629764E}" type="presParOf" srcId="{3E49D504-92FA-4849-A3A3-BF5D50D7A714}" destId="{79344F99-6775-E44C-AE6F-D3A21C37B092}" srcOrd="3" destOrd="0" presId="urn:microsoft.com/office/officeart/2005/8/layout/funnel1"/>
    <dgm:cxn modelId="{DD2246D7-EFF4-1D4F-81BC-D1B3527661E6}" type="presParOf" srcId="{3E49D504-92FA-4849-A3A3-BF5D50D7A714}" destId="{FC56F70A-0418-0544-92EC-DC45E5EF9F16}" srcOrd="4" destOrd="0" presId="urn:microsoft.com/office/officeart/2005/8/layout/funnel1"/>
    <dgm:cxn modelId="{87D25E8A-3081-3545-8741-BF34D491F9EF}" type="presParOf" srcId="{3E49D504-92FA-4849-A3A3-BF5D50D7A714}" destId="{E4C2393F-0016-EC4F-9C93-894B9629E148}" srcOrd="5" destOrd="0" presId="urn:microsoft.com/office/officeart/2005/8/layout/funnel1"/>
    <dgm:cxn modelId="{F9CEE158-CA10-FA43-920E-8BCBCA27202B}" type="presParOf" srcId="{3E49D504-92FA-4849-A3A3-BF5D50D7A714}" destId="{D2F30B40-E0F3-A844-BD63-4E16FEBDC52A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C11423E-8D3D-434D-A973-E75224EAD4B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A568065-C449-422F-B38A-D269E6B319E5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Informed Consent: </a:t>
          </a:r>
          <a:r>
            <a:rPr lang="en-IE" b="0" i="0" dirty="0"/>
            <a:t>Adhered to established ethical standards, ensuring participants' informed consent (Trinity College Dublin, 2021).</a:t>
          </a:r>
          <a:endParaRPr lang="en-US" dirty="0"/>
        </a:p>
      </dgm:t>
    </dgm:pt>
    <dgm:pt modelId="{E68ECCA6-A150-4FB1-A31A-5C54227CD806}" type="parTrans" cxnId="{314BA53C-776D-4F7E-A671-B42EA81B0FB6}">
      <dgm:prSet/>
      <dgm:spPr/>
      <dgm:t>
        <a:bodyPr/>
        <a:lstStyle/>
        <a:p>
          <a:endParaRPr lang="en-US"/>
        </a:p>
      </dgm:t>
    </dgm:pt>
    <dgm:pt modelId="{17527F17-33AD-4DC4-89DB-1E446124BA58}" type="sibTrans" cxnId="{314BA53C-776D-4F7E-A671-B42EA81B0F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AB1CBD1-D8CF-41DA-A685-EF29A1FDDB04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Privacy Protection: </a:t>
          </a:r>
          <a:r>
            <a:rPr lang="en-IE" b="0" i="0" dirty="0"/>
            <a:t>Implemented measures to protect participants' privacy and confidentiality (Dublin College University, 2017)</a:t>
          </a:r>
          <a:endParaRPr lang="en-US" dirty="0"/>
        </a:p>
      </dgm:t>
    </dgm:pt>
    <dgm:pt modelId="{07D32747-7B65-4C54-8BEE-F5168EE312B5}" type="parTrans" cxnId="{F32B2F31-94EA-4240-B6EF-7080CFA3F079}">
      <dgm:prSet/>
      <dgm:spPr/>
      <dgm:t>
        <a:bodyPr/>
        <a:lstStyle/>
        <a:p>
          <a:endParaRPr lang="en-US"/>
        </a:p>
      </dgm:t>
    </dgm:pt>
    <dgm:pt modelId="{390AB58B-440A-4DEB-840C-9CE7F04EE3B1}" type="sibTrans" cxnId="{F32B2F31-94EA-4240-B6EF-7080CFA3F0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415BA0-ED05-4980-895D-719BFB40283E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Insider Research: </a:t>
          </a:r>
          <a:r>
            <a:rPr lang="en-IE" b="0" i="0" dirty="0"/>
            <a:t>Addressed unique ethical dilemmas associated with insider research as a choir director and organizer of Wicklow Sings Festival (Poulton,2021).</a:t>
          </a:r>
          <a:endParaRPr lang="en-US" dirty="0"/>
        </a:p>
      </dgm:t>
    </dgm:pt>
    <dgm:pt modelId="{E844071C-46CC-4823-9986-498EC8E8EC50}" type="parTrans" cxnId="{E6DDDF8C-EA01-4AC1-90C6-E0CC1B45C063}">
      <dgm:prSet/>
      <dgm:spPr/>
      <dgm:t>
        <a:bodyPr/>
        <a:lstStyle/>
        <a:p>
          <a:endParaRPr lang="en-US"/>
        </a:p>
      </dgm:t>
    </dgm:pt>
    <dgm:pt modelId="{357FCCC2-B642-4B53-9454-69C0661837B6}" type="sibTrans" cxnId="{E6DDDF8C-EA01-4AC1-90C6-E0CC1B45C06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B134FC6-BEAB-495B-B382-9AC064415CE5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Objectivity and Bias: </a:t>
          </a:r>
          <a:r>
            <a:rPr lang="en-IE" b="0" i="0" dirty="0"/>
            <a:t>Recognized potential challenges</a:t>
          </a:r>
          <a:r>
            <a:rPr lang="en-IE" b="1" i="0" dirty="0"/>
            <a:t> </a:t>
          </a:r>
          <a:r>
            <a:rPr lang="en-IE" b="0" i="0" dirty="0"/>
            <a:t>of maintaining objectivity and avoiding bias (Hewitt-Taylor,2002) but focused on participants individual perspectives to foster balance and objectivity (</a:t>
          </a:r>
          <a:r>
            <a:rPr lang="en-IE" b="0" i="0" dirty="0" err="1"/>
            <a:t>Unluer</a:t>
          </a:r>
          <a:r>
            <a:rPr lang="en-IE" b="0" i="0" dirty="0"/>
            <a:t>, 2012).</a:t>
          </a:r>
          <a:endParaRPr lang="en-US" dirty="0"/>
        </a:p>
      </dgm:t>
    </dgm:pt>
    <dgm:pt modelId="{BD3C73BB-87EE-467E-B450-BC804522A71A}" type="parTrans" cxnId="{5F172C38-AEC5-45EF-B4BE-CDF668982564}">
      <dgm:prSet/>
      <dgm:spPr/>
      <dgm:t>
        <a:bodyPr/>
        <a:lstStyle/>
        <a:p>
          <a:endParaRPr lang="en-US"/>
        </a:p>
      </dgm:t>
    </dgm:pt>
    <dgm:pt modelId="{6D133FC1-380A-4DF7-AFC4-33A5D533C971}" type="sibTrans" cxnId="{5F172C38-AEC5-45EF-B4BE-CDF6689825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1E3501F-7445-4D8D-AAEA-CA2B357A60C1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Data Anonymity: </a:t>
          </a:r>
          <a:r>
            <a:rPr lang="en-IE" b="0" i="0" dirty="0"/>
            <a:t>Ensured participant anonymity by collecting feedback without personal identifying information (Dublin College University, 2017).</a:t>
          </a:r>
          <a:endParaRPr lang="en-US" dirty="0"/>
        </a:p>
      </dgm:t>
    </dgm:pt>
    <dgm:pt modelId="{461F64B7-5518-4818-8A52-02F658262BC4}" type="parTrans" cxnId="{9766E00E-A26A-448B-95BB-C6E1FC7AB8D8}">
      <dgm:prSet/>
      <dgm:spPr/>
      <dgm:t>
        <a:bodyPr/>
        <a:lstStyle/>
        <a:p>
          <a:endParaRPr lang="en-US"/>
        </a:p>
      </dgm:t>
    </dgm:pt>
    <dgm:pt modelId="{1F39A300-4112-4EF1-9990-D844642EF382}" type="sibTrans" cxnId="{9766E00E-A26A-448B-95BB-C6E1FC7AB8D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C41A3F-29AF-4EA5-A51C-47D0493C3C0E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Data Storage and Analysis: </a:t>
          </a:r>
          <a:r>
            <a:rPr lang="en-IE" b="0" i="0" dirty="0"/>
            <a:t>Stored data securely in Microsoft Forms and Excel, adhering to best practices for data evaluation (Dublin College University, 2017)</a:t>
          </a:r>
          <a:endParaRPr lang="en-US" dirty="0"/>
        </a:p>
      </dgm:t>
    </dgm:pt>
    <dgm:pt modelId="{26601421-60AA-4CCD-8594-B852CD70DC55}" type="parTrans" cxnId="{AA51A79B-FADA-4B3A-8F59-D7B71BDFAFBB}">
      <dgm:prSet/>
      <dgm:spPr/>
      <dgm:t>
        <a:bodyPr/>
        <a:lstStyle/>
        <a:p>
          <a:endParaRPr lang="en-US"/>
        </a:p>
      </dgm:t>
    </dgm:pt>
    <dgm:pt modelId="{B674BBCD-3D72-4662-81F9-BC2E4F46302A}" type="sibTrans" cxnId="{AA51A79B-FADA-4B3A-8F59-D7B71BDFAFBB}">
      <dgm:prSet/>
      <dgm:spPr/>
      <dgm:t>
        <a:bodyPr/>
        <a:lstStyle/>
        <a:p>
          <a:endParaRPr lang="en-US"/>
        </a:p>
      </dgm:t>
    </dgm:pt>
    <dgm:pt modelId="{D90103AE-CE26-41A1-9167-D20928BD18ED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Insider Perspective:</a:t>
          </a:r>
          <a:r>
            <a:rPr lang="en-IE" b="0" i="0" dirty="0"/>
            <a:t> Leveraged insider perspective for an in-depth understanding (Dwyer and Buckle, 2009).while maintaining openness to alternative viewpoints (Costley et al., 2010)</a:t>
          </a:r>
          <a:endParaRPr lang="en-US" dirty="0"/>
        </a:p>
      </dgm:t>
    </dgm:pt>
    <dgm:pt modelId="{237D4930-3BB7-43B0-99A1-48399E484722}" type="parTrans" cxnId="{91CA4C16-AF00-412E-A7AA-492E6C9A1FF5}">
      <dgm:prSet/>
      <dgm:spPr/>
      <dgm:t>
        <a:bodyPr/>
        <a:lstStyle/>
        <a:p>
          <a:endParaRPr lang="en-US"/>
        </a:p>
      </dgm:t>
    </dgm:pt>
    <dgm:pt modelId="{7CE7A264-4419-444A-9632-4F04054E5216}" type="sibTrans" cxnId="{91CA4C16-AF00-412E-A7AA-492E6C9A1FF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6739C6-2243-4954-B2B2-823D1BF51A6B}" type="pres">
      <dgm:prSet presAssocID="{AC11423E-8D3D-434D-A973-E75224EAD4B5}" presName="root" presStyleCnt="0">
        <dgm:presLayoutVars>
          <dgm:dir/>
          <dgm:resizeHandles val="exact"/>
        </dgm:presLayoutVars>
      </dgm:prSet>
      <dgm:spPr/>
    </dgm:pt>
    <dgm:pt modelId="{096CC38D-07C8-40DD-BEA7-E9C927E0820E}" type="pres">
      <dgm:prSet presAssocID="{AC11423E-8D3D-434D-A973-E75224EAD4B5}" presName="container" presStyleCnt="0">
        <dgm:presLayoutVars>
          <dgm:dir/>
          <dgm:resizeHandles val="exact"/>
        </dgm:presLayoutVars>
      </dgm:prSet>
      <dgm:spPr/>
    </dgm:pt>
    <dgm:pt modelId="{0D238A77-B839-4855-9930-2D1205266370}" type="pres">
      <dgm:prSet presAssocID="{56415BA0-ED05-4980-895D-719BFB40283E}" presName="compNode" presStyleCnt="0"/>
      <dgm:spPr/>
    </dgm:pt>
    <dgm:pt modelId="{3E55EAD7-C190-4AC6-8FD7-C6FE590C7D60}" type="pres">
      <dgm:prSet presAssocID="{56415BA0-ED05-4980-895D-719BFB40283E}" presName="iconBgRect" presStyleLbl="bgShp" presStyleIdx="0" presStyleCnt="7"/>
      <dgm:spPr/>
    </dgm:pt>
    <dgm:pt modelId="{50417FDE-2DE2-4596-824C-A8B32B4CC1F5}" type="pres">
      <dgm:prSet presAssocID="{56415BA0-ED05-4980-895D-719BFB40283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11B0DE5B-2B24-46D9-860B-8B5411F0197B}" type="pres">
      <dgm:prSet presAssocID="{56415BA0-ED05-4980-895D-719BFB40283E}" presName="spaceRect" presStyleCnt="0"/>
      <dgm:spPr/>
    </dgm:pt>
    <dgm:pt modelId="{2A7B793F-3CBE-41C6-B378-911FF7FD310E}" type="pres">
      <dgm:prSet presAssocID="{56415BA0-ED05-4980-895D-719BFB40283E}" presName="textRect" presStyleLbl="revTx" presStyleIdx="0" presStyleCnt="7">
        <dgm:presLayoutVars>
          <dgm:chMax val="1"/>
          <dgm:chPref val="1"/>
        </dgm:presLayoutVars>
      </dgm:prSet>
      <dgm:spPr/>
    </dgm:pt>
    <dgm:pt modelId="{AEF9A20A-49B8-4B8B-9FB6-C677FCDFC923}" type="pres">
      <dgm:prSet presAssocID="{357FCCC2-B642-4B53-9454-69C0661837B6}" presName="sibTrans" presStyleLbl="sibTrans2D1" presStyleIdx="0" presStyleCnt="0"/>
      <dgm:spPr/>
    </dgm:pt>
    <dgm:pt modelId="{634864AE-E0A8-4238-8EFF-D2822BCD9F6A}" type="pres">
      <dgm:prSet presAssocID="{CB134FC6-BEAB-495B-B382-9AC064415CE5}" presName="compNode" presStyleCnt="0"/>
      <dgm:spPr/>
    </dgm:pt>
    <dgm:pt modelId="{8B3D5FE7-52F8-4396-B50D-3E515837E0BB}" type="pres">
      <dgm:prSet presAssocID="{CB134FC6-BEAB-495B-B382-9AC064415CE5}" presName="iconBgRect" presStyleLbl="bgShp" presStyleIdx="1" presStyleCnt="7"/>
      <dgm:spPr/>
    </dgm:pt>
    <dgm:pt modelId="{0E4638B5-958B-466C-9C18-CD20CF280B73}" type="pres">
      <dgm:prSet presAssocID="{CB134FC6-BEAB-495B-B382-9AC064415CE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51F22A4-962B-4871-9A18-2F5A34C8EA32}" type="pres">
      <dgm:prSet presAssocID="{CB134FC6-BEAB-495B-B382-9AC064415CE5}" presName="spaceRect" presStyleCnt="0"/>
      <dgm:spPr/>
    </dgm:pt>
    <dgm:pt modelId="{062371EF-34ED-4597-BEB8-0B855BED1DF5}" type="pres">
      <dgm:prSet presAssocID="{CB134FC6-BEAB-495B-B382-9AC064415CE5}" presName="textRect" presStyleLbl="revTx" presStyleIdx="1" presStyleCnt="7" custScaleY="92569" custLinFactNeighborX="175" custLinFactNeighborY="14721">
        <dgm:presLayoutVars>
          <dgm:chMax val="1"/>
          <dgm:chPref val="1"/>
        </dgm:presLayoutVars>
      </dgm:prSet>
      <dgm:spPr/>
    </dgm:pt>
    <dgm:pt modelId="{EFBE9476-5E4D-4789-8359-E93B92BB7C1A}" type="pres">
      <dgm:prSet presAssocID="{6D133FC1-380A-4DF7-AFC4-33A5D533C971}" presName="sibTrans" presStyleLbl="sibTrans2D1" presStyleIdx="0" presStyleCnt="0"/>
      <dgm:spPr/>
    </dgm:pt>
    <dgm:pt modelId="{36C5A71C-F7C6-485F-9C16-DCE4F73FE17D}" type="pres">
      <dgm:prSet presAssocID="{D90103AE-CE26-41A1-9167-D20928BD18ED}" presName="compNode" presStyleCnt="0"/>
      <dgm:spPr/>
    </dgm:pt>
    <dgm:pt modelId="{2613C28C-DF03-4928-B6B9-9A75E7A5B15C}" type="pres">
      <dgm:prSet presAssocID="{D90103AE-CE26-41A1-9167-D20928BD18ED}" presName="iconBgRect" presStyleLbl="bgShp" presStyleIdx="2" presStyleCnt="7"/>
      <dgm:spPr/>
    </dgm:pt>
    <dgm:pt modelId="{392FF974-9124-4FFA-B907-0EA9FE517B0F}" type="pres">
      <dgm:prSet presAssocID="{D90103AE-CE26-41A1-9167-D20928BD18ED}" presName="iconRect" presStyleLbl="node1" presStyleIdx="2" presStyleCnt="7" custScaleX="137155" custScaleY="129932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 outline"/>
        </a:ext>
      </dgm:extLst>
    </dgm:pt>
    <dgm:pt modelId="{222BF485-FADC-4667-9A0C-E6D1BA4C2A3D}" type="pres">
      <dgm:prSet presAssocID="{D90103AE-CE26-41A1-9167-D20928BD18ED}" presName="spaceRect" presStyleCnt="0"/>
      <dgm:spPr/>
    </dgm:pt>
    <dgm:pt modelId="{AE5ED08F-B8ED-4CE2-8D40-0950B071BC17}" type="pres">
      <dgm:prSet presAssocID="{D90103AE-CE26-41A1-9167-D20928BD18ED}" presName="textRect" presStyleLbl="revTx" presStyleIdx="2" presStyleCnt="7" custScaleY="92569">
        <dgm:presLayoutVars>
          <dgm:chMax val="1"/>
          <dgm:chPref val="1"/>
        </dgm:presLayoutVars>
      </dgm:prSet>
      <dgm:spPr/>
    </dgm:pt>
    <dgm:pt modelId="{D1193FBD-E4A6-7547-9460-7A98BCA19790}" type="pres">
      <dgm:prSet presAssocID="{7CE7A264-4419-444A-9632-4F04054E5216}" presName="sibTrans" presStyleLbl="sibTrans2D1" presStyleIdx="0" presStyleCnt="0"/>
      <dgm:spPr/>
    </dgm:pt>
    <dgm:pt modelId="{5FD48201-3C81-441D-B51C-21E64089B2F2}" type="pres">
      <dgm:prSet presAssocID="{AA568065-C449-422F-B38A-D269E6B319E5}" presName="compNode" presStyleCnt="0"/>
      <dgm:spPr/>
    </dgm:pt>
    <dgm:pt modelId="{633828C9-1EBB-45BA-A9D4-6610705ED0B3}" type="pres">
      <dgm:prSet presAssocID="{AA568065-C449-422F-B38A-D269E6B319E5}" presName="iconBgRect" presStyleLbl="bgShp" presStyleIdx="3" presStyleCnt="7"/>
      <dgm:spPr/>
    </dgm:pt>
    <dgm:pt modelId="{F08A1DD9-5384-4331-BCB1-16C927FDE0D5}" type="pres">
      <dgm:prSet presAssocID="{AA568065-C449-422F-B38A-D269E6B319E5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87EED98C-E5A5-4050-BA8C-703DEF4C9C68}" type="pres">
      <dgm:prSet presAssocID="{AA568065-C449-422F-B38A-D269E6B319E5}" presName="spaceRect" presStyleCnt="0"/>
      <dgm:spPr/>
    </dgm:pt>
    <dgm:pt modelId="{8E95AB19-6BFF-4BB8-A06F-5393308D6B52}" type="pres">
      <dgm:prSet presAssocID="{AA568065-C449-422F-B38A-D269E6B319E5}" presName="textRect" presStyleLbl="revTx" presStyleIdx="3" presStyleCnt="7">
        <dgm:presLayoutVars>
          <dgm:chMax val="1"/>
          <dgm:chPref val="1"/>
        </dgm:presLayoutVars>
      </dgm:prSet>
      <dgm:spPr/>
    </dgm:pt>
    <dgm:pt modelId="{C05DEFBE-3B87-4BFC-821A-6A353EED4335}" type="pres">
      <dgm:prSet presAssocID="{17527F17-33AD-4DC4-89DB-1E446124BA58}" presName="sibTrans" presStyleLbl="sibTrans2D1" presStyleIdx="0" presStyleCnt="0"/>
      <dgm:spPr/>
    </dgm:pt>
    <dgm:pt modelId="{45FF94C2-FBEA-4395-A29D-295A8175435A}" type="pres">
      <dgm:prSet presAssocID="{5AB1CBD1-D8CF-41DA-A685-EF29A1FDDB04}" presName="compNode" presStyleCnt="0"/>
      <dgm:spPr/>
    </dgm:pt>
    <dgm:pt modelId="{E39A0975-9D09-487B-83C9-1C5686D0C7F3}" type="pres">
      <dgm:prSet presAssocID="{5AB1CBD1-D8CF-41DA-A685-EF29A1FDDB04}" presName="iconBgRect" presStyleLbl="bgShp" presStyleIdx="4" presStyleCnt="7"/>
      <dgm:spPr/>
    </dgm:pt>
    <dgm:pt modelId="{E3E99F32-29EF-4FF5-BE3A-EB6284B44B84}" type="pres">
      <dgm:prSet presAssocID="{5AB1CBD1-D8CF-41DA-A685-EF29A1FDDB04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89354D40-F39C-4DE0-8BE1-9B16AF27E1C2}" type="pres">
      <dgm:prSet presAssocID="{5AB1CBD1-D8CF-41DA-A685-EF29A1FDDB04}" presName="spaceRect" presStyleCnt="0"/>
      <dgm:spPr/>
    </dgm:pt>
    <dgm:pt modelId="{9398073A-ED7D-42E6-B81B-6092201CD4FB}" type="pres">
      <dgm:prSet presAssocID="{5AB1CBD1-D8CF-41DA-A685-EF29A1FDDB04}" presName="textRect" presStyleLbl="revTx" presStyleIdx="4" presStyleCnt="7">
        <dgm:presLayoutVars>
          <dgm:chMax val="1"/>
          <dgm:chPref val="1"/>
        </dgm:presLayoutVars>
      </dgm:prSet>
      <dgm:spPr/>
    </dgm:pt>
    <dgm:pt modelId="{BF002C48-5671-4A8A-94BF-481610B4A627}" type="pres">
      <dgm:prSet presAssocID="{390AB58B-440A-4DEB-840C-9CE7F04EE3B1}" presName="sibTrans" presStyleLbl="sibTrans2D1" presStyleIdx="0" presStyleCnt="0"/>
      <dgm:spPr/>
    </dgm:pt>
    <dgm:pt modelId="{4CB7E81F-E900-4F77-92A9-BD3ED17129AE}" type="pres">
      <dgm:prSet presAssocID="{91E3501F-7445-4D8D-AAEA-CA2B357A60C1}" presName="compNode" presStyleCnt="0"/>
      <dgm:spPr/>
    </dgm:pt>
    <dgm:pt modelId="{231C7F35-CBAE-4092-8BF1-C67065241221}" type="pres">
      <dgm:prSet presAssocID="{91E3501F-7445-4D8D-AAEA-CA2B357A60C1}" presName="iconBgRect" presStyleLbl="bgShp" presStyleIdx="5" presStyleCnt="7"/>
      <dgm:spPr/>
    </dgm:pt>
    <dgm:pt modelId="{69B602E5-A471-43C3-8126-66EA1F409DC9}" type="pres">
      <dgm:prSet presAssocID="{91E3501F-7445-4D8D-AAEA-CA2B357A60C1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302BD711-725E-408E-8080-7CB9AAFFF01A}" type="pres">
      <dgm:prSet presAssocID="{91E3501F-7445-4D8D-AAEA-CA2B357A60C1}" presName="spaceRect" presStyleCnt="0"/>
      <dgm:spPr/>
    </dgm:pt>
    <dgm:pt modelId="{F91A4102-57C0-40E0-B90A-A97988FC8F2F}" type="pres">
      <dgm:prSet presAssocID="{91E3501F-7445-4D8D-AAEA-CA2B357A60C1}" presName="textRect" presStyleLbl="revTx" presStyleIdx="5" presStyleCnt="7">
        <dgm:presLayoutVars>
          <dgm:chMax val="1"/>
          <dgm:chPref val="1"/>
        </dgm:presLayoutVars>
      </dgm:prSet>
      <dgm:spPr/>
    </dgm:pt>
    <dgm:pt modelId="{C8FA6BD7-F09B-40F5-9D2F-2AB45A75ED5C}" type="pres">
      <dgm:prSet presAssocID="{1F39A300-4112-4EF1-9990-D844642EF382}" presName="sibTrans" presStyleLbl="sibTrans2D1" presStyleIdx="0" presStyleCnt="0"/>
      <dgm:spPr/>
    </dgm:pt>
    <dgm:pt modelId="{87F6E6A1-585A-4070-B335-B96DA131F493}" type="pres">
      <dgm:prSet presAssocID="{B1C41A3F-29AF-4EA5-A51C-47D0493C3C0E}" presName="compNode" presStyleCnt="0"/>
      <dgm:spPr/>
    </dgm:pt>
    <dgm:pt modelId="{4F91C167-6468-47E3-8C3F-2ADEA21FA7A3}" type="pres">
      <dgm:prSet presAssocID="{B1C41A3F-29AF-4EA5-A51C-47D0493C3C0E}" presName="iconBgRect" presStyleLbl="bgShp" presStyleIdx="6" presStyleCnt="7"/>
      <dgm:spPr/>
    </dgm:pt>
    <dgm:pt modelId="{E72B4BFC-59A9-4B0E-8258-4CD7182563B7}" type="pres">
      <dgm:prSet presAssocID="{B1C41A3F-29AF-4EA5-A51C-47D0493C3C0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AC593275-B346-45BE-B669-59A07F23BC14}" type="pres">
      <dgm:prSet presAssocID="{B1C41A3F-29AF-4EA5-A51C-47D0493C3C0E}" presName="spaceRect" presStyleCnt="0"/>
      <dgm:spPr/>
    </dgm:pt>
    <dgm:pt modelId="{E7BFFA1E-92EC-44F6-A857-D17DEC7EC769}" type="pres">
      <dgm:prSet presAssocID="{B1C41A3F-29AF-4EA5-A51C-47D0493C3C0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47EBA70C-AEB9-C245-A56D-D15522E98F92}" type="presOf" srcId="{5AB1CBD1-D8CF-41DA-A685-EF29A1FDDB04}" destId="{9398073A-ED7D-42E6-B81B-6092201CD4FB}" srcOrd="0" destOrd="0" presId="urn:microsoft.com/office/officeart/2018/2/layout/IconCircleList"/>
    <dgm:cxn modelId="{9766E00E-A26A-448B-95BB-C6E1FC7AB8D8}" srcId="{AC11423E-8D3D-434D-A973-E75224EAD4B5}" destId="{91E3501F-7445-4D8D-AAEA-CA2B357A60C1}" srcOrd="5" destOrd="0" parTransId="{461F64B7-5518-4818-8A52-02F658262BC4}" sibTransId="{1F39A300-4112-4EF1-9990-D844642EF382}"/>
    <dgm:cxn modelId="{F8123D10-3CF9-744B-B73A-49B253F7F53A}" type="presOf" srcId="{390AB58B-440A-4DEB-840C-9CE7F04EE3B1}" destId="{BF002C48-5671-4A8A-94BF-481610B4A627}" srcOrd="0" destOrd="0" presId="urn:microsoft.com/office/officeart/2018/2/layout/IconCircleList"/>
    <dgm:cxn modelId="{91CA4C16-AF00-412E-A7AA-492E6C9A1FF5}" srcId="{AC11423E-8D3D-434D-A973-E75224EAD4B5}" destId="{D90103AE-CE26-41A1-9167-D20928BD18ED}" srcOrd="2" destOrd="0" parTransId="{237D4930-3BB7-43B0-99A1-48399E484722}" sibTransId="{7CE7A264-4419-444A-9632-4F04054E5216}"/>
    <dgm:cxn modelId="{F32B2F31-94EA-4240-B6EF-7080CFA3F079}" srcId="{AC11423E-8D3D-434D-A973-E75224EAD4B5}" destId="{5AB1CBD1-D8CF-41DA-A685-EF29A1FDDB04}" srcOrd="4" destOrd="0" parTransId="{07D32747-7B65-4C54-8BEE-F5168EE312B5}" sibTransId="{390AB58B-440A-4DEB-840C-9CE7F04EE3B1}"/>
    <dgm:cxn modelId="{5F172C38-AEC5-45EF-B4BE-CDF668982564}" srcId="{AC11423E-8D3D-434D-A973-E75224EAD4B5}" destId="{CB134FC6-BEAB-495B-B382-9AC064415CE5}" srcOrd="1" destOrd="0" parTransId="{BD3C73BB-87EE-467E-B450-BC804522A71A}" sibTransId="{6D133FC1-380A-4DF7-AFC4-33A5D533C971}"/>
    <dgm:cxn modelId="{68769039-8CEC-7545-B502-C440AD169466}" type="presOf" srcId="{D90103AE-CE26-41A1-9167-D20928BD18ED}" destId="{AE5ED08F-B8ED-4CE2-8D40-0950B071BC17}" srcOrd="0" destOrd="0" presId="urn:microsoft.com/office/officeart/2018/2/layout/IconCircleList"/>
    <dgm:cxn modelId="{5427543B-FCD3-8C4F-A5E9-8716ABA7E6AF}" type="presOf" srcId="{1F39A300-4112-4EF1-9990-D844642EF382}" destId="{C8FA6BD7-F09B-40F5-9D2F-2AB45A75ED5C}" srcOrd="0" destOrd="0" presId="urn:microsoft.com/office/officeart/2018/2/layout/IconCircleList"/>
    <dgm:cxn modelId="{314BA53C-776D-4F7E-A671-B42EA81B0FB6}" srcId="{AC11423E-8D3D-434D-A973-E75224EAD4B5}" destId="{AA568065-C449-422F-B38A-D269E6B319E5}" srcOrd="3" destOrd="0" parTransId="{E68ECCA6-A150-4FB1-A31A-5C54227CD806}" sibTransId="{17527F17-33AD-4DC4-89DB-1E446124BA58}"/>
    <dgm:cxn modelId="{ADD48849-B9C6-294B-8E25-DF1FB9CA9564}" type="presOf" srcId="{6D133FC1-380A-4DF7-AFC4-33A5D533C971}" destId="{EFBE9476-5E4D-4789-8359-E93B92BB7C1A}" srcOrd="0" destOrd="0" presId="urn:microsoft.com/office/officeart/2018/2/layout/IconCircleList"/>
    <dgm:cxn modelId="{AC76CC6F-CD45-F64A-9765-CA78FA8277CB}" type="presOf" srcId="{56415BA0-ED05-4980-895D-719BFB40283E}" destId="{2A7B793F-3CBE-41C6-B378-911FF7FD310E}" srcOrd="0" destOrd="0" presId="urn:microsoft.com/office/officeart/2018/2/layout/IconCircleList"/>
    <dgm:cxn modelId="{CA0A1B87-4FAB-604D-87CF-B6E44E06AA68}" type="presOf" srcId="{17527F17-33AD-4DC4-89DB-1E446124BA58}" destId="{C05DEFBE-3B87-4BFC-821A-6A353EED4335}" srcOrd="0" destOrd="0" presId="urn:microsoft.com/office/officeart/2018/2/layout/IconCircleList"/>
    <dgm:cxn modelId="{E6DDDF8C-EA01-4AC1-90C6-E0CC1B45C063}" srcId="{AC11423E-8D3D-434D-A973-E75224EAD4B5}" destId="{56415BA0-ED05-4980-895D-719BFB40283E}" srcOrd="0" destOrd="0" parTransId="{E844071C-46CC-4823-9986-498EC8E8EC50}" sibTransId="{357FCCC2-B642-4B53-9454-69C0661837B6}"/>
    <dgm:cxn modelId="{C8C1778D-00B3-E149-9D2D-4983FED6381C}" type="presOf" srcId="{AA568065-C449-422F-B38A-D269E6B319E5}" destId="{8E95AB19-6BFF-4BB8-A06F-5393308D6B52}" srcOrd="0" destOrd="0" presId="urn:microsoft.com/office/officeart/2018/2/layout/IconCircleList"/>
    <dgm:cxn modelId="{05D5DD99-4EB6-E14C-BA06-5DA9A747A02B}" type="presOf" srcId="{B1C41A3F-29AF-4EA5-A51C-47D0493C3C0E}" destId="{E7BFFA1E-92EC-44F6-A857-D17DEC7EC769}" srcOrd="0" destOrd="0" presId="urn:microsoft.com/office/officeart/2018/2/layout/IconCircleList"/>
    <dgm:cxn modelId="{AA51A79B-FADA-4B3A-8F59-D7B71BDFAFBB}" srcId="{AC11423E-8D3D-434D-A973-E75224EAD4B5}" destId="{B1C41A3F-29AF-4EA5-A51C-47D0493C3C0E}" srcOrd="6" destOrd="0" parTransId="{26601421-60AA-4CCD-8594-B852CD70DC55}" sibTransId="{B674BBCD-3D72-4662-81F9-BC2E4F46302A}"/>
    <dgm:cxn modelId="{E72566AB-55EE-654F-BD2E-968243AB7818}" type="presOf" srcId="{7CE7A264-4419-444A-9632-4F04054E5216}" destId="{D1193FBD-E4A6-7547-9460-7A98BCA19790}" srcOrd="0" destOrd="0" presId="urn:microsoft.com/office/officeart/2018/2/layout/IconCircleList"/>
    <dgm:cxn modelId="{DE743DB3-116C-44C9-9D3B-0E15839D8236}" type="presOf" srcId="{AC11423E-8D3D-434D-A973-E75224EAD4B5}" destId="{706739C6-2243-4954-B2B2-823D1BF51A6B}" srcOrd="0" destOrd="0" presId="urn:microsoft.com/office/officeart/2018/2/layout/IconCircleList"/>
    <dgm:cxn modelId="{4D0F31E0-FF32-A343-B24E-43B2351F2857}" type="presOf" srcId="{357FCCC2-B642-4B53-9454-69C0661837B6}" destId="{AEF9A20A-49B8-4B8B-9FB6-C677FCDFC923}" srcOrd="0" destOrd="0" presId="urn:microsoft.com/office/officeart/2018/2/layout/IconCircleList"/>
    <dgm:cxn modelId="{4DEFE9E5-5758-194E-B41F-0BBA685AF020}" type="presOf" srcId="{CB134FC6-BEAB-495B-B382-9AC064415CE5}" destId="{062371EF-34ED-4597-BEB8-0B855BED1DF5}" srcOrd="0" destOrd="0" presId="urn:microsoft.com/office/officeart/2018/2/layout/IconCircleList"/>
    <dgm:cxn modelId="{F428B6F4-A51F-DE40-AB9E-8A25F224FB0C}" type="presOf" srcId="{91E3501F-7445-4D8D-AAEA-CA2B357A60C1}" destId="{F91A4102-57C0-40E0-B90A-A97988FC8F2F}" srcOrd="0" destOrd="0" presId="urn:microsoft.com/office/officeart/2018/2/layout/IconCircleList"/>
    <dgm:cxn modelId="{B913CC81-B80D-FB48-BA09-EFADEFC39796}" type="presParOf" srcId="{706739C6-2243-4954-B2B2-823D1BF51A6B}" destId="{096CC38D-07C8-40DD-BEA7-E9C927E0820E}" srcOrd="0" destOrd="0" presId="urn:microsoft.com/office/officeart/2018/2/layout/IconCircleList"/>
    <dgm:cxn modelId="{AB725B29-6CA4-F749-986E-545444FCE898}" type="presParOf" srcId="{096CC38D-07C8-40DD-BEA7-E9C927E0820E}" destId="{0D238A77-B839-4855-9930-2D1205266370}" srcOrd="0" destOrd="0" presId="urn:microsoft.com/office/officeart/2018/2/layout/IconCircleList"/>
    <dgm:cxn modelId="{F8EFCB47-103D-4E46-BC39-CF38E49B6EE6}" type="presParOf" srcId="{0D238A77-B839-4855-9930-2D1205266370}" destId="{3E55EAD7-C190-4AC6-8FD7-C6FE590C7D60}" srcOrd="0" destOrd="0" presId="urn:microsoft.com/office/officeart/2018/2/layout/IconCircleList"/>
    <dgm:cxn modelId="{90841225-048F-0845-B0D0-861E62F57E65}" type="presParOf" srcId="{0D238A77-B839-4855-9930-2D1205266370}" destId="{50417FDE-2DE2-4596-824C-A8B32B4CC1F5}" srcOrd="1" destOrd="0" presId="urn:microsoft.com/office/officeart/2018/2/layout/IconCircleList"/>
    <dgm:cxn modelId="{FD914092-3AFB-6F44-BF1F-7E083481692F}" type="presParOf" srcId="{0D238A77-B839-4855-9930-2D1205266370}" destId="{11B0DE5B-2B24-46D9-860B-8B5411F0197B}" srcOrd="2" destOrd="0" presId="urn:microsoft.com/office/officeart/2018/2/layout/IconCircleList"/>
    <dgm:cxn modelId="{CA7C6AE4-23DE-EE44-BE63-02C8CBE71DFB}" type="presParOf" srcId="{0D238A77-B839-4855-9930-2D1205266370}" destId="{2A7B793F-3CBE-41C6-B378-911FF7FD310E}" srcOrd="3" destOrd="0" presId="urn:microsoft.com/office/officeart/2018/2/layout/IconCircleList"/>
    <dgm:cxn modelId="{EDB1C3A9-39A3-2C42-BF38-2B4BC6058DC1}" type="presParOf" srcId="{096CC38D-07C8-40DD-BEA7-E9C927E0820E}" destId="{AEF9A20A-49B8-4B8B-9FB6-C677FCDFC923}" srcOrd="1" destOrd="0" presId="urn:microsoft.com/office/officeart/2018/2/layout/IconCircleList"/>
    <dgm:cxn modelId="{8D885535-7277-3C4D-B81A-5B2A378F46BE}" type="presParOf" srcId="{096CC38D-07C8-40DD-BEA7-E9C927E0820E}" destId="{634864AE-E0A8-4238-8EFF-D2822BCD9F6A}" srcOrd="2" destOrd="0" presId="urn:microsoft.com/office/officeart/2018/2/layout/IconCircleList"/>
    <dgm:cxn modelId="{6625D621-4119-FF41-9BBE-F39F184597DF}" type="presParOf" srcId="{634864AE-E0A8-4238-8EFF-D2822BCD9F6A}" destId="{8B3D5FE7-52F8-4396-B50D-3E515837E0BB}" srcOrd="0" destOrd="0" presId="urn:microsoft.com/office/officeart/2018/2/layout/IconCircleList"/>
    <dgm:cxn modelId="{85783F22-547A-684B-938C-ABBF4BFFDCBF}" type="presParOf" srcId="{634864AE-E0A8-4238-8EFF-D2822BCD9F6A}" destId="{0E4638B5-958B-466C-9C18-CD20CF280B73}" srcOrd="1" destOrd="0" presId="urn:microsoft.com/office/officeart/2018/2/layout/IconCircleList"/>
    <dgm:cxn modelId="{AB34560B-0FBB-BE49-A508-87AA7B2EDEC6}" type="presParOf" srcId="{634864AE-E0A8-4238-8EFF-D2822BCD9F6A}" destId="{151F22A4-962B-4871-9A18-2F5A34C8EA32}" srcOrd="2" destOrd="0" presId="urn:microsoft.com/office/officeart/2018/2/layout/IconCircleList"/>
    <dgm:cxn modelId="{AD1FAC84-A958-D949-B9FC-DD27E86632CE}" type="presParOf" srcId="{634864AE-E0A8-4238-8EFF-D2822BCD9F6A}" destId="{062371EF-34ED-4597-BEB8-0B855BED1DF5}" srcOrd="3" destOrd="0" presId="urn:microsoft.com/office/officeart/2018/2/layout/IconCircleList"/>
    <dgm:cxn modelId="{303A43BC-B909-F947-B090-4480357AEE7F}" type="presParOf" srcId="{096CC38D-07C8-40DD-BEA7-E9C927E0820E}" destId="{EFBE9476-5E4D-4789-8359-E93B92BB7C1A}" srcOrd="3" destOrd="0" presId="urn:microsoft.com/office/officeart/2018/2/layout/IconCircleList"/>
    <dgm:cxn modelId="{4B40547A-F045-AE4E-B6C0-FF07A30C6481}" type="presParOf" srcId="{096CC38D-07C8-40DD-BEA7-E9C927E0820E}" destId="{36C5A71C-F7C6-485F-9C16-DCE4F73FE17D}" srcOrd="4" destOrd="0" presId="urn:microsoft.com/office/officeart/2018/2/layout/IconCircleList"/>
    <dgm:cxn modelId="{C64E6490-72AD-AB4C-B8FD-C4D09C81D841}" type="presParOf" srcId="{36C5A71C-F7C6-485F-9C16-DCE4F73FE17D}" destId="{2613C28C-DF03-4928-B6B9-9A75E7A5B15C}" srcOrd="0" destOrd="0" presId="urn:microsoft.com/office/officeart/2018/2/layout/IconCircleList"/>
    <dgm:cxn modelId="{497457DA-D5EB-DF49-9B75-DA83C81132F6}" type="presParOf" srcId="{36C5A71C-F7C6-485F-9C16-DCE4F73FE17D}" destId="{392FF974-9124-4FFA-B907-0EA9FE517B0F}" srcOrd="1" destOrd="0" presId="urn:microsoft.com/office/officeart/2018/2/layout/IconCircleList"/>
    <dgm:cxn modelId="{A0AA9D2D-F592-B245-A9BE-503972990ED4}" type="presParOf" srcId="{36C5A71C-F7C6-485F-9C16-DCE4F73FE17D}" destId="{222BF485-FADC-4667-9A0C-E6D1BA4C2A3D}" srcOrd="2" destOrd="0" presId="urn:microsoft.com/office/officeart/2018/2/layout/IconCircleList"/>
    <dgm:cxn modelId="{27705F88-4B7D-094A-8A9B-29880A74A61A}" type="presParOf" srcId="{36C5A71C-F7C6-485F-9C16-DCE4F73FE17D}" destId="{AE5ED08F-B8ED-4CE2-8D40-0950B071BC17}" srcOrd="3" destOrd="0" presId="urn:microsoft.com/office/officeart/2018/2/layout/IconCircleList"/>
    <dgm:cxn modelId="{5CBFFBF6-5384-7041-886C-EEE33989E931}" type="presParOf" srcId="{096CC38D-07C8-40DD-BEA7-E9C927E0820E}" destId="{D1193FBD-E4A6-7547-9460-7A98BCA19790}" srcOrd="5" destOrd="0" presId="urn:microsoft.com/office/officeart/2018/2/layout/IconCircleList"/>
    <dgm:cxn modelId="{942ADF33-2F66-554F-9B12-04C75DD78AA3}" type="presParOf" srcId="{096CC38D-07C8-40DD-BEA7-E9C927E0820E}" destId="{5FD48201-3C81-441D-B51C-21E64089B2F2}" srcOrd="6" destOrd="0" presId="urn:microsoft.com/office/officeart/2018/2/layout/IconCircleList"/>
    <dgm:cxn modelId="{F4B81327-86DE-6E49-B87F-E1495F410651}" type="presParOf" srcId="{5FD48201-3C81-441D-B51C-21E64089B2F2}" destId="{633828C9-1EBB-45BA-A9D4-6610705ED0B3}" srcOrd="0" destOrd="0" presId="urn:microsoft.com/office/officeart/2018/2/layout/IconCircleList"/>
    <dgm:cxn modelId="{1C6D0BBD-8B42-DE43-B878-80E1A496B858}" type="presParOf" srcId="{5FD48201-3C81-441D-B51C-21E64089B2F2}" destId="{F08A1DD9-5384-4331-BCB1-16C927FDE0D5}" srcOrd="1" destOrd="0" presId="urn:microsoft.com/office/officeart/2018/2/layout/IconCircleList"/>
    <dgm:cxn modelId="{BCDA08B1-FFF2-234C-AD0B-7CACCDF631EE}" type="presParOf" srcId="{5FD48201-3C81-441D-B51C-21E64089B2F2}" destId="{87EED98C-E5A5-4050-BA8C-703DEF4C9C68}" srcOrd="2" destOrd="0" presId="urn:microsoft.com/office/officeart/2018/2/layout/IconCircleList"/>
    <dgm:cxn modelId="{C37600AB-4047-9448-B018-728A8ABE29E0}" type="presParOf" srcId="{5FD48201-3C81-441D-B51C-21E64089B2F2}" destId="{8E95AB19-6BFF-4BB8-A06F-5393308D6B52}" srcOrd="3" destOrd="0" presId="urn:microsoft.com/office/officeart/2018/2/layout/IconCircleList"/>
    <dgm:cxn modelId="{9060FA55-A2A4-3642-9555-47315D811692}" type="presParOf" srcId="{096CC38D-07C8-40DD-BEA7-E9C927E0820E}" destId="{C05DEFBE-3B87-4BFC-821A-6A353EED4335}" srcOrd="7" destOrd="0" presId="urn:microsoft.com/office/officeart/2018/2/layout/IconCircleList"/>
    <dgm:cxn modelId="{863A77BB-70A7-7F46-88D5-3BB97DD71BD7}" type="presParOf" srcId="{096CC38D-07C8-40DD-BEA7-E9C927E0820E}" destId="{45FF94C2-FBEA-4395-A29D-295A8175435A}" srcOrd="8" destOrd="0" presId="urn:microsoft.com/office/officeart/2018/2/layout/IconCircleList"/>
    <dgm:cxn modelId="{CDEBA846-3B98-BE47-B957-E21D4A5E112F}" type="presParOf" srcId="{45FF94C2-FBEA-4395-A29D-295A8175435A}" destId="{E39A0975-9D09-487B-83C9-1C5686D0C7F3}" srcOrd="0" destOrd="0" presId="urn:microsoft.com/office/officeart/2018/2/layout/IconCircleList"/>
    <dgm:cxn modelId="{0CDFDCCF-FA78-9E43-B513-D0376DD328EB}" type="presParOf" srcId="{45FF94C2-FBEA-4395-A29D-295A8175435A}" destId="{E3E99F32-29EF-4FF5-BE3A-EB6284B44B84}" srcOrd="1" destOrd="0" presId="urn:microsoft.com/office/officeart/2018/2/layout/IconCircleList"/>
    <dgm:cxn modelId="{FC5B7D2C-E850-3846-B5A7-77C92222E9E9}" type="presParOf" srcId="{45FF94C2-FBEA-4395-A29D-295A8175435A}" destId="{89354D40-F39C-4DE0-8BE1-9B16AF27E1C2}" srcOrd="2" destOrd="0" presId="urn:microsoft.com/office/officeart/2018/2/layout/IconCircleList"/>
    <dgm:cxn modelId="{9751A27D-ADF9-1042-B059-212E1033AF78}" type="presParOf" srcId="{45FF94C2-FBEA-4395-A29D-295A8175435A}" destId="{9398073A-ED7D-42E6-B81B-6092201CD4FB}" srcOrd="3" destOrd="0" presId="urn:microsoft.com/office/officeart/2018/2/layout/IconCircleList"/>
    <dgm:cxn modelId="{B11765E7-F026-F647-995B-3DDFFB298D5C}" type="presParOf" srcId="{096CC38D-07C8-40DD-BEA7-E9C927E0820E}" destId="{BF002C48-5671-4A8A-94BF-481610B4A627}" srcOrd="9" destOrd="0" presId="urn:microsoft.com/office/officeart/2018/2/layout/IconCircleList"/>
    <dgm:cxn modelId="{EEC94AF0-3DEC-504E-BE63-B1E1A58F6C6E}" type="presParOf" srcId="{096CC38D-07C8-40DD-BEA7-E9C927E0820E}" destId="{4CB7E81F-E900-4F77-92A9-BD3ED17129AE}" srcOrd="10" destOrd="0" presId="urn:microsoft.com/office/officeart/2018/2/layout/IconCircleList"/>
    <dgm:cxn modelId="{2CB04107-43A3-AF40-B91E-FE68C1533528}" type="presParOf" srcId="{4CB7E81F-E900-4F77-92A9-BD3ED17129AE}" destId="{231C7F35-CBAE-4092-8BF1-C67065241221}" srcOrd="0" destOrd="0" presId="urn:microsoft.com/office/officeart/2018/2/layout/IconCircleList"/>
    <dgm:cxn modelId="{96BAB121-A450-3741-9254-C332E50FD133}" type="presParOf" srcId="{4CB7E81F-E900-4F77-92A9-BD3ED17129AE}" destId="{69B602E5-A471-43C3-8126-66EA1F409DC9}" srcOrd="1" destOrd="0" presId="urn:microsoft.com/office/officeart/2018/2/layout/IconCircleList"/>
    <dgm:cxn modelId="{8AAD15DD-3299-8D4D-AEDC-A66FF1479AD4}" type="presParOf" srcId="{4CB7E81F-E900-4F77-92A9-BD3ED17129AE}" destId="{302BD711-725E-408E-8080-7CB9AAFFF01A}" srcOrd="2" destOrd="0" presId="urn:microsoft.com/office/officeart/2018/2/layout/IconCircleList"/>
    <dgm:cxn modelId="{47975CFB-0ADD-CD47-9EB2-AB6EE12F28FC}" type="presParOf" srcId="{4CB7E81F-E900-4F77-92A9-BD3ED17129AE}" destId="{F91A4102-57C0-40E0-B90A-A97988FC8F2F}" srcOrd="3" destOrd="0" presId="urn:microsoft.com/office/officeart/2018/2/layout/IconCircleList"/>
    <dgm:cxn modelId="{CD9A2044-3491-E44F-B8B6-578948B51391}" type="presParOf" srcId="{096CC38D-07C8-40DD-BEA7-E9C927E0820E}" destId="{C8FA6BD7-F09B-40F5-9D2F-2AB45A75ED5C}" srcOrd="11" destOrd="0" presId="urn:microsoft.com/office/officeart/2018/2/layout/IconCircleList"/>
    <dgm:cxn modelId="{EA7AFAD3-9767-F245-9B40-5D7497E8928A}" type="presParOf" srcId="{096CC38D-07C8-40DD-BEA7-E9C927E0820E}" destId="{87F6E6A1-585A-4070-B335-B96DA131F493}" srcOrd="12" destOrd="0" presId="urn:microsoft.com/office/officeart/2018/2/layout/IconCircleList"/>
    <dgm:cxn modelId="{EF3D18B6-27E5-434C-838F-0D37E79C6C2D}" type="presParOf" srcId="{87F6E6A1-585A-4070-B335-B96DA131F493}" destId="{4F91C167-6468-47E3-8C3F-2ADEA21FA7A3}" srcOrd="0" destOrd="0" presId="urn:microsoft.com/office/officeart/2018/2/layout/IconCircleList"/>
    <dgm:cxn modelId="{26526B5D-44B4-014D-82DD-164DC6BBC15E}" type="presParOf" srcId="{87F6E6A1-585A-4070-B335-B96DA131F493}" destId="{E72B4BFC-59A9-4B0E-8258-4CD7182563B7}" srcOrd="1" destOrd="0" presId="urn:microsoft.com/office/officeart/2018/2/layout/IconCircleList"/>
    <dgm:cxn modelId="{8DA3FBD0-40F3-4742-95CD-5166B43D25D6}" type="presParOf" srcId="{87F6E6A1-585A-4070-B335-B96DA131F493}" destId="{AC593275-B346-45BE-B669-59A07F23BC14}" srcOrd="2" destOrd="0" presId="urn:microsoft.com/office/officeart/2018/2/layout/IconCircleList"/>
    <dgm:cxn modelId="{94606BC2-3C9A-5D44-A2F1-D303F00FD0D2}" type="presParOf" srcId="{87F6E6A1-585A-4070-B335-B96DA131F493}" destId="{E7BFFA1E-92EC-44F6-A857-D17DEC7EC76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61F77F0-D645-45AF-8E25-7E09CAF03BBF}" type="doc">
      <dgm:prSet loTypeId="urn:microsoft.com/office/officeart/2005/8/layout/hList1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BEA852-727B-4C3C-A91E-DB9B7037AE4E}">
      <dgm:prSet/>
      <dgm:spPr/>
      <dgm:t>
        <a:bodyPr/>
        <a:lstStyle/>
        <a:p>
          <a:r>
            <a:rPr lang="en-IE" dirty="0"/>
            <a:t>Age:</a:t>
          </a:r>
          <a:endParaRPr lang="en-US" dirty="0"/>
        </a:p>
      </dgm:t>
      <dgm:extLst>
        <a:ext uri="{E40237B7-FDA0-4F09-8148-C483321AD2D9}">
          <dgm14:cNvPr xmlns:dgm14="http://schemas.microsoft.com/office/drawing/2010/diagram" id="0" name="">
            <a:extLst>
              <a:ext uri="{C183D7F6-B498-43B3-948B-1728B52AA6E4}">
                <adec:decorative xmlns:adec="http://schemas.microsoft.com/office/drawing/2017/decorative" val="1"/>
              </a:ext>
            </a:extLst>
          </dgm14:cNvPr>
        </a:ext>
      </dgm:extLst>
    </dgm:pt>
    <dgm:pt modelId="{96AAD47F-B6AE-4584-9C4B-03CCA4F956AD}" type="parTrans" cxnId="{6C95D6B8-1899-4E12-A254-F7084A1A4318}">
      <dgm:prSet/>
      <dgm:spPr/>
      <dgm:t>
        <a:bodyPr/>
        <a:lstStyle/>
        <a:p>
          <a:endParaRPr lang="en-US"/>
        </a:p>
      </dgm:t>
    </dgm:pt>
    <dgm:pt modelId="{50804D06-8B95-42ED-8CE0-A96C58CAECC2}" type="sibTrans" cxnId="{6C95D6B8-1899-4E12-A254-F7084A1A4318}">
      <dgm:prSet/>
      <dgm:spPr/>
      <dgm:t>
        <a:bodyPr/>
        <a:lstStyle/>
        <a:p>
          <a:endParaRPr lang="en-US"/>
        </a:p>
      </dgm:t>
    </dgm:pt>
    <dgm:pt modelId="{0E6B0138-1B07-4002-AC73-62DBF12EBF40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61 to 70 years</a:t>
          </a:r>
          <a:endParaRPr lang="en-US" dirty="0"/>
        </a:p>
      </dgm:t>
    </dgm:pt>
    <dgm:pt modelId="{38427C09-A04A-4BF6-9C8D-743C62697740}" type="parTrans" cxnId="{8E70294B-E3CF-48C2-B0EF-2FE93C719EB8}">
      <dgm:prSet/>
      <dgm:spPr/>
      <dgm:t>
        <a:bodyPr/>
        <a:lstStyle/>
        <a:p>
          <a:endParaRPr lang="en-US"/>
        </a:p>
      </dgm:t>
    </dgm:pt>
    <dgm:pt modelId="{3D828905-2FCB-44BE-BD28-EF5DD5CA69EF}" type="sibTrans" cxnId="{8E70294B-E3CF-48C2-B0EF-2FE93C719EB8}">
      <dgm:prSet/>
      <dgm:spPr/>
      <dgm:t>
        <a:bodyPr/>
        <a:lstStyle/>
        <a:p>
          <a:endParaRPr lang="en-US"/>
        </a:p>
      </dgm:t>
    </dgm:pt>
    <dgm:pt modelId="{EF9823B2-D74D-4799-B4C3-6BE5566977A3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Slightly older age demographic</a:t>
          </a:r>
          <a:endParaRPr lang="en-US" dirty="0"/>
        </a:p>
      </dgm:t>
    </dgm:pt>
    <dgm:pt modelId="{49702EB6-78C4-46E0-82EE-EE621DB0110E}" type="parTrans" cxnId="{883344DA-5B93-40C1-8143-F7BF4649B286}">
      <dgm:prSet/>
      <dgm:spPr/>
      <dgm:t>
        <a:bodyPr/>
        <a:lstStyle/>
        <a:p>
          <a:endParaRPr lang="en-US"/>
        </a:p>
      </dgm:t>
    </dgm:pt>
    <dgm:pt modelId="{E828A3A7-364A-42F2-9072-91609D24B214}" type="sibTrans" cxnId="{883344DA-5B93-40C1-8143-F7BF4649B286}">
      <dgm:prSet/>
      <dgm:spPr/>
      <dgm:t>
        <a:bodyPr/>
        <a:lstStyle/>
        <a:p>
          <a:endParaRPr lang="en-US"/>
        </a:p>
      </dgm:t>
    </dgm:pt>
    <dgm:pt modelId="{C3D2C515-B0A5-4C0D-A7CF-2F2983E7435C}">
      <dgm:prSet/>
      <dgm:spPr/>
      <dgm:t>
        <a:bodyPr/>
        <a:lstStyle/>
        <a:p>
          <a:r>
            <a:rPr lang="en-IE"/>
            <a:t>Gender:</a:t>
          </a:r>
          <a:endParaRPr lang="en-US"/>
        </a:p>
      </dgm:t>
    </dgm:pt>
    <dgm:pt modelId="{EB335E46-93BA-4562-9A1B-9D0EC2737F1A}" type="parTrans" cxnId="{A9709970-021B-455C-B5CF-4F100110965E}">
      <dgm:prSet/>
      <dgm:spPr/>
      <dgm:t>
        <a:bodyPr/>
        <a:lstStyle/>
        <a:p>
          <a:endParaRPr lang="en-US"/>
        </a:p>
      </dgm:t>
    </dgm:pt>
    <dgm:pt modelId="{5EE5F904-A039-44B9-8E01-B65301D05CB9}" type="sibTrans" cxnId="{A9709970-021B-455C-B5CF-4F100110965E}">
      <dgm:prSet/>
      <dgm:spPr/>
      <dgm:t>
        <a:bodyPr/>
        <a:lstStyle/>
        <a:p>
          <a:endParaRPr lang="en-US"/>
        </a:p>
      </dgm:t>
    </dgm:pt>
    <dgm:pt modelId="{9C275911-FA4C-43F6-991D-C8E85F4DE716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Gender imbalance with 183 women and 35 men.</a:t>
          </a:r>
          <a:endParaRPr lang="en-US" dirty="0"/>
        </a:p>
      </dgm:t>
    </dgm:pt>
    <dgm:pt modelId="{DA10FA95-5230-4332-9061-1CF2D499E68D}" type="parTrans" cxnId="{39E330CC-AA91-4652-B0EB-6821887D98D4}">
      <dgm:prSet/>
      <dgm:spPr/>
      <dgm:t>
        <a:bodyPr/>
        <a:lstStyle/>
        <a:p>
          <a:endParaRPr lang="en-US"/>
        </a:p>
      </dgm:t>
    </dgm:pt>
    <dgm:pt modelId="{C7FBDEF0-26FD-439F-8A7D-220AA47A4ABB}" type="sibTrans" cxnId="{39E330CC-AA91-4652-B0EB-6821887D98D4}">
      <dgm:prSet/>
      <dgm:spPr/>
      <dgm:t>
        <a:bodyPr/>
        <a:lstStyle/>
        <a:p>
          <a:endParaRPr lang="en-US"/>
        </a:p>
      </dgm:t>
    </dgm:pt>
    <dgm:pt modelId="{F448BCF1-2540-498A-BF92-FAA87F8B9D5D}">
      <dgm:prSet/>
      <dgm:spPr/>
      <dgm:t>
        <a:bodyPr/>
        <a:lstStyle/>
        <a:p>
          <a:r>
            <a:rPr lang="en-IE" dirty="0"/>
            <a:t>Education &amp; Experience:</a:t>
          </a:r>
          <a:endParaRPr lang="en-US" dirty="0"/>
        </a:p>
      </dgm:t>
    </dgm:pt>
    <dgm:pt modelId="{162F2E02-919E-418F-9084-DE776A8E8D3D}" type="parTrans" cxnId="{E47650D7-1283-45BC-A388-A806EF004293}">
      <dgm:prSet/>
      <dgm:spPr/>
      <dgm:t>
        <a:bodyPr/>
        <a:lstStyle/>
        <a:p>
          <a:endParaRPr lang="en-US"/>
        </a:p>
      </dgm:t>
    </dgm:pt>
    <dgm:pt modelId="{198F22CA-9DF3-47C5-B790-5B71EE8A7DAA}" type="sibTrans" cxnId="{E47650D7-1283-45BC-A388-A806EF004293}">
      <dgm:prSet/>
      <dgm:spPr/>
      <dgm:t>
        <a:bodyPr/>
        <a:lstStyle/>
        <a:p>
          <a:endParaRPr lang="en-US"/>
        </a:p>
      </dgm:t>
    </dgm:pt>
    <dgm:pt modelId="{C758B1D0-5856-4B9A-A2EA-D254D950BDF3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49%  third level education</a:t>
          </a:r>
          <a:endParaRPr lang="en-US" dirty="0"/>
        </a:p>
      </dgm:t>
    </dgm:pt>
    <dgm:pt modelId="{B8B4B4BA-4AC1-490F-AC6F-100DD2DC84E8}" type="parTrans" cxnId="{6C2D4B61-0CE8-4E0D-9ACF-5138DE0F28B4}">
      <dgm:prSet/>
      <dgm:spPr/>
      <dgm:t>
        <a:bodyPr/>
        <a:lstStyle/>
        <a:p>
          <a:endParaRPr lang="en-US"/>
        </a:p>
      </dgm:t>
    </dgm:pt>
    <dgm:pt modelId="{DCDC5E6C-82BB-4544-9106-11F91A1BE824}" type="sibTrans" cxnId="{6C2D4B61-0CE8-4E0D-9ACF-5138DE0F28B4}">
      <dgm:prSet/>
      <dgm:spPr/>
      <dgm:t>
        <a:bodyPr/>
        <a:lstStyle/>
        <a:p>
          <a:endParaRPr lang="en-US"/>
        </a:p>
      </dgm:t>
    </dgm:pt>
    <dgm:pt modelId="{F1AB22AD-845E-4FF3-BBE9-D7661D583CE6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Previous music experience = participation in community choirs (Demorest and </a:t>
          </a:r>
          <a:r>
            <a:rPr lang="en-IE" dirty="0" err="1"/>
            <a:t>Pfordresher</a:t>
          </a:r>
          <a:r>
            <a:rPr lang="en-IE" dirty="0"/>
            <a:t>, 2017)</a:t>
          </a:r>
          <a:endParaRPr lang="en-US" dirty="0"/>
        </a:p>
      </dgm:t>
    </dgm:pt>
    <dgm:pt modelId="{BD9681E6-0E68-44D6-A617-1B3CB020A0CD}" type="parTrans" cxnId="{812104BC-9BBB-43D1-BD39-6E4203B510E0}">
      <dgm:prSet/>
      <dgm:spPr/>
      <dgm:t>
        <a:bodyPr/>
        <a:lstStyle/>
        <a:p>
          <a:endParaRPr lang="en-US"/>
        </a:p>
      </dgm:t>
    </dgm:pt>
    <dgm:pt modelId="{34EA2B40-1E5C-4BAD-95A0-CD05398D3FDC}" type="sibTrans" cxnId="{812104BC-9BBB-43D1-BD39-6E4203B510E0}">
      <dgm:prSet/>
      <dgm:spPr/>
      <dgm:t>
        <a:bodyPr/>
        <a:lstStyle/>
        <a:p>
          <a:endParaRPr lang="en-US"/>
        </a:p>
      </dgm:t>
    </dgm:pt>
    <dgm:pt modelId="{34185494-42CA-2347-BAE2-BECF78BB036D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County Wicklow =rise in  population of individuals aged over 65 (CSO, 2023).</a:t>
          </a:r>
          <a:endParaRPr lang="en-US" dirty="0"/>
        </a:p>
      </dgm:t>
    </dgm:pt>
    <dgm:pt modelId="{DA119125-E7F0-9647-BAAD-45329E35C57A}" type="parTrans" cxnId="{AD439681-3EBA-7C46-BD02-E79B4B45D066}">
      <dgm:prSet/>
      <dgm:spPr/>
      <dgm:t>
        <a:bodyPr/>
        <a:lstStyle/>
        <a:p>
          <a:endParaRPr lang="en-GB"/>
        </a:p>
      </dgm:t>
    </dgm:pt>
    <dgm:pt modelId="{7AAE3B5B-6379-824B-9FDD-AD013EA1EF9D}" type="sibTrans" cxnId="{AD439681-3EBA-7C46-BD02-E79B4B45D066}">
      <dgm:prSet/>
      <dgm:spPr/>
      <dgm:t>
        <a:bodyPr/>
        <a:lstStyle/>
        <a:p>
          <a:endParaRPr lang="en-GB"/>
        </a:p>
      </dgm:t>
    </dgm:pt>
    <dgm:pt modelId="{7B908617-1332-FC45-84FF-B6AF39491C30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dirty="0"/>
            <a:t>90% with prior music experience.</a:t>
          </a:r>
          <a:endParaRPr lang="en-US" dirty="0"/>
        </a:p>
      </dgm:t>
    </dgm:pt>
    <dgm:pt modelId="{47AD8327-D6E4-D14C-9842-4F67DA3CF290}" type="parTrans" cxnId="{C82DEE98-036E-B246-9D12-9F1352122ABA}">
      <dgm:prSet/>
      <dgm:spPr/>
    </dgm:pt>
    <dgm:pt modelId="{9B32B29F-0F96-3143-99ED-D7D519038B1F}" type="sibTrans" cxnId="{C82DEE98-036E-B246-9D12-9F1352122ABA}">
      <dgm:prSet/>
      <dgm:spPr/>
    </dgm:pt>
    <dgm:pt modelId="{CADEDDCA-5014-AD43-B4B4-31E1BBBEFF8E}" type="pres">
      <dgm:prSet presAssocID="{061F77F0-D645-45AF-8E25-7E09CAF03BBF}" presName="Name0" presStyleCnt="0">
        <dgm:presLayoutVars>
          <dgm:dir/>
          <dgm:animLvl val="lvl"/>
          <dgm:resizeHandles val="exact"/>
        </dgm:presLayoutVars>
      </dgm:prSet>
      <dgm:spPr/>
    </dgm:pt>
    <dgm:pt modelId="{86B0F94E-B0DE-C246-A275-7909323D36A5}" type="pres">
      <dgm:prSet presAssocID="{38BEA852-727B-4C3C-A91E-DB9B7037AE4E}" presName="composite" presStyleCnt="0"/>
      <dgm:spPr/>
    </dgm:pt>
    <dgm:pt modelId="{9635022E-5C52-7042-90C0-D9856F75C18D}" type="pres">
      <dgm:prSet presAssocID="{38BEA852-727B-4C3C-A91E-DB9B7037AE4E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78A95569-C43C-7A43-942C-E964EABC5437}" type="pres">
      <dgm:prSet presAssocID="{38BEA852-727B-4C3C-A91E-DB9B7037AE4E}" presName="desTx" presStyleLbl="alignAccFollowNode1" presStyleIdx="0" presStyleCnt="3">
        <dgm:presLayoutVars>
          <dgm:bulletEnabled val="1"/>
        </dgm:presLayoutVars>
      </dgm:prSet>
      <dgm:spPr/>
    </dgm:pt>
    <dgm:pt modelId="{31FA5D1D-75F9-974C-AC5A-46BA38371818}" type="pres">
      <dgm:prSet presAssocID="{50804D06-8B95-42ED-8CE0-A96C58CAECC2}" presName="space" presStyleCnt="0"/>
      <dgm:spPr/>
    </dgm:pt>
    <dgm:pt modelId="{3F902301-AECD-304C-AE6C-A4E5A6001251}" type="pres">
      <dgm:prSet presAssocID="{C3D2C515-B0A5-4C0D-A7CF-2F2983E7435C}" presName="composite" presStyleCnt="0"/>
      <dgm:spPr/>
    </dgm:pt>
    <dgm:pt modelId="{E8F11715-C9F7-DF47-8D9C-D98D1AE9151F}" type="pres">
      <dgm:prSet presAssocID="{C3D2C515-B0A5-4C0D-A7CF-2F2983E7435C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C64F2DE3-A697-AE45-AC25-71B236CF27CC}" type="pres">
      <dgm:prSet presAssocID="{C3D2C515-B0A5-4C0D-A7CF-2F2983E7435C}" presName="desTx" presStyleLbl="alignAccFollowNode1" presStyleIdx="1" presStyleCnt="3">
        <dgm:presLayoutVars>
          <dgm:bulletEnabled val="1"/>
        </dgm:presLayoutVars>
      </dgm:prSet>
      <dgm:spPr/>
    </dgm:pt>
    <dgm:pt modelId="{F1580EA5-1C02-9C40-AD1A-D30CE1753D7B}" type="pres">
      <dgm:prSet presAssocID="{5EE5F904-A039-44B9-8E01-B65301D05CB9}" presName="space" presStyleCnt="0"/>
      <dgm:spPr/>
    </dgm:pt>
    <dgm:pt modelId="{1D71CACE-8CF7-9C40-AFBB-2B2A4D394A8E}" type="pres">
      <dgm:prSet presAssocID="{F448BCF1-2540-498A-BF92-FAA87F8B9D5D}" presName="composite" presStyleCnt="0"/>
      <dgm:spPr/>
    </dgm:pt>
    <dgm:pt modelId="{CB8BA4E0-0AC9-F94E-B5CF-C3C95870BF0B}" type="pres">
      <dgm:prSet presAssocID="{F448BCF1-2540-498A-BF92-FAA87F8B9D5D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8B526016-4049-654F-85C1-E49EF9D96888}" type="pres">
      <dgm:prSet presAssocID="{F448BCF1-2540-498A-BF92-FAA87F8B9D5D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E46B1A3E-8617-844C-9FC8-39820983E313}" type="presOf" srcId="{7B908617-1332-FC45-84FF-B6AF39491C30}" destId="{8B526016-4049-654F-85C1-E49EF9D96888}" srcOrd="0" destOrd="1" presId="urn:microsoft.com/office/officeart/2005/8/layout/hList1"/>
    <dgm:cxn modelId="{8B36A640-9ED3-0B4B-9F98-C26C685B394D}" type="presOf" srcId="{38BEA852-727B-4C3C-A91E-DB9B7037AE4E}" destId="{9635022E-5C52-7042-90C0-D9856F75C18D}" srcOrd="0" destOrd="0" presId="urn:microsoft.com/office/officeart/2005/8/layout/hList1"/>
    <dgm:cxn modelId="{8E70294B-E3CF-48C2-B0EF-2FE93C719EB8}" srcId="{38BEA852-727B-4C3C-A91E-DB9B7037AE4E}" destId="{0E6B0138-1B07-4002-AC73-62DBF12EBF40}" srcOrd="0" destOrd="0" parTransId="{38427C09-A04A-4BF6-9C8D-743C62697740}" sibTransId="{3D828905-2FCB-44BE-BD28-EF5DD5CA69EF}"/>
    <dgm:cxn modelId="{6C2D4B61-0CE8-4E0D-9ACF-5138DE0F28B4}" srcId="{F448BCF1-2540-498A-BF92-FAA87F8B9D5D}" destId="{C758B1D0-5856-4B9A-A2EA-D254D950BDF3}" srcOrd="0" destOrd="0" parTransId="{B8B4B4BA-4AC1-490F-AC6F-100DD2DC84E8}" sibTransId="{DCDC5E6C-82BB-4544-9106-11F91A1BE824}"/>
    <dgm:cxn modelId="{BA12BB62-98EE-1246-9541-7A3B72E9795A}" type="presOf" srcId="{F1AB22AD-845E-4FF3-BBE9-D7661D583CE6}" destId="{8B526016-4049-654F-85C1-E49EF9D96888}" srcOrd="0" destOrd="2" presId="urn:microsoft.com/office/officeart/2005/8/layout/hList1"/>
    <dgm:cxn modelId="{685AF562-B9A6-D947-A8A9-DF8DD61957CA}" type="presOf" srcId="{0E6B0138-1B07-4002-AC73-62DBF12EBF40}" destId="{78A95569-C43C-7A43-942C-E964EABC5437}" srcOrd="0" destOrd="0" presId="urn:microsoft.com/office/officeart/2005/8/layout/hList1"/>
    <dgm:cxn modelId="{A9709970-021B-455C-B5CF-4F100110965E}" srcId="{061F77F0-D645-45AF-8E25-7E09CAF03BBF}" destId="{C3D2C515-B0A5-4C0D-A7CF-2F2983E7435C}" srcOrd="1" destOrd="0" parTransId="{EB335E46-93BA-4562-9A1B-9D0EC2737F1A}" sibTransId="{5EE5F904-A039-44B9-8E01-B65301D05CB9}"/>
    <dgm:cxn modelId="{75973F7A-B0E4-5F42-B6B6-488BD3C3D809}" type="presOf" srcId="{061F77F0-D645-45AF-8E25-7E09CAF03BBF}" destId="{CADEDDCA-5014-AD43-B4B4-31E1BBBEFF8E}" srcOrd="0" destOrd="0" presId="urn:microsoft.com/office/officeart/2005/8/layout/hList1"/>
    <dgm:cxn modelId="{AD439681-3EBA-7C46-BD02-E79B4B45D066}" srcId="{38BEA852-727B-4C3C-A91E-DB9B7037AE4E}" destId="{34185494-42CA-2347-BAE2-BECF78BB036D}" srcOrd="2" destOrd="0" parTransId="{DA119125-E7F0-9647-BAAD-45329E35C57A}" sibTransId="{7AAE3B5B-6379-824B-9FDD-AD013EA1EF9D}"/>
    <dgm:cxn modelId="{C82DEE98-036E-B246-9D12-9F1352122ABA}" srcId="{F448BCF1-2540-498A-BF92-FAA87F8B9D5D}" destId="{7B908617-1332-FC45-84FF-B6AF39491C30}" srcOrd="1" destOrd="0" parTransId="{47AD8327-D6E4-D14C-9842-4F67DA3CF290}" sibTransId="{9B32B29F-0F96-3143-99ED-D7D519038B1F}"/>
    <dgm:cxn modelId="{E5891299-2D74-F04A-905D-D805A97A8329}" type="presOf" srcId="{C3D2C515-B0A5-4C0D-A7CF-2F2983E7435C}" destId="{E8F11715-C9F7-DF47-8D9C-D98D1AE9151F}" srcOrd="0" destOrd="0" presId="urn:microsoft.com/office/officeart/2005/8/layout/hList1"/>
    <dgm:cxn modelId="{68A61F9D-14FE-124B-882F-DA2D7A14B782}" type="presOf" srcId="{C758B1D0-5856-4B9A-A2EA-D254D950BDF3}" destId="{8B526016-4049-654F-85C1-E49EF9D96888}" srcOrd="0" destOrd="0" presId="urn:microsoft.com/office/officeart/2005/8/layout/hList1"/>
    <dgm:cxn modelId="{33E94C9D-B8F5-224E-AB14-D6F1E059869B}" type="presOf" srcId="{EF9823B2-D74D-4799-B4C3-6BE5566977A3}" destId="{78A95569-C43C-7A43-942C-E964EABC5437}" srcOrd="0" destOrd="1" presId="urn:microsoft.com/office/officeart/2005/8/layout/hList1"/>
    <dgm:cxn modelId="{7F3476AA-8C99-9741-A591-3E85DA59DC3B}" type="presOf" srcId="{F448BCF1-2540-498A-BF92-FAA87F8B9D5D}" destId="{CB8BA4E0-0AC9-F94E-B5CF-C3C95870BF0B}" srcOrd="0" destOrd="0" presId="urn:microsoft.com/office/officeart/2005/8/layout/hList1"/>
    <dgm:cxn modelId="{6C95D6B8-1899-4E12-A254-F7084A1A4318}" srcId="{061F77F0-D645-45AF-8E25-7E09CAF03BBF}" destId="{38BEA852-727B-4C3C-A91E-DB9B7037AE4E}" srcOrd="0" destOrd="0" parTransId="{96AAD47F-B6AE-4584-9C4B-03CCA4F956AD}" sibTransId="{50804D06-8B95-42ED-8CE0-A96C58CAECC2}"/>
    <dgm:cxn modelId="{812104BC-9BBB-43D1-BD39-6E4203B510E0}" srcId="{F448BCF1-2540-498A-BF92-FAA87F8B9D5D}" destId="{F1AB22AD-845E-4FF3-BBE9-D7661D583CE6}" srcOrd="2" destOrd="0" parTransId="{BD9681E6-0E68-44D6-A617-1B3CB020A0CD}" sibTransId="{34EA2B40-1E5C-4BAD-95A0-CD05398D3FDC}"/>
    <dgm:cxn modelId="{D4FAB7C8-F39E-A64D-8293-8C57FBA10D6B}" type="presOf" srcId="{9C275911-FA4C-43F6-991D-C8E85F4DE716}" destId="{C64F2DE3-A697-AE45-AC25-71B236CF27CC}" srcOrd="0" destOrd="0" presId="urn:microsoft.com/office/officeart/2005/8/layout/hList1"/>
    <dgm:cxn modelId="{39E330CC-AA91-4652-B0EB-6821887D98D4}" srcId="{C3D2C515-B0A5-4C0D-A7CF-2F2983E7435C}" destId="{9C275911-FA4C-43F6-991D-C8E85F4DE716}" srcOrd="0" destOrd="0" parTransId="{DA10FA95-5230-4332-9061-1CF2D499E68D}" sibTransId="{C7FBDEF0-26FD-439F-8A7D-220AA47A4ABB}"/>
    <dgm:cxn modelId="{E47650D7-1283-45BC-A388-A806EF004293}" srcId="{061F77F0-D645-45AF-8E25-7E09CAF03BBF}" destId="{F448BCF1-2540-498A-BF92-FAA87F8B9D5D}" srcOrd="2" destOrd="0" parTransId="{162F2E02-919E-418F-9084-DE776A8E8D3D}" sibTransId="{198F22CA-9DF3-47C5-B790-5B71EE8A7DAA}"/>
    <dgm:cxn modelId="{A881EAD8-C434-7C42-850E-B817FA1F6332}" type="presOf" srcId="{34185494-42CA-2347-BAE2-BECF78BB036D}" destId="{78A95569-C43C-7A43-942C-E964EABC5437}" srcOrd="0" destOrd="2" presId="urn:microsoft.com/office/officeart/2005/8/layout/hList1"/>
    <dgm:cxn modelId="{883344DA-5B93-40C1-8143-F7BF4649B286}" srcId="{38BEA852-727B-4C3C-A91E-DB9B7037AE4E}" destId="{EF9823B2-D74D-4799-B4C3-6BE5566977A3}" srcOrd="1" destOrd="0" parTransId="{49702EB6-78C4-46E0-82EE-EE621DB0110E}" sibTransId="{E828A3A7-364A-42F2-9072-91609D24B214}"/>
    <dgm:cxn modelId="{41CD1304-BF09-1743-A284-AFB651E27B8B}" type="presParOf" srcId="{CADEDDCA-5014-AD43-B4B4-31E1BBBEFF8E}" destId="{86B0F94E-B0DE-C246-A275-7909323D36A5}" srcOrd="0" destOrd="0" presId="urn:microsoft.com/office/officeart/2005/8/layout/hList1"/>
    <dgm:cxn modelId="{4A5783A7-908A-BC47-9729-DF456BEC727D}" type="presParOf" srcId="{86B0F94E-B0DE-C246-A275-7909323D36A5}" destId="{9635022E-5C52-7042-90C0-D9856F75C18D}" srcOrd="0" destOrd="0" presId="urn:microsoft.com/office/officeart/2005/8/layout/hList1"/>
    <dgm:cxn modelId="{E325F002-B0F6-B944-8F85-C15AFC7A8E62}" type="presParOf" srcId="{86B0F94E-B0DE-C246-A275-7909323D36A5}" destId="{78A95569-C43C-7A43-942C-E964EABC5437}" srcOrd="1" destOrd="0" presId="urn:microsoft.com/office/officeart/2005/8/layout/hList1"/>
    <dgm:cxn modelId="{75CF5B10-31DE-9B4B-B755-B0DACC0B46AB}" type="presParOf" srcId="{CADEDDCA-5014-AD43-B4B4-31E1BBBEFF8E}" destId="{31FA5D1D-75F9-974C-AC5A-46BA38371818}" srcOrd="1" destOrd="0" presId="urn:microsoft.com/office/officeart/2005/8/layout/hList1"/>
    <dgm:cxn modelId="{7F622351-DF5E-DB4B-9312-B07EAFFDF71A}" type="presParOf" srcId="{CADEDDCA-5014-AD43-B4B4-31E1BBBEFF8E}" destId="{3F902301-AECD-304C-AE6C-A4E5A6001251}" srcOrd="2" destOrd="0" presId="urn:microsoft.com/office/officeart/2005/8/layout/hList1"/>
    <dgm:cxn modelId="{63A02820-8761-4F4C-A332-A309F5B7F3FF}" type="presParOf" srcId="{3F902301-AECD-304C-AE6C-A4E5A6001251}" destId="{E8F11715-C9F7-DF47-8D9C-D98D1AE9151F}" srcOrd="0" destOrd="0" presId="urn:microsoft.com/office/officeart/2005/8/layout/hList1"/>
    <dgm:cxn modelId="{4613E6D4-27A5-F147-A3FA-EF3238D2E5B3}" type="presParOf" srcId="{3F902301-AECD-304C-AE6C-A4E5A6001251}" destId="{C64F2DE3-A697-AE45-AC25-71B236CF27CC}" srcOrd="1" destOrd="0" presId="urn:microsoft.com/office/officeart/2005/8/layout/hList1"/>
    <dgm:cxn modelId="{80D807DF-5257-9D4B-9CD8-FA0BAE57BD98}" type="presParOf" srcId="{CADEDDCA-5014-AD43-B4B4-31E1BBBEFF8E}" destId="{F1580EA5-1C02-9C40-AD1A-D30CE1753D7B}" srcOrd="3" destOrd="0" presId="urn:microsoft.com/office/officeart/2005/8/layout/hList1"/>
    <dgm:cxn modelId="{A8C13FB4-52D3-574B-B90A-DEC0BA082826}" type="presParOf" srcId="{CADEDDCA-5014-AD43-B4B4-31E1BBBEFF8E}" destId="{1D71CACE-8CF7-9C40-AFBB-2B2A4D394A8E}" srcOrd="4" destOrd="0" presId="urn:microsoft.com/office/officeart/2005/8/layout/hList1"/>
    <dgm:cxn modelId="{7C534CC6-5775-4542-A792-BE4D16C78784}" type="presParOf" srcId="{1D71CACE-8CF7-9C40-AFBB-2B2A4D394A8E}" destId="{CB8BA4E0-0AC9-F94E-B5CF-C3C95870BF0B}" srcOrd="0" destOrd="0" presId="urn:microsoft.com/office/officeart/2005/8/layout/hList1"/>
    <dgm:cxn modelId="{35E7B6F3-5F7A-5844-AA1F-2EC6188AB9AE}" type="presParOf" srcId="{1D71CACE-8CF7-9C40-AFBB-2B2A4D394A8E}" destId="{8B526016-4049-654F-85C1-E49EF9D9688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F4AD455-D538-4517-B229-0BB4708BA1A9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4D34F5-7398-41E0-9132-C18103815449}">
      <dgm:prSet custT="1"/>
      <dgm:spPr/>
      <dgm:t>
        <a:bodyPr/>
        <a:lstStyle/>
        <a:p>
          <a:r>
            <a:rPr lang="en-IE" sz="1500" b="0" i="0" dirty="0"/>
            <a:t>Locations</a:t>
          </a:r>
          <a:endParaRPr lang="en-US" sz="2300" dirty="0"/>
        </a:p>
      </dgm:t>
    </dgm:pt>
    <dgm:pt modelId="{34D04001-9945-42A4-AA0E-E243E69386BF}" type="parTrans" cxnId="{7E0D8630-502A-4E02-A84C-ADBB70E006FA}">
      <dgm:prSet/>
      <dgm:spPr/>
      <dgm:t>
        <a:bodyPr/>
        <a:lstStyle/>
        <a:p>
          <a:endParaRPr lang="en-US"/>
        </a:p>
      </dgm:t>
    </dgm:pt>
    <dgm:pt modelId="{1327F078-879C-4FF0-B6D3-05ACE2F33B20}" type="sibTrans" cxnId="{7E0D8630-502A-4E02-A84C-ADBB70E006FA}">
      <dgm:prSet/>
      <dgm:spPr/>
      <dgm:t>
        <a:bodyPr/>
        <a:lstStyle/>
        <a:p>
          <a:endParaRPr lang="en-US"/>
        </a:p>
      </dgm:t>
    </dgm:pt>
    <dgm:pt modelId="{CEBD23BB-1FA0-454B-8619-DFC4869ECE09}">
      <dgm:prSet custT="1"/>
      <dgm:spPr/>
      <dgm:t>
        <a:bodyPr/>
        <a:lstStyle/>
        <a:p>
          <a:r>
            <a:rPr lang="en-IE" sz="1500" b="0" i="0" dirty="0"/>
            <a:t>Responses covering most  towns in Wicklow,</a:t>
          </a:r>
          <a:endParaRPr lang="en-US" sz="1500" dirty="0"/>
        </a:p>
      </dgm:t>
    </dgm:pt>
    <dgm:pt modelId="{0F22385B-F1FF-4B93-BD5B-66C3D5238A7D}" type="parTrans" cxnId="{5629B022-7456-473F-8BAE-5F886E540BFA}">
      <dgm:prSet/>
      <dgm:spPr/>
      <dgm:t>
        <a:bodyPr/>
        <a:lstStyle/>
        <a:p>
          <a:endParaRPr lang="en-US"/>
        </a:p>
      </dgm:t>
    </dgm:pt>
    <dgm:pt modelId="{BF4A03A2-4A0C-440E-95BC-1053AF80C717}" type="sibTrans" cxnId="{5629B022-7456-473F-8BAE-5F886E540BFA}">
      <dgm:prSet/>
      <dgm:spPr/>
      <dgm:t>
        <a:bodyPr/>
        <a:lstStyle/>
        <a:p>
          <a:endParaRPr lang="en-US"/>
        </a:p>
      </dgm:t>
    </dgm:pt>
    <dgm:pt modelId="{BC7ABC39-5661-4426-A583-4A495516E39B}">
      <dgm:prSet custT="1"/>
      <dgm:spPr/>
      <dgm:t>
        <a:bodyPr/>
        <a:lstStyle/>
        <a:p>
          <a:r>
            <a:rPr lang="en-IE" sz="1500" b="0" i="0" dirty="0"/>
            <a:t>Redoubled efforts needed to reach the Southwest sector of the county.</a:t>
          </a:r>
          <a:endParaRPr lang="en-US" sz="1500" dirty="0"/>
        </a:p>
      </dgm:t>
    </dgm:pt>
    <dgm:pt modelId="{26CDAC27-B3C3-4E5B-97F7-2159F6C48DFC}" type="parTrans" cxnId="{D6F607FA-36EE-4F9E-AC1B-DB70CB936B4C}">
      <dgm:prSet/>
      <dgm:spPr/>
      <dgm:t>
        <a:bodyPr/>
        <a:lstStyle/>
        <a:p>
          <a:endParaRPr lang="en-US"/>
        </a:p>
      </dgm:t>
    </dgm:pt>
    <dgm:pt modelId="{B6001287-5206-4FC6-882E-A1FF06C85B4F}" type="sibTrans" cxnId="{D6F607FA-36EE-4F9E-AC1B-DB70CB936B4C}">
      <dgm:prSet/>
      <dgm:spPr/>
      <dgm:t>
        <a:bodyPr/>
        <a:lstStyle/>
        <a:p>
          <a:endParaRPr lang="en-US"/>
        </a:p>
      </dgm:t>
    </dgm:pt>
    <dgm:pt modelId="{1AC12769-280F-40E5-9113-87DC0E4C917A}">
      <dgm:prSet custT="1"/>
      <dgm:spPr/>
      <dgm:t>
        <a:bodyPr/>
        <a:lstStyle/>
        <a:p>
          <a:r>
            <a:rPr lang="en-IE" sz="1500" b="0" i="0"/>
            <a:t>Choir Accessibility</a:t>
          </a:r>
          <a:endParaRPr lang="en-US" sz="1500"/>
        </a:p>
      </dgm:t>
    </dgm:pt>
    <dgm:pt modelId="{04B35667-40E7-4592-9A7B-15BE6E7F1C9A}" type="parTrans" cxnId="{DBAC736D-EE11-438E-B1E8-E5B88B5F6A0D}">
      <dgm:prSet/>
      <dgm:spPr/>
      <dgm:t>
        <a:bodyPr/>
        <a:lstStyle/>
        <a:p>
          <a:endParaRPr lang="en-US"/>
        </a:p>
      </dgm:t>
    </dgm:pt>
    <dgm:pt modelId="{441CDB47-9642-473F-9B09-0E4D907064CF}" type="sibTrans" cxnId="{DBAC736D-EE11-438E-B1E8-E5B88B5F6A0D}">
      <dgm:prSet/>
      <dgm:spPr/>
      <dgm:t>
        <a:bodyPr/>
        <a:lstStyle/>
        <a:p>
          <a:endParaRPr lang="en-US"/>
        </a:p>
      </dgm:t>
    </dgm:pt>
    <dgm:pt modelId="{C9EAF4FD-844E-4437-B54F-BD5118863691}">
      <dgm:prSet custT="1"/>
      <dgm:spPr/>
      <dgm:t>
        <a:bodyPr/>
        <a:lstStyle/>
        <a:p>
          <a:r>
            <a:rPr lang="en-IE" sz="1500" b="0" i="0" dirty="0"/>
            <a:t>72%  t</a:t>
          </a:r>
          <a:r>
            <a:rPr lang="en-US" sz="1500" dirty="0"/>
            <a:t>ravel less than 8km to rehearsal </a:t>
          </a:r>
        </a:p>
      </dgm:t>
    </dgm:pt>
    <dgm:pt modelId="{0E47A8C6-5A76-4BC3-AF22-D8252B4BFB29}" type="parTrans" cxnId="{0DD25A48-3370-4F8B-AAE0-A3CAE9F20834}">
      <dgm:prSet/>
      <dgm:spPr/>
      <dgm:t>
        <a:bodyPr/>
        <a:lstStyle/>
        <a:p>
          <a:endParaRPr lang="en-US"/>
        </a:p>
      </dgm:t>
    </dgm:pt>
    <dgm:pt modelId="{B250A2A2-9FC2-4C4B-B2F1-A57A7D68CAA3}" type="sibTrans" cxnId="{0DD25A48-3370-4F8B-AAE0-A3CAE9F20834}">
      <dgm:prSet/>
      <dgm:spPr/>
      <dgm:t>
        <a:bodyPr/>
        <a:lstStyle/>
        <a:p>
          <a:endParaRPr lang="en-US"/>
        </a:p>
      </dgm:t>
    </dgm:pt>
    <dgm:pt modelId="{AD327C9A-E125-4F43-8CEB-25DFEB860392}">
      <dgm:prSet custT="1"/>
      <dgm:spPr/>
      <dgm:t>
        <a:bodyPr/>
        <a:lstStyle/>
        <a:p>
          <a:r>
            <a:rPr lang="en-US" sz="1500" dirty="0"/>
            <a:t>Wheelchair accessible</a:t>
          </a:r>
        </a:p>
      </dgm:t>
    </dgm:pt>
    <dgm:pt modelId="{25477F37-9519-421F-A28D-31B107D385C3}" type="parTrans" cxnId="{A87BB1EB-3E1D-4AD4-93BB-BF346E341315}">
      <dgm:prSet/>
      <dgm:spPr/>
      <dgm:t>
        <a:bodyPr/>
        <a:lstStyle/>
        <a:p>
          <a:endParaRPr lang="en-US"/>
        </a:p>
      </dgm:t>
    </dgm:pt>
    <dgm:pt modelId="{D6014911-5159-47B9-BC12-12E12BD2EE62}" type="sibTrans" cxnId="{A87BB1EB-3E1D-4AD4-93BB-BF346E341315}">
      <dgm:prSet/>
      <dgm:spPr/>
      <dgm:t>
        <a:bodyPr/>
        <a:lstStyle/>
        <a:p>
          <a:endParaRPr lang="en-US"/>
        </a:p>
      </dgm:t>
    </dgm:pt>
    <dgm:pt modelId="{67EF0001-1B02-4E07-A912-6797AE01436B}">
      <dgm:prSet custT="1"/>
      <dgm:spPr/>
      <dgm:t>
        <a:bodyPr/>
        <a:lstStyle/>
        <a:p>
          <a:r>
            <a:rPr lang="en-IE" sz="1500" b="0" i="0" dirty="0"/>
            <a:t>Choir Characteristics</a:t>
          </a:r>
          <a:r>
            <a:rPr lang="en-IE" sz="2300" b="0" i="0" dirty="0"/>
            <a:t>:</a:t>
          </a:r>
          <a:endParaRPr lang="en-US" sz="2300" dirty="0"/>
        </a:p>
      </dgm:t>
    </dgm:pt>
    <dgm:pt modelId="{49E6A61A-2F72-47D5-B8ED-565DE0F3F29C}" type="parTrans" cxnId="{D016B4F2-EE9E-4BAE-BCC5-C7FF0175ED54}">
      <dgm:prSet/>
      <dgm:spPr/>
      <dgm:t>
        <a:bodyPr/>
        <a:lstStyle/>
        <a:p>
          <a:endParaRPr lang="en-US"/>
        </a:p>
      </dgm:t>
    </dgm:pt>
    <dgm:pt modelId="{4F8F1AE7-E8F9-458F-9D15-E3B4EFC89AB0}" type="sibTrans" cxnId="{D016B4F2-EE9E-4BAE-BCC5-C7FF0175ED54}">
      <dgm:prSet/>
      <dgm:spPr/>
      <dgm:t>
        <a:bodyPr/>
        <a:lstStyle/>
        <a:p>
          <a:endParaRPr lang="en-US"/>
        </a:p>
      </dgm:t>
    </dgm:pt>
    <dgm:pt modelId="{464C429F-3CE0-4B2E-AD2C-D12C4489E37B}">
      <dgm:prSet custT="1"/>
      <dgm:spPr/>
      <dgm:t>
        <a:bodyPr/>
        <a:lstStyle/>
        <a:p>
          <a:r>
            <a:rPr lang="en-IE" sz="1500" b="0" i="0" dirty="0"/>
            <a:t>85% open to all members of the public.</a:t>
          </a:r>
          <a:endParaRPr lang="en-US" sz="1500" dirty="0"/>
        </a:p>
      </dgm:t>
    </dgm:pt>
    <dgm:pt modelId="{BFA96B31-1B96-4EB3-9595-67744EBD4A90}" type="parTrans" cxnId="{C0788927-F770-4437-8D2C-84C88FF159B7}">
      <dgm:prSet/>
      <dgm:spPr/>
      <dgm:t>
        <a:bodyPr/>
        <a:lstStyle/>
        <a:p>
          <a:endParaRPr lang="en-US"/>
        </a:p>
      </dgm:t>
    </dgm:pt>
    <dgm:pt modelId="{508BA74B-C815-4B11-B2A8-C0C79E932D07}" type="sibTrans" cxnId="{C0788927-F770-4437-8D2C-84C88FF159B7}">
      <dgm:prSet/>
      <dgm:spPr/>
      <dgm:t>
        <a:bodyPr/>
        <a:lstStyle/>
        <a:p>
          <a:endParaRPr lang="en-US"/>
        </a:p>
      </dgm:t>
    </dgm:pt>
    <dgm:pt modelId="{0471FE7C-36E2-48DC-9278-3E0FE2E5F5D8}">
      <dgm:prSet custT="1"/>
      <dgm:spPr/>
      <dgm:t>
        <a:bodyPr/>
        <a:lstStyle/>
        <a:p>
          <a:r>
            <a:rPr lang="en-IE" sz="1500" b="0" i="0" dirty="0"/>
            <a:t>Majority of choirs have weekly rehearsals under 2 hours.</a:t>
          </a:r>
          <a:endParaRPr lang="en-US" sz="1500" dirty="0"/>
        </a:p>
      </dgm:t>
    </dgm:pt>
    <dgm:pt modelId="{A7DFF8EF-2CA5-4AFB-8FCD-048947B3ED99}" type="parTrans" cxnId="{6942ECC7-07BD-45DB-8BD1-4AF82ABAB15D}">
      <dgm:prSet/>
      <dgm:spPr/>
      <dgm:t>
        <a:bodyPr/>
        <a:lstStyle/>
        <a:p>
          <a:endParaRPr lang="en-US"/>
        </a:p>
      </dgm:t>
    </dgm:pt>
    <dgm:pt modelId="{4A175F16-A2E6-4E3F-BEDE-9376C1E42846}" type="sibTrans" cxnId="{6942ECC7-07BD-45DB-8BD1-4AF82ABAB15D}">
      <dgm:prSet/>
      <dgm:spPr/>
      <dgm:t>
        <a:bodyPr/>
        <a:lstStyle/>
        <a:p>
          <a:endParaRPr lang="en-US"/>
        </a:p>
      </dgm:t>
    </dgm:pt>
    <dgm:pt modelId="{6A464860-1E0E-4642-9F9F-D151BAED406D}">
      <dgm:prSet custT="1"/>
      <dgm:spPr/>
      <dgm:t>
        <a:bodyPr/>
        <a:lstStyle/>
        <a:p>
          <a:r>
            <a:rPr lang="en-IE" sz="1500" b="0" i="0" dirty="0"/>
            <a:t>Opportunity for tea breaks and socializing.</a:t>
          </a:r>
          <a:endParaRPr lang="en-US" sz="1500" dirty="0"/>
        </a:p>
      </dgm:t>
    </dgm:pt>
    <dgm:pt modelId="{37E2EBA2-8B0B-4386-BCC0-728E2523A06E}" type="parTrans" cxnId="{ED7D8036-4028-4701-8019-A034B44E0A00}">
      <dgm:prSet/>
      <dgm:spPr/>
      <dgm:t>
        <a:bodyPr/>
        <a:lstStyle/>
        <a:p>
          <a:endParaRPr lang="en-US"/>
        </a:p>
      </dgm:t>
    </dgm:pt>
    <dgm:pt modelId="{30D353B8-10A9-4F3C-AAD8-D9E289F3B9B5}" type="sibTrans" cxnId="{ED7D8036-4028-4701-8019-A034B44E0A00}">
      <dgm:prSet/>
      <dgm:spPr/>
      <dgm:t>
        <a:bodyPr/>
        <a:lstStyle/>
        <a:p>
          <a:endParaRPr lang="en-US"/>
        </a:p>
      </dgm:t>
    </dgm:pt>
    <dgm:pt modelId="{E33463C9-B04A-0249-A807-AACC2A8F9DD9}">
      <dgm:prSet custT="1"/>
      <dgm:spPr/>
      <dgm:t>
        <a:bodyPr/>
        <a:lstStyle/>
        <a:p>
          <a:r>
            <a:rPr lang="en-US" sz="1500" dirty="0"/>
            <a:t>Accessible by public transport</a:t>
          </a:r>
        </a:p>
      </dgm:t>
    </dgm:pt>
    <dgm:pt modelId="{5E87A91B-FDF1-1749-8E3E-CB38F3FC7B38}" type="parTrans" cxnId="{52C608E4-CAC6-E84A-9B3D-A2568CEEE7A3}">
      <dgm:prSet/>
      <dgm:spPr/>
      <dgm:t>
        <a:bodyPr/>
        <a:lstStyle/>
        <a:p>
          <a:endParaRPr lang="en-GB"/>
        </a:p>
      </dgm:t>
    </dgm:pt>
    <dgm:pt modelId="{162DE95B-AF13-324F-9B93-69E9E1FEFCE3}" type="sibTrans" cxnId="{52C608E4-CAC6-E84A-9B3D-A2568CEEE7A3}">
      <dgm:prSet/>
      <dgm:spPr/>
      <dgm:t>
        <a:bodyPr/>
        <a:lstStyle/>
        <a:p>
          <a:endParaRPr lang="en-GB"/>
        </a:p>
      </dgm:t>
    </dgm:pt>
    <dgm:pt modelId="{B9E8E58C-A3DA-484D-9485-A7DFD2D3D00E}">
      <dgm:prSet custT="1"/>
      <dgm:spPr/>
      <dgm:t>
        <a:bodyPr/>
        <a:lstStyle/>
        <a:p>
          <a:r>
            <a:rPr lang="en-US" sz="1500" dirty="0"/>
            <a:t>15% targeted demographic</a:t>
          </a:r>
        </a:p>
      </dgm:t>
    </dgm:pt>
    <dgm:pt modelId="{8443E725-CA9C-FE4E-9833-EC720843BB26}" type="parTrans" cxnId="{7B5A07DC-D3E1-1446-8F3E-01B6F0F42D6A}">
      <dgm:prSet/>
      <dgm:spPr/>
      <dgm:t>
        <a:bodyPr/>
        <a:lstStyle/>
        <a:p>
          <a:endParaRPr lang="en-GB"/>
        </a:p>
      </dgm:t>
    </dgm:pt>
    <dgm:pt modelId="{58478819-392B-4E4E-9433-FC4A75367887}" type="sibTrans" cxnId="{7B5A07DC-D3E1-1446-8F3E-01B6F0F42D6A}">
      <dgm:prSet/>
      <dgm:spPr/>
      <dgm:t>
        <a:bodyPr/>
        <a:lstStyle/>
        <a:p>
          <a:endParaRPr lang="en-GB"/>
        </a:p>
      </dgm:t>
    </dgm:pt>
    <dgm:pt modelId="{A0A4C9A3-05C0-BC44-BCD3-CEF2F1547397}">
      <dgm:prSet custT="1"/>
      <dgm:spPr/>
      <dgm:t>
        <a:bodyPr/>
        <a:lstStyle/>
        <a:p>
          <a:endParaRPr lang="en-US" sz="1500" dirty="0"/>
        </a:p>
      </dgm:t>
    </dgm:pt>
    <dgm:pt modelId="{1A95EFE2-93E5-FF41-986A-294E9AFF2A8D}" type="parTrans" cxnId="{C7CB7BE0-7C4C-744A-8589-DAD3DE489BEC}">
      <dgm:prSet/>
      <dgm:spPr/>
      <dgm:t>
        <a:bodyPr/>
        <a:lstStyle/>
        <a:p>
          <a:endParaRPr lang="en-GB"/>
        </a:p>
      </dgm:t>
    </dgm:pt>
    <dgm:pt modelId="{6D1F486A-807F-5D4E-B7FE-B640A7BD4E23}" type="sibTrans" cxnId="{C7CB7BE0-7C4C-744A-8589-DAD3DE489BEC}">
      <dgm:prSet/>
      <dgm:spPr/>
      <dgm:t>
        <a:bodyPr/>
        <a:lstStyle/>
        <a:p>
          <a:endParaRPr lang="en-GB"/>
        </a:p>
      </dgm:t>
    </dgm:pt>
    <dgm:pt modelId="{281A8937-F8FC-684F-B3AF-8DA2F1CA8F91}">
      <dgm:prSet custT="1"/>
      <dgm:spPr/>
      <dgm:t>
        <a:bodyPr/>
        <a:lstStyle/>
        <a:p>
          <a:r>
            <a:rPr lang="en-US" sz="1500" dirty="0"/>
            <a:t>Strong preference for for local community focused groups = vital to wellbeing </a:t>
          </a:r>
          <a:r>
            <a:rPr lang="en-US" sz="1200" dirty="0"/>
            <a:t>(</a:t>
          </a:r>
          <a:r>
            <a:rPr lang="en-US" sz="1200" dirty="0" err="1"/>
            <a:t>Uk</a:t>
          </a:r>
          <a:r>
            <a:rPr lang="en-US" sz="1200" dirty="0"/>
            <a:t> Health security Agency, 2020)</a:t>
          </a:r>
        </a:p>
      </dgm:t>
    </dgm:pt>
    <dgm:pt modelId="{73898E09-93C3-594F-B01C-914D3EEE4B12}" type="parTrans" cxnId="{E6F81ABA-7D01-AB41-AE8E-C76D0BD3922F}">
      <dgm:prSet/>
      <dgm:spPr/>
      <dgm:t>
        <a:bodyPr/>
        <a:lstStyle/>
        <a:p>
          <a:endParaRPr lang="en-GB"/>
        </a:p>
      </dgm:t>
    </dgm:pt>
    <dgm:pt modelId="{39B7F7D9-8953-B045-B413-1DC496CCDB0C}" type="sibTrans" cxnId="{E6F81ABA-7D01-AB41-AE8E-C76D0BD3922F}">
      <dgm:prSet/>
      <dgm:spPr/>
      <dgm:t>
        <a:bodyPr/>
        <a:lstStyle/>
        <a:p>
          <a:endParaRPr lang="en-GB"/>
        </a:p>
      </dgm:t>
    </dgm:pt>
    <dgm:pt modelId="{3EF1BD5C-87B9-3747-8906-8E6EB441906E}" type="pres">
      <dgm:prSet presAssocID="{1F4AD455-D538-4517-B229-0BB4708BA1A9}" presName="Name0" presStyleCnt="0">
        <dgm:presLayoutVars>
          <dgm:dir/>
          <dgm:animLvl val="lvl"/>
          <dgm:resizeHandles val="exact"/>
        </dgm:presLayoutVars>
      </dgm:prSet>
      <dgm:spPr/>
    </dgm:pt>
    <dgm:pt modelId="{41506C03-2E0A-2748-AFDD-75910177AB4D}" type="pres">
      <dgm:prSet presAssocID="{B34D34F5-7398-41E0-9132-C18103815449}" presName="composite" presStyleCnt="0"/>
      <dgm:spPr/>
    </dgm:pt>
    <dgm:pt modelId="{3F4130E5-CC03-9740-953C-7D0F62DD5476}" type="pres">
      <dgm:prSet presAssocID="{B34D34F5-7398-41E0-9132-C18103815449}" presName="parTx" presStyleLbl="alignNode1" presStyleIdx="0" presStyleCnt="3" custScaleX="100466" custScaleY="100000" custLinFactNeighborX="-2429" custLinFactNeighborY="-3409">
        <dgm:presLayoutVars>
          <dgm:chMax val="0"/>
          <dgm:chPref val="0"/>
          <dgm:bulletEnabled val="1"/>
        </dgm:presLayoutVars>
      </dgm:prSet>
      <dgm:spPr/>
    </dgm:pt>
    <dgm:pt modelId="{8605FA68-563E-0848-ADBE-36AA269492EE}" type="pres">
      <dgm:prSet presAssocID="{B34D34F5-7398-41E0-9132-C18103815449}" presName="desTx" presStyleLbl="alignAccFollowNode1" presStyleIdx="0" presStyleCnt="3">
        <dgm:presLayoutVars>
          <dgm:bulletEnabled val="1"/>
        </dgm:presLayoutVars>
      </dgm:prSet>
      <dgm:spPr/>
    </dgm:pt>
    <dgm:pt modelId="{801383B9-6245-D04E-97C1-BE0F6CD85978}" type="pres">
      <dgm:prSet presAssocID="{1327F078-879C-4FF0-B6D3-05ACE2F33B20}" presName="space" presStyleCnt="0"/>
      <dgm:spPr/>
    </dgm:pt>
    <dgm:pt modelId="{B2794850-DCB1-CF4B-8553-D3555F7E5A2C}" type="pres">
      <dgm:prSet presAssocID="{1AC12769-280F-40E5-9113-87DC0E4C917A}" presName="composite" presStyleCnt="0"/>
      <dgm:spPr/>
    </dgm:pt>
    <dgm:pt modelId="{32132A27-4F3A-5141-B4D3-1A8479599D23}" type="pres">
      <dgm:prSet presAssocID="{1AC12769-280F-40E5-9113-87DC0E4C917A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BCE8AD82-BA9F-584B-BD9F-C726109366BB}" type="pres">
      <dgm:prSet presAssocID="{1AC12769-280F-40E5-9113-87DC0E4C917A}" presName="desTx" presStyleLbl="alignAccFollowNode1" presStyleIdx="1" presStyleCnt="3">
        <dgm:presLayoutVars>
          <dgm:bulletEnabled val="1"/>
        </dgm:presLayoutVars>
      </dgm:prSet>
      <dgm:spPr/>
    </dgm:pt>
    <dgm:pt modelId="{1BFE70E7-8A24-7049-AA41-26CC642394F0}" type="pres">
      <dgm:prSet presAssocID="{441CDB47-9642-473F-9B09-0E4D907064CF}" presName="space" presStyleCnt="0"/>
      <dgm:spPr/>
    </dgm:pt>
    <dgm:pt modelId="{8F6CCC53-89E3-EA4F-9B71-C83D2AB92A3B}" type="pres">
      <dgm:prSet presAssocID="{67EF0001-1B02-4E07-A912-6797AE01436B}" presName="composite" presStyleCnt="0"/>
      <dgm:spPr/>
    </dgm:pt>
    <dgm:pt modelId="{A388D635-0C02-D445-80EE-A9362585478F}" type="pres">
      <dgm:prSet presAssocID="{67EF0001-1B02-4E07-A912-6797AE01436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1E405D7D-88A7-A44C-8898-A7956F3B6E0B}" type="pres">
      <dgm:prSet presAssocID="{67EF0001-1B02-4E07-A912-6797AE01436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06D2840C-6E2D-6C45-AFF9-6069F68466F9}" type="presOf" srcId="{6A464860-1E0E-4642-9F9F-D151BAED406D}" destId="{1E405D7D-88A7-A44C-8898-A7956F3B6E0B}" srcOrd="0" destOrd="3" presId="urn:microsoft.com/office/officeart/2005/8/layout/hList1"/>
    <dgm:cxn modelId="{5629B022-7456-473F-8BAE-5F886E540BFA}" srcId="{B34D34F5-7398-41E0-9132-C18103815449}" destId="{CEBD23BB-1FA0-454B-8619-DFC4869ECE09}" srcOrd="0" destOrd="0" parTransId="{0F22385B-F1FF-4B93-BD5B-66C3D5238A7D}" sibTransId="{BF4A03A2-4A0C-440E-95BC-1053AF80C717}"/>
    <dgm:cxn modelId="{C0788927-F770-4437-8D2C-84C88FF159B7}" srcId="{67EF0001-1B02-4E07-A912-6797AE01436B}" destId="{464C429F-3CE0-4B2E-AD2C-D12C4489E37B}" srcOrd="0" destOrd="0" parTransId="{BFA96B31-1B96-4EB3-9595-67744EBD4A90}" sibTransId="{508BA74B-C815-4B11-B2A8-C0C79E932D07}"/>
    <dgm:cxn modelId="{4C5B5F2B-9B48-3C42-9663-4B7D159F0678}" type="presOf" srcId="{1F4AD455-D538-4517-B229-0BB4708BA1A9}" destId="{3EF1BD5C-87B9-3747-8906-8E6EB441906E}" srcOrd="0" destOrd="0" presId="urn:microsoft.com/office/officeart/2005/8/layout/hList1"/>
    <dgm:cxn modelId="{7E0D8630-502A-4E02-A84C-ADBB70E006FA}" srcId="{1F4AD455-D538-4517-B229-0BB4708BA1A9}" destId="{B34D34F5-7398-41E0-9132-C18103815449}" srcOrd="0" destOrd="0" parTransId="{34D04001-9945-42A4-AA0E-E243E69386BF}" sibTransId="{1327F078-879C-4FF0-B6D3-05ACE2F33B20}"/>
    <dgm:cxn modelId="{0FAF1831-075D-BA4A-8B05-76964576A1C9}" type="presOf" srcId="{CEBD23BB-1FA0-454B-8619-DFC4869ECE09}" destId="{8605FA68-563E-0848-ADBE-36AA269492EE}" srcOrd="0" destOrd="0" presId="urn:microsoft.com/office/officeart/2005/8/layout/hList1"/>
    <dgm:cxn modelId="{ED7D8036-4028-4701-8019-A034B44E0A00}" srcId="{67EF0001-1B02-4E07-A912-6797AE01436B}" destId="{6A464860-1E0E-4642-9F9F-D151BAED406D}" srcOrd="3" destOrd="0" parTransId="{37E2EBA2-8B0B-4386-BCC0-728E2523A06E}" sibTransId="{30D353B8-10A9-4F3C-AAD8-D9E289F3B9B5}"/>
    <dgm:cxn modelId="{0DD25A48-3370-4F8B-AAE0-A3CAE9F20834}" srcId="{1AC12769-280F-40E5-9113-87DC0E4C917A}" destId="{C9EAF4FD-844E-4437-B54F-BD5118863691}" srcOrd="0" destOrd="0" parTransId="{0E47A8C6-5A76-4BC3-AF22-D8252B4BFB29}" sibTransId="{B250A2A2-9FC2-4C4B-B2F1-A57A7D68CAA3}"/>
    <dgm:cxn modelId="{DBAC736D-EE11-438E-B1E8-E5B88B5F6A0D}" srcId="{1F4AD455-D538-4517-B229-0BB4708BA1A9}" destId="{1AC12769-280F-40E5-9113-87DC0E4C917A}" srcOrd="1" destOrd="0" parTransId="{04B35667-40E7-4592-9A7B-15BE6E7F1C9A}" sibTransId="{441CDB47-9642-473F-9B09-0E4D907064CF}"/>
    <dgm:cxn modelId="{C26C5785-5F4A-D84B-9F0D-F606D4119132}" type="presOf" srcId="{A0A4C9A3-05C0-BC44-BCD3-CEF2F1547397}" destId="{BCE8AD82-BA9F-584B-BD9F-C726109366BB}" srcOrd="0" destOrd="4" presId="urn:microsoft.com/office/officeart/2005/8/layout/hList1"/>
    <dgm:cxn modelId="{720D5299-F4BD-D346-A18B-715DE404CD23}" type="presOf" srcId="{281A8937-F8FC-684F-B3AF-8DA2F1CA8F91}" destId="{BCE8AD82-BA9F-584B-BD9F-C726109366BB}" srcOrd="0" destOrd="1" presId="urn:microsoft.com/office/officeart/2005/8/layout/hList1"/>
    <dgm:cxn modelId="{C4C840A7-9AAA-F748-BC09-C6F14DFEF562}" type="presOf" srcId="{1AC12769-280F-40E5-9113-87DC0E4C917A}" destId="{32132A27-4F3A-5141-B4D3-1A8479599D23}" srcOrd="0" destOrd="0" presId="urn:microsoft.com/office/officeart/2005/8/layout/hList1"/>
    <dgm:cxn modelId="{5D250BAF-C9E5-854C-9DAE-0C849EC510FE}" type="presOf" srcId="{C9EAF4FD-844E-4437-B54F-BD5118863691}" destId="{BCE8AD82-BA9F-584B-BD9F-C726109366BB}" srcOrd="0" destOrd="0" presId="urn:microsoft.com/office/officeart/2005/8/layout/hList1"/>
    <dgm:cxn modelId="{CF4D5DB5-CC6D-E34F-A488-FED86135C949}" type="presOf" srcId="{464C429F-3CE0-4B2E-AD2C-D12C4489E37B}" destId="{1E405D7D-88A7-A44C-8898-A7956F3B6E0B}" srcOrd="0" destOrd="0" presId="urn:microsoft.com/office/officeart/2005/8/layout/hList1"/>
    <dgm:cxn modelId="{08D113BA-E77B-0744-9750-6706F8C47767}" type="presOf" srcId="{AD327C9A-E125-4F43-8CEB-25DFEB860392}" destId="{BCE8AD82-BA9F-584B-BD9F-C726109366BB}" srcOrd="0" destOrd="2" presId="urn:microsoft.com/office/officeart/2005/8/layout/hList1"/>
    <dgm:cxn modelId="{E6F81ABA-7D01-AB41-AE8E-C76D0BD3922F}" srcId="{1AC12769-280F-40E5-9113-87DC0E4C917A}" destId="{281A8937-F8FC-684F-B3AF-8DA2F1CA8F91}" srcOrd="1" destOrd="0" parTransId="{73898E09-93C3-594F-B01C-914D3EEE4B12}" sibTransId="{39B7F7D9-8953-B045-B413-1DC496CCDB0C}"/>
    <dgm:cxn modelId="{5E1F55C1-74F1-844D-A218-AB4C527F6BC2}" type="presOf" srcId="{0471FE7C-36E2-48DC-9278-3E0FE2E5F5D8}" destId="{1E405D7D-88A7-A44C-8898-A7956F3B6E0B}" srcOrd="0" destOrd="2" presId="urn:microsoft.com/office/officeart/2005/8/layout/hList1"/>
    <dgm:cxn modelId="{7D0169C2-202B-DB46-8DE0-FE3E33FB58F5}" type="presOf" srcId="{B9E8E58C-A3DA-484D-9485-A7DFD2D3D00E}" destId="{1E405D7D-88A7-A44C-8898-A7956F3B6E0B}" srcOrd="0" destOrd="1" presId="urn:microsoft.com/office/officeart/2005/8/layout/hList1"/>
    <dgm:cxn modelId="{2265FAC2-1869-EC47-AA6A-3EB1E7121BDC}" type="presOf" srcId="{67EF0001-1B02-4E07-A912-6797AE01436B}" destId="{A388D635-0C02-D445-80EE-A9362585478F}" srcOrd="0" destOrd="0" presId="urn:microsoft.com/office/officeart/2005/8/layout/hList1"/>
    <dgm:cxn modelId="{6942ECC7-07BD-45DB-8BD1-4AF82ABAB15D}" srcId="{67EF0001-1B02-4E07-A912-6797AE01436B}" destId="{0471FE7C-36E2-48DC-9278-3E0FE2E5F5D8}" srcOrd="2" destOrd="0" parTransId="{A7DFF8EF-2CA5-4AFB-8FCD-048947B3ED99}" sibTransId="{4A175F16-A2E6-4E3F-BEDE-9376C1E42846}"/>
    <dgm:cxn modelId="{7B5A07DC-D3E1-1446-8F3E-01B6F0F42D6A}" srcId="{67EF0001-1B02-4E07-A912-6797AE01436B}" destId="{B9E8E58C-A3DA-484D-9485-A7DFD2D3D00E}" srcOrd="1" destOrd="0" parTransId="{8443E725-CA9C-FE4E-9833-EC720843BB26}" sibTransId="{58478819-392B-4E4E-9433-FC4A75367887}"/>
    <dgm:cxn modelId="{C7CB7BE0-7C4C-744A-8589-DAD3DE489BEC}" srcId="{1AC12769-280F-40E5-9113-87DC0E4C917A}" destId="{A0A4C9A3-05C0-BC44-BCD3-CEF2F1547397}" srcOrd="4" destOrd="0" parTransId="{1A95EFE2-93E5-FF41-986A-294E9AFF2A8D}" sibTransId="{6D1F486A-807F-5D4E-B7FE-B640A7BD4E23}"/>
    <dgm:cxn modelId="{52C608E4-CAC6-E84A-9B3D-A2568CEEE7A3}" srcId="{1AC12769-280F-40E5-9113-87DC0E4C917A}" destId="{E33463C9-B04A-0249-A807-AACC2A8F9DD9}" srcOrd="3" destOrd="0" parTransId="{5E87A91B-FDF1-1749-8E3E-CB38F3FC7B38}" sibTransId="{162DE95B-AF13-324F-9B93-69E9E1FEFCE3}"/>
    <dgm:cxn modelId="{A87BB1EB-3E1D-4AD4-93BB-BF346E341315}" srcId="{1AC12769-280F-40E5-9113-87DC0E4C917A}" destId="{AD327C9A-E125-4F43-8CEB-25DFEB860392}" srcOrd="2" destOrd="0" parTransId="{25477F37-9519-421F-A28D-31B107D385C3}" sibTransId="{D6014911-5159-47B9-BC12-12E12BD2EE62}"/>
    <dgm:cxn modelId="{D31544EC-FDC5-0546-96C8-1B73BA5F9F6D}" type="presOf" srcId="{BC7ABC39-5661-4426-A583-4A495516E39B}" destId="{8605FA68-563E-0848-ADBE-36AA269492EE}" srcOrd="0" destOrd="1" presId="urn:microsoft.com/office/officeart/2005/8/layout/hList1"/>
    <dgm:cxn modelId="{D016B4F2-EE9E-4BAE-BCC5-C7FF0175ED54}" srcId="{1F4AD455-D538-4517-B229-0BB4708BA1A9}" destId="{67EF0001-1B02-4E07-A912-6797AE01436B}" srcOrd="2" destOrd="0" parTransId="{49E6A61A-2F72-47D5-B8ED-565DE0F3F29C}" sibTransId="{4F8F1AE7-E8F9-458F-9D15-E3B4EFC89AB0}"/>
    <dgm:cxn modelId="{8D59F0F8-82E3-6E45-A990-B338E50D3317}" type="presOf" srcId="{E33463C9-B04A-0249-A807-AACC2A8F9DD9}" destId="{BCE8AD82-BA9F-584B-BD9F-C726109366BB}" srcOrd="0" destOrd="3" presId="urn:microsoft.com/office/officeart/2005/8/layout/hList1"/>
    <dgm:cxn modelId="{D6F607FA-36EE-4F9E-AC1B-DB70CB936B4C}" srcId="{B34D34F5-7398-41E0-9132-C18103815449}" destId="{BC7ABC39-5661-4426-A583-4A495516E39B}" srcOrd="1" destOrd="0" parTransId="{26CDAC27-B3C3-4E5B-97F7-2159F6C48DFC}" sibTransId="{B6001287-5206-4FC6-882E-A1FF06C85B4F}"/>
    <dgm:cxn modelId="{F00641FA-D1F0-BD4B-99B3-7B6A009F304C}" type="presOf" srcId="{B34D34F5-7398-41E0-9132-C18103815449}" destId="{3F4130E5-CC03-9740-953C-7D0F62DD5476}" srcOrd="0" destOrd="0" presId="urn:microsoft.com/office/officeart/2005/8/layout/hList1"/>
    <dgm:cxn modelId="{E57DC942-52C0-4344-BBD2-D38946994AB7}" type="presParOf" srcId="{3EF1BD5C-87B9-3747-8906-8E6EB441906E}" destId="{41506C03-2E0A-2748-AFDD-75910177AB4D}" srcOrd="0" destOrd="0" presId="urn:microsoft.com/office/officeart/2005/8/layout/hList1"/>
    <dgm:cxn modelId="{C7132C80-2605-9642-9F71-6625C8CE98DC}" type="presParOf" srcId="{41506C03-2E0A-2748-AFDD-75910177AB4D}" destId="{3F4130E5-CC03-9740-953C-7D0F62DD5476}" srcOrd="0" destOrd="0" presId="urn:microsoft.com/office/officeart/2005/8/layout/hList1"/>
    <dgm:cxn modelId="{F7E57D2B-AD3F-A64E-8E90-D57C2CB360B6}" type="presParOf" srcId="{41506C03-2E0A-2748-AFDD-75910177AB4D}" destId="{8605FA68-563E-0848-ADBE-36AA269492EE}" srcOrd="1" destOrd="0" presId="urn:microsoft.com/office/officeart/2005/8/layout/hList1"/>
    <dgm:cxn modelId="{B7D51D46-EFDA-BA4F-AFD8-7CA1EE13C700}" type="presParOf" srcId="{3EF1BD5C-87B9-3747-8906-8E6EB441906E}" destId="{801383B9-6245-D04E-97C1-BE0F6CD85978}" srcOrd="1" destOrd="0" presId="urn:microsoft.com/office/officeart/2005/8/layout/hList1"/>
    <dgm:cxn modelId="{0A19BC6F-7A8D-754B-8E47-172495CBAB1D}" type="presParOf" srcId="{3EF1BD5C-87B9-3747-8906-8E6EB441906E}" destId="{B2794850-DCB1-CF4B-8553-D3555F7E5A2C}" srcOrd="2" destOrd="0" presId="urn:microsoft.com/office/officeart/2005/8/layout/hList1"/>
    <dgm:cxn modelId="{0727EF98-6041-B142-954C-98AABCAEC701}" type="presParOf" srcId="{B2794850-DCB1-CF4B-8553-D3555F7E5A2C}" destId="{32132A27-4F3A-5141-B4D3-1A8479599D23}" srcOrd="0" destOrd="0" presId="urn:microsoft.com/office/officeart/2005/8/layout/hList1"/>
    <dgm:cxn modelId="{4F4376B4-6017-BF42-9703-5C750A9BECC6}" type="presParOf" srcId="{B2794850-DCB1-CF4B-8553-D3555F7E5A2C}" destId="{BCE8AD82-BA9F-584B-BD9F-C726109366BB}" srcOrd="1" destOrd="0" presId="urn:microsoft.com/office/officeart/2005/8/layout/hList1"/>
    <dgm:cxn modelId="{24D32406-EE7F-E248-ACFD-6588C0846685}" type="presParOf" srcId="{3EF1BD5C-87B9-3747-8906-8E6EB441906E}" destId="{1BFE70E7-8A24-7049-AA41-26CC642394F0}" srcOrd="3" destOrd="0" presId="urn:microsoft.com/office/officeart/2005/8/layout/hList1"/>
    <dgm:cxn modelId="{39E82AFC-A1D1-2642-A80B-BF8C8C15EDF3}" type="presParOf" srcId="{3EF1BD5C-87B9-3747-8906-8E6EB441906E}" destId="{8F6CCC53-89E3-EA4F-9B71-C83D2AB92A3B}" srcOrd="4" destOrd="0" presId="urn:microsoft.com/office/officeart/2005/8/layout/hList1"/>
    <dgm:cxn modelId="{AF1C1F6A-C7F9-3A49-912A-8C886842671F}" type="presParOf" srcId="{8F6CCC53-89E3-EA4F-9B71-C83D2AB92A3B}" destId="{A388D635-0C02-D445-80EE-A9362585478F}" srcOrd="0" destOrd="0" presId="urn:microsoft.com/office/officeart/2005/8/layout/hList1"/>
    <dgm:cxn modelId="{2550EEA9-CB73-F543-BE4E-DC4AF1E52FFB}" type="presParOf" srcId="{8F6CCC53-89E3-EA4F-9B71-C83D2AB92A3B}" destId="{1E405D7D-88A7-A44C-8898-A7956F3B6E0B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68A3395-3FDA-0341-83A4-8A780AE7A64D}" type="doc">
      <dgm:prSet loTypeId="urn:microsoft.com/office/officeart/2005/8/layout/funnel1" loCatId="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038A624-4F99-2942-A2F1-D4F34706C1EC}">
      <dgm:prSet phldrT="[Text]" custT="1"/>
      <dgm:spPr/>
      <dgm:t>
        <a:bodyPr/>
        <a:lstStyle/>
        <a:p>
          <a:r>
            <a:rPr lang="en-GB" sz="1100" dirty="0"/>
            <a:t>Overall</a:t>
          </a:r>
        </a:p>
      </dgm:t>
    </dgm:pt>
    <dgm:pt modelId="{F2A991C3-5391-5642-8670-BDB7E94AEBEE}" type="parTrans" cxnId="{CBCA8A42-FFEA-474D-8266-50F98C641CC0}">
      <dgm:prSet/>
      <dgm:spPr/>
      <dgm:t>
        <a:bodyPr/>
        <a:lstStyle/>
        <a:p>
          <a:endParaRPr lang="en-GB"/>
        </a:p>
      </dgm:t>
    </dgm:pt>
    <dgm:pt modelId="{97D79239-BF1C-7140-9B8E-6C2EAFC5CDF4}" type="sibTrans" cxnId="{CBCA8A42-FFEA-474D-8266-50F98C641CC0}">
      <dgm:prSet/>
      <dgm:spPr/>
      <dgm:t>
        <a:bodyPr/>
        <a:lstStyle/>
        <a:p>
          <a:endParaRPr lang="en-GB"/>
        </a:p>
      </dgm:t>
    </dgm:pt>
    <dgm:pt modelId="{BE6076D2-1B08-6840-BAB5-9B21735B1275}">
      <dgm:prSet phldrT="[Text]" custT="1"/>
      <dgm:spPr/>
      <dgm:t>
        <a:bodyPr/>
        <a:lstStyle/>
        <a:p>
          <a:r>
            <a:rPr lang="en-IE" sz="1000" b="0" i="0" u="none" dirty="0"/>
            <a:t>Motivations</a:t>
          </a:r>
          <a:endParaRPr lang="en-GB" sz="1000" dirty="0"/>
        </a:p>
      </dgm:t>
    </dgm:pt>
    <dgm:pt modelId="{5C3DE1C6-1585-8549-B127-30E80C69363E}" type="parTrans" cxnId="{76517FAA-D750-5446-9A35-8247BD36AEB1}">
      <dgm:prSet/>
      <dgm:spPr/>
      <dgm:t>
        <a:bodyPr/>
        <a:lstStyle/>
        <a:p>
          <a:endParaRPr lang="en-GB"/>
        </a:p>
      </dgm:t>
    </dgm:pt>
    <dgm:pt modelId="{31E55073-A4F3-4945-950C-8B72B19659A8}" type="sibTrans" cxnId="{76517FAA-D750-5446-9A35-8247BD36AEB1}">
      <dgm:prSet/>
      <dgm:spPr/>
      <dgm:t>
        <a:bodyPr/>
        <a:lstStyle/>
        <a:p>
          <a:endParaRPr lang="en-GB"/>
        </a:p>
      </dgm:t>
    </dgm:pt>
    <dgm:pt modelId="{9DE6A6C1-BE07-024B-8F99-A2BA6D133EAC}">
      <dgm:prSet custT="1"/>
      <dgm:spPr/>
      <dgm:t>
        <a:bodyPr/>
        <a:lstStyle/>
        <a:p>
          <a:r>
            <a:rPr lang="en-US" sz="1100" dirty="0"/>
            <a:t>Mapped Categories</a:t>
          </a:r>
          <a:endParaRPr lang="en-IE" sz="1100" dirty="0"/>
        </a:p>
      </dgm:t>
    </dgm:pt>
    <dgm:pt modelId="{6A7CA388-C3CA-5842-B6BD-13BE5157C7A7}" type="parTrans" cxnId="{ADE26A45-B5BB-5748-9D70-00E4F7679BDD}">
      <dgm:prSet/>
      <dgm:spPr/>
      <dgm:t>
        <a:bodyPr/>
        <a:lstStyle/>
        <a:p>
          <a:endParaRPr lang="en-GB"/>
        </a:p>
      </dgm:t>
    </dgm:pt>
    <dgm:pt modelId="{815710C8-2A49-774F-AF99-52F60207E232}" type="sibTrans" cxnId="{ADE26A45-B5BB-5748-9D70-00E4F7679BDD}">
      <dgm:prSet/>
      <dgm:spPr/>
      <dgm:t>
        <a:bodyPr/>
        <a:lstStyle/>
        <a:p>
          <a:endParaRPr lang="en-GB"/>
        </a:p>
      </dgm:t>
    </dgm:pt>
    <dgm:pt modelId="{0E717B68-3176-D24D-87F5-2931C00367B7}">
      <dgm:prSet phldrT="[Text]" custT="1"/>
      <dgm:spPr>
        <a:solidFill>
          <a:srgbClr val="FFFF00"/>
        </a:solidFill>
      </dgm:spPr>
      <dgm:t>
        <a:bodyPr/>
        <a:lstStyle/>
        <a:p>
          <a:r>
            <a:rPr lang="en-US" sz="1400" b="1" dirty="0"/>
            <a:t>Social Connection and Fulfilment</a:t>
          </a:r>
          <a:endParaRPr lang="en-GB" sz="1400" b="1" dirty="0"/>
        </a:p>
      </dgm:t>
    </dgm:pt>
    <dgm:pt modelId="{EDEB5F30-9C38-FC49-AF84-25EE8C9A0D69}" type="parTrans" cxnId="{1D6D36D4-C31A-4744-B3B4-34E62D4CBCCD}">
      <dgm:prSet/>
      <dgm:spPr/>
      <dgm:t>
        <a:bodyPr/>
        <a:lstStyle/>
        <a:p>
          <a:endParaRPr lang="en-GB"/>
        </a:p>
      </dgm:t>
    </dgm:pt>
    <dgm:pt modelId="{44C53D8F-A310-6942-9DB0-BBBD2707A350}" type="sibTrans" cxnId="{1D6D36D4-C31A-4744-B3B4-34E62D4CBCCD}">
      <dgm:prSet/>
      <dgm:spPr/>
      <dgm:t>
        <a:bodyPr/>
        <a:lstStyle/>
        <a:p>
          <a:endParaRPr lang="en-GB"/>
        </a:p>
      </dgm:t>
    </dgm:pt>
    <dgm:pt modelId="{3E49D504-92FA-4849-A3A3-BF5D50D7A714}" type="pres">
      <dgm:prSet presAssocID="{B68A3395-3FDA-0341-83A4-8A780AE7A64D}" presName="Name0" presStyleCnt="0">
        <dgm:presLayoutVars>
          <dgm:chMax val="4"/>
          <dgm:resizeHandles val="exact"/>
        </dgm:presLayoutVars>
      </dgm:prSet>
      <dgm:spPr/>
    </dgm:pt>
    <dgm:pt modelId="{ED48EFFB-9517-1247-AF23-5DC1A8B0A0DA}" type="pres">
      <dgm:prSet presAssocID="{B68A3395-3FDA-0341-83A4-8A780AE7A64D}" presName="ellipse" presStyleLbl="trBgShp" presStyleIdx="0" presStyleCnt="1"/>
      <dgm:spPr/>
    </dgm:pt>
    <dgm:pt modelId="{6B569342-04B9-D74B-9116-5C55AA89FBFC}" type="pres">
      <dgm:prSet presAssocID="{B68A3395-3FDA-0341-83A4-8A780AE7A64D}" presName="arrow1" presStyleLbl="fgShp" presStyleIdx="0" presStyleCnt="1" custScaleY="155448"/>
      <dgm:spPr/>
    </dgm:pt>
    <dgm:pt modelId="{856A3562-B1FC-EB46-B350-E4EE1A9989C3}" type="pres">
      <dgm:prSet presAssocID="{B68A3395-3FDA-0341-83A4-8A780AE7A64D}" presName="rectangle" presStyleLbl="revTx" presStyleIdx="0" presStyleCnt="1" custLinFactNeighborY="9210">
        <dgm:presLayoutVars>
          <dgm:bulletEnabled val="1"/>
        </dgm:presLayoutVars>
      </dgm:prSet>
      <dgm:spPr/>
    </dgm:pt>
    <dgm:pt modelId="{F3B9FE81-1AA8-BF43-984F-0E0BE1249677}" type="pres">
      <dgm:prSet presAssocID="{9DE6A6C1-BE07-024B-8F99-A2BA6D133EAC}" presName="item1" presStyleLbl="node1" presStyleIdx="0" presStyleCnt="3" custAng="20444863" custScaleX="143670" custScaleY="105396">
        <dgm:presLayoutVars>
          <dgm:bulletEnabled val="1"/>
        </dgm:presLayoutVars>
      </dgm:prSet>
      <dgm:spPr/>
    </dgm:pt>
    <dgm:pt modelId="{1E0CAF2B-CD6A-A145-9E52-DBDB2AD36CC5}" type="pres">
      <dgm:prSet presAssocID="{BE6076D2-1B08-6840-BAB5-9B21735B1275}" presName="item2" presStyleLbl="node1" presStyleIdx="1" presStyleCnt="3" custScaleX="133322" custScaleY="124197" custLinFactNeighborY="-18592">
        <dgm:presLayoutVars>
          <dgm:bulletEnabled val="1"/>
        </dgm:presLayoutVars>
      </dgm:prSet>
      <dgm:spPr/>
    </dgm:pt>
    <dgm:pt modelId="{C4F85E99-1810-C44A-9207-8914CCA31AA5}" type="pres">
      <dgm:prSet presAssocID="{0E717B68-3176-D24D-87F5-2931C00367B7}" presName="item3" presStyleLbl="node1" presStyleIdx="2" presStyleCnt="3" custLinFactNeighborY="-9296">
        <dgm:presLayoutVars>
          <dgm:bulletEnabled val="1"/>
        </dgm:presLayoutVars>
      </dgm:prSet>
      <dgm:spPr/>
    </dgm:pt>
    <dgm:pt modelId="{D2F30B40-E0F3-A844-BD63-4E16FEBDC52A}" type="pres">
      <dgm:prSet presAssocID="{B68A3395-3FDA-0341-83A4-8A780AE7A64D}" presName="funnel" presStyleLbl="trAlignAcc1" presStyleIdx="0" presStyleCnt="1" custScaleX="111254" custScaleY="109433" custLinFactNeighborX="2345" custLinFactNeighborY="-4434"/>
      <dgm:spPr/>
    </dgm:pt>
  </dgm:ptLst>
  <dgm:cxnLst>
    <dgm:cxn modelId="{1D417D39-B1E9-B44D-AAD0-13BFDF1DF045}" type="presOf" srcId="{9DE6A6C1-BE07-024B-8F99-A2BA6D133EAC}" destId="{1E0CAF2B-CD6A-A145-9E52-DBDB2AD36CC5}" srcOrd="0" destOrd="0" presId="urn:microsoft.com/office/officeart/2005/8/layout/funnel1"/>
    <dgm:cxn modelId="{CBCA8A42-FFEA-474D-8266-50F98C641CC0}" srcId="{B68A3395-3FDA-0341-83A4-8A780AE7A64D}" destId="{7038A624-4F99-2942-A2F1-D4F34706C1EC}" srcOrd="0" destOrd="0" parTransId="{F2A991C3-5391-5642-8670-BDB7E94AEBEE}" sibTransId="{97D79239-BF1C-7140-9B8E-6C2EAFC5CDF4}"/>
    <dgm:cxn modelId="{ADE26A45-B5BB-5748-9D70-00E4F7679BDD}" srcId="{B68A3395-3FDA-0341-83A4-8A780AE7A64D}" destId="{9DE6A6C1-BE07-024B-8F99-A2BA6D133EAC}" srcOrd="1" destOrd="0" parTransId="{6A7CA388-C3CA-5842-B6BD-13BE5157C7A7}" sibTransId="{815710C8-2A49-774F-AF99-52F60207E232}"/>
    <dgm:cxn modelId="{411C3A59-8745-B64E-BBD8-C957037B6ABB}" type="presOf" srcId="{BE6076D2-1B08-6840-BAB5-9B21735B1275}" destId="{F3B9FE81-1AA8-BF43-984F-0E0BE1249677}" srcOrd="0" destOrd="0" presId="urn:microsoft.com/office/officeart/2005/8/layout/funnel1"/>
    <dgm:cxn modelId="{CBF8B691-C7DD-4647-8A3D-5AAFB31A5B8C}" type="presOf" srcId="{B68A3395-3FDA-0341-83A4-8A780AE7A64D}" destId="{3E49D504-92FA-4849-A3A3-BF5D50D7A714}" srcOrd="0" destOrd="0" presId="urn:microsoft.com/office/officeart/2005/8/layout/funnel1"/>
    <dgm:cxn modelId="{76517FAA-D750-5446-9A35-8247BD36AEB1}" srcId="{B68A3395-3FDA-0341-83A4-8A780AE7A64D}" destId="{BE6076D2-1B08-6840-BAB5-9B21735B1275}" srcOrd="2" destOrd="0" parTransId="{5C3DE1C6-1585-8549-B127-30E80C69363E}" sibTransId="{31E55073-A4F3-4945-950C-8B72B19659A8}"/>
    <dgm:cxn modelId="{F20609B8-30E6-7F41-BF4B-703BC26A54D1}" type="presOf" srcId="{7038A624-4F99-2942-A2F1-D4F34706C1EC}" destId="{C4F85E99-1810-C44A-9207-8914CCA31AA5}" srcOrd="0" destOrd="0" presId="urn:microsoft.com/office/officeart/2005/8/layout/funnel1"/>
    <dgm:cxn modelId="{92664BD2-D075-A84F-9625-C91BC8150DCD}" type="presOf" srcId="{0E717B68-3176-D24D-87F5-2931C00367B7}" destId="{856A3562-B1FC-EB46-B350-E4EE1A9989C3}" srcOrd="0" destOrd="0" presId="urn:microsoft.com/office/officeart/2005/8/layout/funnel1"/>
    <dgm:cxn modelId="{1D6D36D4-C31A-4744-B3B4-34E62D4CBCCD}" srcId="{B68A3395-3FDA-0341-83A4-8A780AE7A64D}" destId="{0E717B68-3176-D24D-87F5-2931C00367B7}" srcOrd="3" destOrd="0" parTransId="{EDEB5F30-9C38-FC49-AF84-25EE8C9A0D69}" sibTransId="{44C53D8F-A310-6942-9DB0-BBBD2707A350}"/>
    <dgm:cxn modelId="{E890D6B0-911C-4E47-8086-36121FEB161D}" type="presParOf" srcId="{3E49D504-92FA-4849-A3A3-BF5D50D7A714}" destId="{ED48EFFB-9517-1247-AF23-5DC1A8B0A0DA}" srcOrd="0" destOrd="0" presId="urn:microsoft.com/office/officeart/2005/8/layout/funnel1"/>
    <dgm:cxn modelId="{A6E0A0B5-6F31-484A-8704-1F549865FC0D}" type="presParOf" srcId="{3E49D504-92FA-4849-A3A3-BF5D50D7A714}" destId="{6B569342-04B9-D74B-9116-5C55AA89FBFC}" srcOrd="1" destOrd="0" presId="urn:microsoft.com/office/officeart/2005/8/layout/funnel1"/>
    <dgm:cxn modelId="{CB77EC04-DB38-AC42-A42A-F4F4C9436519}" type="presParOf" srcId="{3E49D504-92FA-4849-A3A3-BF5D50D7A714}" destId="{856A3562-B1FC-EB46-B350-E4EE1A9989C3}" srcOrd="2" destOrd="0" presId="urn:microsoft.com/office/officeart/2005/8/layout/funnel1"/>
    <dgm:cxn modelId="{A40B9711-356D-AD4F-8D00-9D8C8E1EAA8B}" type="presParOf" srcId="{3E49D504-92FA-4849-A3A3-BF5D50D7A714}" destId="{F3B9FE81-1AA8-BF43-984F-0E0BE1249677}" srcOrd="3" destOrd="0" presId="urn:microsoft.com/office/officeart/2005/8/layout/funnel1"/>
    <dgm:cxn modelId="{C1154CDA-0057-A642-9B97-32BA82D48889}" type="presParOf" srcId="{3E49D504-92FA-4849-A3A3-BF5D50D7A714}" destId="{1E0CAF2B-CD6A-A145-9E52-DBDB2AD36CC5}" srcOrd="4" destOrd="0" presId="urn:microsoft.com/office/officeart/2005/8/layout/funnel1"/>
    <dgm:cxn modelId="{81033E8D-408B-FA4E-9316-ED29A8DDBAE8}" type="presParOf" srcId="{3E49D504-92FA-4849-A3A3-BF5D50D7A714}" destId="{C4F85E99-1810-C44A-9207-8914CCA31AA5}" srcOrd="5" destOrd="0" presId="urn:microsoft.com/office/officeart/2005/8/layout/funnel1"/>
    <dgm:cxn modelId="{F9CEE158-CA10-FA43-920E-8BCBCA27202B}" type="presParOf" srcId="{3E49D504-92FA-4849-A3A3-BF5D50D7A714}" destId="{D2F30B40-E0F3-A844-BD63-4E16FEBDC52A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28D3384-1964-4C48-BD3F-E1E466B0D41D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670A23E-4540-9A4F-9FB3-9085415570DF}">
      <dgm:prSet/>
      <dgm:spPr/>
      <dgm:t>
        <a:bodyPr/>
        <a:lstStyle/>
        <a:p>
          <a:r>
            <a:rPr lang="en-US" b="1" u="sng" dirty="0"/>
            <a:t>Women </a:t>
          </a:r>
          <a:endParaRPr lang="en-IE" dirty="0"/>
        </a:p>
      </dgm:t>
    </dgm:pt>
    <dgm:pt modelId="{85E09CC9-6F30-EE42-A5AE-31C5A143ED79}" type="parTrans" cxnId="{C6A7FEDF-2560-BA47-98BD-911774AB6F4A}">
      <dgm:prSet/>
      <dgm:spPr/>
      <dgm:t>
        <a:bodyPr/>
        <a:lstStyle/>
        <a:p>
          <a:endParaRPr lang="en-GB"/>
        </a:p>
      </dgm:t>
    </dgm:pt>
    <dgm:pt modelId="{4293C32D-FD8E-5749-83DA-FE0D82139AFD}" type="sibTrans" cxnId="{C6A7FEDF-2560-BA47-98BD-911774AB6F4A}">
      <dgm:prSet/>
      <dgm:spPr/>
      <dgm:t>
        <a:bodyPr/>
        <a:lstStyle/>
        <a:p>
          <a:endParaRPr lang="en-GB"/>
        </a:p>
      </dgm:t>
    </dgm:pt>
    <dgm:pt modelId="{5CCB1207-D6ED-AF43-B799-761608A085E0}">
      <dgm:prSet custT="1"/>
      <dgm:spPr/>
      <dgm:t>
        <a:bodyPr/>
        <a:lstStyle/>
        <a:p>
          <a:r>
            <a:rPr lang="en-US" sz="1800" b="1" dirty="0"/>
            <a:t>Motivations = Social connection and fulfillment</a:t>
          </a:r>
          <a:endParaRPr lang="en-IE" sz="1800" b="1" dirty="0"/>
        </a:p>
      </dgm:t>
    </dgm:pt>
    <dgm:pt modelId="{3F448F23-D263-834D-B7F7-40FA7D52B495}" type="parTrans" cxnId="{E4FC3929-2085-BC4F-808C-0902AA1BD98C}">
      <dgm:prSet/>
      <dgm:spPr/>
      <dgm:t>
        <a:bodyPr/>
        <a:lstStyle/>
        <a:p>
          <a:endParaRPr lang="en-GB"/>
        </a:p>
      </dgm:t>
    </dgm:pt>
    <dgm:pt modelId="{9D3689B3-9583-D74C-877B-B976BF2657E1}" type="sibTrans" cxnId="{E4FC3929-2085-BC4F-808C-0902AA1BD98C}">
      <dgm:prSet/>
      <dgm:spPr/>
      <dgm:t>
        <a:bodyPr/>
        <a:lstStyle/>
        <a:p>
          <a:endParaRPr lang="en-GB"/>
        </a:p>
      </dgm:t>
    </dgm:pt>
    <dgm:pt modelId="{D0247DDB-0286-3646-95F6-91ACD18ED51A}">
      <dgm:prSet custT="1"/>
      <dgm:spPr/>
      <dgm:t>
        <a:bodyPr/>
        <a:lstStyle/>
        <a:p>
          <a:r>
            <a:rPr lang="en-US" sz="1800" dirty="0"/>
            <a:t>“Being part of a community” = # 6 vs Men ranking # 17</a:t>
          </a:r>
          <a:endParaRPr lang="en-IE" sz="1800" dirty="0"/>
        </a:p>
      </dgm:t>
    </dgm:pt>
    <dgm:pt modelId="{49989B33-A0B8-2F4A-B8C6-B6EBDBD23BEA}" type="parTrans" cxnId="{D0B7EC81-E2FB-B04C-AEB2-56D4E34CE4AA}">
      <dgm:prSet/>
      <dgm:spPr/>
      <dgm:t>
        <a:bodyPr/>
        <a:lstStyle/>
        <a:p>
          <a:endParaRPr lang="en-GB"/>
        </a:p>
      </dgm:t>
    </dgm:pt>
    <dgm:pt modelId="{79EE6D3E-64D4-FF44-A4BA-394BB7292B6F}" type="sibTrans" cxnId="{D0B7EC81-E2FB-B04C-AEB2-56D4E34CE4AA}">
      <dgm:prSet/>
      <dgm:spPr/>
      <dgm:t>
        <a:bodyPr/>
        <a:lstStyle/>
        <a:p>
          <a:endParaRPr lang="en-GB"/>
        </a:p>
      </dgm:t>
    </dgm:pt>
    <dgm:pt modelId="{4DEB9B50-D0F4-FD4B-941C-D24D1A339867}" type="pres">
      <dgm:prSet presAssocID="{528D3384-1964-4C48-BD3F-E1E466B0D41D}" presName="Name0" presStyleCnt="0">
        <dgm:presLayoutVars>
          <dgm:dir/>
          <dgm:animLvl val="lvl"/>
          <dgm:resizeHandles val="exact"/>
        </dgm:presLayoutVars>
      </dgm:prSet>
      <dgm:spPr/>
    </dgm:pt>
    <dgm:pt modelId="{6A0F2E85-C7DD-4141-B526-DCCAD74160D7}" type="pres">
      <dgm:prSet presAssocID="{B670A23E-4540-9A4F-9FB3-9085415570DF}" presName="composite" presStyleCnt="0"/>
      <dgm:spPr/>
    </dgm:pt>
    <dgm:pt modelId="{734A0D05-8F45-2543-89AB-8C71DF464531}" type="pres">
      <dgm:prSet presAssocID="{B670A23E-4540-9A4F-9FB3-9085415570DF}" presName="parTx" presStyleLbl="alignNode1" presStyleIdx="0" presStyleCnt="1" custLinFactNeighborY="1168">
        <dgm:presLayoutVars>
          <dgm:chMax val="0"/>
          <dgm:chPref val="0"/>
          <dgm:bulletEnabled val="1"/>
        </dgm:presLayoutVars>
      </dgm:prSet>
      <dgm:spPr/>
    </dgm:pt>
    <dgm:pt modelId="{3E47F92E-5CCF-0645-AA59-8A8EF3496824}" type="pres">
      <dgm:prSet presAssocID="{B670A23E-4540-9A4F-9FB3-9085415570DF}" presName="desTx" presStyleLbl="alignAccFollowNode1" presStyleIdx="0" presStyleCnt="1" custLinFactNeighborX="7201" custLinFactNeighborY="-2761">
        <dgm:presLayoutVars>
          <dgm:bulletEnabled val="1"/>
        </dgm:presLayoutVars>
      </dgm:prSet>
      <dgm:spPr/>
    </dgm:pt>
  </dgm:ptLst>
  <dgm:cxnLst>
    <dgm:cxn modelId="{E4FC3929-2085-BC4F-808C-0902AA1BD98C}" srcId="{B670A23E-4540-9A4F-9FB3-9085415570DF}" destId="{5CCB1207-D6ED-AF43-B799-761608A085E0}" srcOrd="0" destOrd="0" parTransId="{3F448F23-D263-834D-B7F7-40FA7D52B495}" sibTransId="{9D3689B3-9583-D74C-877B-B976BF2657E1}"/>
    <dgm:cxn modelId="{9312ED51-9A2C-BC4F-B62E-03BE45FDE9A7}" type="presOf" srcId="{B670A23E-4540-9A4F-9FB3-9085415570DF}" destId="{734A0D05-8F45-2543-89AB-8C71DF464531}" srcOrd="0" destOrd="0" presId="urn:microsoft.com/office/officeart/2005/8/layout/hList1"/>
    <dgm:cxn modelId="{D0B7EC81-E2FB-B04C-AEB2-56D4E34CE4AA}" srcId="{B670A23E-4540-9A4F-9FB3-9085415570DF}" destId="{D0247DDB-0286-3646-95F6-91ACD18ED51A}" srcOrd="1" destOrd="0" parTransId="{49989B33-A0B8-2F4A-B8C6-B6EBDBD23BEA}" sibTransId="{79EE6D3E-64D4-FF44-A4BA-394BB7292B6F}"/>
    <dgm:cxn modelId="{61AA00C0-06EA-CA45-BCAE-CE9D22AE75E5}" type="presOf" srcId="{D0247DDB-0286-3646-95F6-91ACD18ED51A}" destId="{3E47F92E-5CCF-0645-AA59-8A8EF3496824}" srcOrd="0" destOrd="1" presId="urn:microsoft.com/office/officeart/2005/8/layout/hList1"/>
    <dgm:cxn modelId="{A0C1D4D4-0C9B-4046-B12D-444FFE420C85}" type="presOf" srcId="{5CCB1207-D6ED-AF43-B799-761608A085E0}" destId="{3E47F92E-5CCF-0645-AA59-8A8EF3496824}" srcOrd="0" destOrd="0" presId="urn:microsoft.com/office/officeart/2005/8/layout/hList1"/>
    <dgm:cxn modelId="{C6A7FEDF-2560-BA47-98BD-911774AB6F4A}" srcId="{528D3384-1964-4C48-BD3F-E1E466B0D41D}" destId="{B670A23E-4540-9A4F-9FB3-9085415570DF}" srcOrd="0" destOrd="0" parTransId="{85E09CC9-6F30-EE42-A5AE-31C5A143ED79}" sibTransId="{4293C32D-FD8E-5749-83DA-FE0D82139AFD}"/>
    <dgm:cxn modelId="{FBE412E0-0EC7-844C-A3B7-6DC294A094F9}" type="presOf" srcId="{528D3384-1964-4C48-BD3F-E1E466B0D41D}" destId="{4DEB9B50-D0F4-FD4B-941C-D24D1A339867}" srcOrd="0" destOrd="0" presId="urn:microsoft.com/office/officeart/2005/8/layout/hList1"/>
    <dgm:cxn modelId="{4EB80B7B-D9FC-8F45-867E-0CD5A6C78050}" type="presParOf" srcId="{4DEB9B50-D0F4-FD4B-941C-D24D1A339867}" destId="{6A0F2E85-C7DD-4141-B526-DCCAD74160D7}" srcOrd="0" destOrd="0" presId="urn:microsoft.com/office/officeart/2005/8/layout/hList1"/>
    <dgm:cxn modelId="{033364CA-CF71-394A-8830-46EABDCF01F1}" type="presParOf" srcId="{6A0F2E85-C7DD-4141-B526-DCCAD74160D7}" destId="{734A0D05-8F45-2543-89AB-8C71DF464531}" srcOrd="0" destOrd="0" presId="urn:microsoft.com/office/officeart/2005/8/layout/hList1"/>
    <dgm:cxn modelId="{3182956F-D606-F445-9F54-DDF978EB64E6}" type="presParOf" srcId="{6A0F2E85-C7DD-4141-B526-DCCAD74160D7}" destId="{3E47F92E-5CCF-0645-AA59-8A8EF349682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BF80DCF-64F7-AB46-BE88-633FCBA6AF70}" type="doc">
      <dgm:prSet loTypeId="urn:microsoft.com/office/officeart/2005/8/layout/process1" loCatId="process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DD663CB-8D69-704B-8323-49A34202E0B4}">
      <dgm:prSet/>
      <dgm:spPr/>
      <dgm:t>
        <a:bodyPr/>
        <a:lstStyle/>
        <a:p>
          <a:r>
            <a:rPr lang="en-US" dirty="0"/>
            <a:t>Motivations</a:t>
          </a:r>
          <a:endParaRPr lang="en-IE" dirty="0"/>
        </a:p>
      </dgm:t>
    </dgm:pt>
    <dgm:pt modelId="{D20F5BB1-02B4-D847-8975-169404CAA8C8}" type="parTrans" cxnId="{26493415-D445-9B40-A35C-CD2F06B81171}">
      <dgm:prSet/>
      <dgm:spPr/>
      <dgm:t>
        <a:bodyPr/>
        <a:lstStyle/>
        <a:p>
          <a:endParaRPr lang="en-GB"/>
        </a:p>
      </dgm:t>
    </dgm:pt>
    <dgm:pt modelId="{2A59A926-1280-604A-9676-06793049BBDF}" type="sibTrans" cxnId="{26493415-D445-9B40-A35C-CD2F06B81171}">
      <dgm:prSet/>
      <dgm:spPr/>
      <dgm:t>
        <a:bodyPr/>
        <a:lstStyle/>
        <a:p>
          <a:endParaRPr lang="en-GB"/>
        </a:p>
      </dgm:t>
    </dgm:pt>
    <dgm:pt modelId="{B942936B-127E-D747-99C2-22C427450CC5}">
      <dgm:prSet/>
      <dgm:spPr/>
      <dgm:t>
        <a:bodyPr/>
        <a:lstStyle/>
        <a:p>
          <a:r>
            <a:rPr lang="en-US" dirty="0"/>
            <a:t>Categories</a:t>
          </a:r>
          <a:endParaRPr lang="en-IE" dirty="0"/>
        </a:p>
      </dgm:t>
    </dgm:pt>
    <dgm:pt modelId="{263CE218-C444-1449-90C7-7F3E2B0F0A34}" type="parTrans" cxnId="{B87E7107-F7E7-DB40-B08E-68E95D3D2FEE}">
      <dgm:prSet/>
      <dgm:spPr/>
      <dgm:t>
        <a:bodyPr/>
        <a:lstStyle/>
        <a:p>
          <a:endParaRPr lang="en-GB"/>
        </a:p>
      </dgm:t>
    </dgm:pt>
    <dgm:pt modelId="{C950543E-E117-2848-9F91-13D2DE0B782D}" type="sibTrans" cxnId="{B87E7107-F7E7-DB40-B08E-68E95D3D2FEE}">
      <dgm:prSet/>
      <dgm:spPr/>
      <dgm:t>
        <a:bodyPr/>
        <a:lstStyle/>
        <a:p>
          <a:endParaRPr lang="en-GB"/>
        </a:p>
      </dgm:t>
    </dgm:pt>
    <dgm:pt modelId="{7B51F2B1-2B6B-D746-9F60-EBF0CC4159E1}">
      <dgm:prSet/>
      <dgm:spPr/>
      <dgm:t>
        <a:bodyPr/>
        <a:lstStyle/>
        <a:p>
          <a:r>
            <a:rPr lang="en-US" dirty="0"/>
            <a:t>= Difference</a:t>
          </a:r>
          <a:endParaRPr lang="en-IE" dirty="0"/>
        </a:p>
      </dgm:t>
    </dgm:pt>
    <dgm:pt modelId="{611BDAE0-C3EC-9042-94AE-5C5FAE1D7CB4}" type="parTrans" cxnId="{81CBBDD5-8D57-6947-9839-2C5C41B7F206}">
      <dgm:prSet/>
      <dgm:spPr/>
      <dgm:t>
        <a:bodyPr/>
        <a:lstStyle/>
        <a:p>
          <a:endParaRPr lang="en-GB"/>
        </a:p>
      </dgm:t>
    </dgm:pt>
    <dgm:pt modelId="{1A4C3119-956E-B942-B014-DA01328F8210}" type="sibTrans" cxnId="{81CBBDD5-8D57-6947-9839-2C5C41B7F206}">
      <dgm:prSet/>
      <dgm:spPr/>
      <dgm:t>
        <a:bodyPr/>
        <a:lstStyle/>
        <a:p>
          <a:endParaRPr lang="en-GB"/>
        </a:p>
      </dgm:t>
    </dgm:pt>
    <dgm:pt modelId="{05565F12-FA5A-8740-BF98-77438FFEEACE}">
      <dgm:prSet/>
      <dgm:spPr/>
      <dgm:t>
        <a:bodyPr/>
        <a:lstStyle/>
        <a:p>
          <a:r>
            <a:rPr lang="en-GB" dirty="0"/>
            <a:t>Gender: Male/ Female</a:t>
          </a:r>
        </a:p>
      </dgm:t>
    </dgm:pt>
    <dgm:pt modelId="{F27DA5BA-C343-7944-9407-D20FBC9F392F}" type="parTrans" cxnId="{8BD5BEE2-0F6C-C24B-AB8E-3BDC06F70B8F}">
      <dgm:prSet/>
      <dgm:spPr/>
      <dgm:t>
        <a:bodyPr/>
        <a:lstStyle/>
        <a:p>
          <a:endParaRPr lang="en-GB"/>
        </a:p>
      </dgm:t>
    </dgm:pt>
    <dgm:pt modelId="{57D13479-8BFE-4F43-97AD-CEF7EB28E5AA}" type="sibTrans" cxnId="{8BD5BEE2-0F6C-C24B-AB8E-3BDC06F70B8F}">
      <dgm:prSet/>
      <dgm:spPr/>
      <dgm:t>
        <a:bodyPr/>
        <a:lstStyle/>
        <a:p>
          <a:endParaRPr lang="en-GB"/>
        </a:p>
      </dgm:t>
    </dgm:pt>
    <dgm:pt modelId="{7212F758-983C-C04D-88C7-5C88C72498B1}" type="pres">
      <dgm:prSet presAssocID="{1BF80DCF-64F7-AB46-BE88-633FCBA6AF70}" presName="Name0" presStyleCnt="0">
        <dgm:presLayoutVars>
          <dgm:dir/>
          <dgm:resizeHandles val="exact"/>
        </dgm:presLayoutVars>
      </dgm:prSet>
      <dgm:spPr/>
    </dgm:pt>
    <dgm:pt modelId="{9D9CEF9C-08DE-504E-AD91-EE79F87A51A3}" type="pres">
      <dgm:prSet presAssocID="{05565F12-FA5A-8740-BF98-77438FFEEACE}" presName="node" presStyleLbl="node1" presStyleIdx="0" presStyleCnt="4" custLinFactNeighborX="25649" custLinFactNeighborY="2726">
        <dgm:presLayoutVars>
          <dgm:bulletEnabled val="1"/>
        </dgm:presLayoutVars>
      </dgm:prSet>
      <dgm:spPr/>
    </dgm:pt>
    <dgm:pt modelId="{F95C66AE-93AD-CA4B-8643-3B6748968D8D}" type="pres">
      <dgm:prSet presAssocID="{57D13479-8BFE-4F43-97AD-CEF7EB28E5AA}" presName="sibTrans" presStyleLbl="sibTrans2D1" presStyleIdx="0" presStyleCnt="3"/>
      <dgm:spPr/>
    </dgm:pt>
    <dgm:pt modelId="{163C0B68-AEE3-6340-9C71-D045F01C7DBC}" type="pres">
      <dgm:prSet presAssocID="{57D13479-8BFE-4F43-97AD-CEF7EB28E5AA}" presName="connectorText" presStyleLbl="sibTrans2D1" presStyleIdx="0" presStyleCnt="3"/>
      <dgm:spPr/>
    </dgm:pt>
    <dgm:pt modelId="{CC398770-AC43-0D43-8365-9B76FD0F6B6F}" type="pres">
      <dgm:prSet presAssocID="{3DD663CB-8D69-704B-8323-49A34202E0B4}" presName="node" presStyleLbl="node1" presStyleIdx="1" presStyleCnt="4">
        <dgm:presLayoutVars>
          <dgm:bulletEnabled val="1"/>
        </dgm:presLayoutVars>
      </dgm:prSet>
      <dgm:spPr/>
    </dgm:pt>
    <dgm:pt modelId="{20E773E2-9A10-F34B-AAC9-0D7F962C7457}" type="pres">
      <dgm:prSet presAssocID="{2A59A926-1280-604A-9676-06793049BBDF}" presName="sibTrans" presStyleLbl="sibTrans2D1" presStyleIdx="1" presStyleCnt="3"/>
      <dgm:spPr/>
    </dgm:pt>
    <dgm:pt modelId="{7AA1CFF8-885D-0640-9FAC-A23A8DA02603}" type="pres">
      <dgm:prSet presAssocID="{2A59A926-1280-604A-9676-06793049BBDF}" presName="connectorText" presStyleLbl="sibTrans2D1" presStyleIdx="1" presStyleCnt="3"/>
      <dgm:spPr/>
    </dgm:pt>
    <dgm:pt modelId="{9E6E2E26-A1FF-7646-9BA0-13A7BF3C2183}" type="pres">
      <dgm:prSet presAssocID="{B942936B-127E-D747-99C2-22C427450CC5}" presName="node" presStyleLbl="node1" presStyleIdx="2" presStyleCnt="4">
        <dgm:presLayoutVars>
          <dgm:bulletEnabled val="1"/>
        </dgm:presLayoutVars>
      </dgm:prSet>
      <dgm:spPr/>
    </dgm:pt>
    <dgm:pt modelId="{6E0AF153-BC0C-9C44-9623-FFE4D6632B7A}" type="pres">
      <dgm:prSet presAssocID="{C950543E-E117-2848-9F91-13D2DE0B782D}" presName="sibTrans" presStyleLbl="sibTrans2D1" presStyleIdx="2" presStyleCnt="3"/>
      <dgm:spPr/>
    </dgm:pt>
    <dgm:pt modelId="{0B84E45F-E009-9548-ACB2-DC8D380405B0}" type="pres">
      <dgm:prSet presAssocID="{C950543E-E117-2848-9F91-13D2DE0B782D}" presName="connectorText" presStyleLbl="sibTrans2D1" presStyleIdx="2" presStyleCnt="3"/>
      <dgm:spPr/>
    </dgm:pt>
    <dgm:pt modelId="{DD245BDC-530C-A543-B92B-F1349219C36C}" type="pres">
      <dgm:prSet presAssocID="{7B51F2B1-2B6B-D746-9F60-EBF0CC4159E1}" presName="node" presStyleLbl="node1" presStyleIdx="3" presStyleCnt="4">
        <dgm:presLayoutVars>
          <dgm:bulletEnabled val="1"/>
        </dgm:presLayoutVars>
      </dgm:prSet>
      <dgm:spPr/>
    </dgm:pt>
  </dgm:ptLst>
  <dgm:cxnLst>
    <dgm:cxn modelId="{B87E7107-F7E7-DB40-B08E-68E95D3D2FEE}" srcId="{1BF80DCF-64F7-AB46-BE88-633FCBA6AF70}" destId="{B942936B-127E-D747-99C2-22C427450CC5}" srcOrd="2" destOrd="0" parTransId="{263CE218-C444-1449-90C7-7F3E2B0F0A34}" sibTransId="{C950543E-E117-2848-9F91-13D2DE0B782D}"/>
    <dgm:cxn modelId="{26493415-D445-9B40-A35C-CD2F06B81171}" srcId="{1BF80DCF-64F7-AB46-BE88-633FCBA6AF70}" destId="{3DD663CB-8D69-704B-8323-49A34202E0B4}" srcOrd="1" destOrd="0" parTransId="{D20F5BB1-02B4-D847-8975-169404CAA8C8}" sibTransId="{2A59A926-1280-604A-9676-06793049BBDF}"/>
    <dgm:cxn modelId="{C70FA42D-F492-7247-B6F8-BB25410D57EA}" type="presOf" srcId="{2A59A926-1280-604A-9676-06793049BBDF}" destId="{7AA1CFF8-885D-0640-9FAC-A23A8DA02603}" srcOrd="1" destOrd="0" presId="urn:microsoft.com/office/officeart/2005/8/layout/process1"/>
    <dgm:cxn modelId="{207FA13D-7740-8142-B9A1-80AF16C30264}" type="presOf" srcId="{05565F12-FA5A-8740-BF98-77438FFEEACE}" destId="{9D9CEF9C-08DE-504E-AD91-EE79F87A51A3}" srcOrd="0" destOrd="0" presId="urn:microsoft.com/office/officeart/2005/8/layout/process1"/>
    <dgm:cxn modelId="{98500643-3A6A-CB45-8A5C-81EEF76F30ED}" type="presOf" srcId="{C950543E-E117-2848-9F91-13D2DE0B782D}" destId="{6E0AF153-BC0C-9C44-9623-FFE4D6632B7A}" srcOrd="0" destOrd="0" presId="urn:microsoft.com/office/officeart/2005/8/layout/process1"/>
    <dgm:cxn modelId="{50CC8357-7965-E142-9706-8B4E75D5967C}" type="presOf" srcId="{2A59A926-1280-604A-9676-06793049BBDF}" destId="{20E773E2-9A10-F34B-AAC9-0D7F962C7457}" srcOrd="0" destOrd="0" presId="urn:microsoft.com/office/officeart/2005/8/layout/process1"/>
    <dgm:cxn modelId="{C9ED4C89-3A42-D04F-A08E-EA5AC019F586}" type="presOf" srcId="{B942936B-127E-D747-99C2-22C427450CC5}" destId="{9E6E2E26-A1FF-7646-9BA0-13A7BF3C2183}" srcOrd="0" destOrd="0" presId="urn:microsoft.com/office/officeart/2005/8/layout/process1"/>
    <dgm:cxn modelId="{8D4F9E9C-A188-A548-9A98-16C81211C72D}" type="presOf" srcId="{1BF80DCF-64F7-AB46-BE88-633FCBA6AF70}" destId="{7212F758-983C-C04D-88C7-5C88C72498B1}" srcOrd="0" destOrd="0" presId="urn:microsoft.com/office/officeart/2005/8/layout/process1"/>
    <dgm:cxn modelId="{E3A31CB3-6DEB-8645-865B-02074F39FD60}" type="presOf" srcId="{7B51F2B1-2B6B-D746-9F60-EBF0CC4159E1}" destId="{DD245BDC-530C-A543-B92B-F1349219C36C}" srcOrd="0" destOrd="0" presId="urn:microsoft.com/office/officeart/2005/8/layout/process1"/>
    <dgm:cxn modelId="{11263EBA-F5CD-3D4C-AF4D-5E599DB6235C}" type="presOf" srcId="{57D13479-8BFE-4F43-97AD-CEF7EB28E5AA}" destId="{F95C66AE-93AD-CA4B-8643-3B6748968D8D}" srcOrd="0" destOrd="0" presId="urn:microsoft.com/office/officeart/2005/8/layout/process1"/>
    <dgm:cxn modelId="{81CBBDD5-8D57-6947-9839-2C5C41B7F206}" srcId="{1BF80DCF-64F7-AB46-BE88-633FCBA6AF70}" destId="{7B51F2B1-2B6B-D746-9F60-EBF0CC4159E1}" srcOrd="3" destOrd="0" parTransId="{611BDAE0-C3EC-9042-94AE-5C5FAE1D7CB4}" sibTransId="{1A4C3119-956E-B942-B014-DA01328F8210}"/>
    <dgm:cxn modelId="{B08C96DF-7FBD-D14D-8785-EDFD8E5C7CB7}" type="presOf" srcId="{57D13479-8BFE-4F43-97AD-CEF7EB28E5AA}" destId="{163C0B68-AEE3-6340-9C71-D045F01C7DBC}" srcOrd="1" destOrd="0" presId="urn:microsoft.com/office/officeart/2005/8/layout/process1"/>
    <dgm:cxn modelId="{8BD5BEE2-0F6C-C24B-AB8E-3BDC06F70B8F}" srcId="{1BF80DCF-64F7-AB46-BE88-633FCBA6AF70}" destId="{05565F12-FA5A-8740-BF98-77438FFEEACE}" srcOrd="0" destOrd="0" parTransId="{F27DA5BA-C343-7944-9407-D20FBC9F392F}" sibTransId="{57D13479-8BFE-4F43-97AD-CEF7EB28E5AA}"/>
    <dgm:cxn modelId="{994B1BE6-0F28-8F42-A2BA-BE75E84D24AD}" type="presOf" srcId="{3DD663CB-8D69-704B-8323-49A34202E0B4}" destId="{CC398770-AC43-0D43-8365-9B76FD0F6B6F}" srcOrd="0" destOrd="0" presId="urn:microsoft.com/office/officeart/2005/8/layout/process1"/>
    <dgm:cxn modelId="{ABD43EF4-9CDB-BF40-9BD2-8392F0E556E7}" type="presOf" srcId="{C950543E-E117-2848-9F91-13D2DE0B782D}" destId="{0B84E45F-E009-9548-ACB2-DC8D380405B0}" srcOrd="1" destOrd="0" presId="urn:microsoft.com/office/officeart/2005/8/layout/process1"/>
    <dgm:cxn modelId="{0E98C3B2-5045-8744-BB87-E8A564EA5D10}" type="presParOf" srcId="{7212F758-983C-C04D-88C7-5C88C72498B1}" destId="{9D9CEF9C-08DE-504E-AD91-EE79F87A51A3}" srcOrd="0" destOrd="0" presId="urn:microsoft.com/office/officeart/2005/8/layout/process1"/>
    <dgm:cxn modelId="{3E65D66B-FCD3-1646-9967-9AB8E08A3445}" type="presParOf" srcId="{7212F758-983C-C04D-88C7-5C88C72498B1}" destId="{F95C66AE-93AD-CA4B-8643-3B6748968D8D}" srcOrd="1" destOrd="0" presId="urn:microsoft.com/office/officeart/2005/8/layout/process1"/>
    <dgm:cxn modelId="{2490E66F-5D94-FC42-BD59-C06867B08F35}" type="presParOf" srcId="{F95C66AE-93AD-CA4B-8643-3B6748968D8D}" destId="{163C0B68-AEE3-6340-9C71-D045F01C7DBC}" srcOrd="0" destOrd="0" presId="urn:microsoft.com/office/officeart/2005/8/layout/process1"/>
    <dgm:cxn modelId="{5E178CD4-3B30-9046-9CE8-4C4CE50EA1BC}" type="presParOf" srcId="{7212F758-983C-C04D-88C7-5C88C72498B1}" destId="{CC398770-AC43-0D43-8365-9B76FD0F6B6F}" srcOrd="2" destOrd="0" presId="urn:microsoft.com/office/officeart/2005/8/layout/process1"/>
    <dgm:cxn modelId="{8A6CED8A-77AF-E84D-8D11-23A1605E129E}" type="presParOf" srcId="{7212F758-983C-C04D-88C7-5C88C72498B1}" destId="{20E773E2-9A10-F34B-AAC9-0D7F962C7457}" srcOrd="3" destOrd="0" presId="urn:microsoft.com/office/officeart/2005/8/layout/process1"/>
    <dgm:cxn modelId="{6D44F465-4D97-8247-B61D-D2245C2FDFFA}" type="presParOf" srcId="{20E773E2-9A10-F34B-AAC9-0D7F962C7457}" destId="{7AA1CFF8-885D-0640-9FAC-A23A8DA02603}" srcOrd="0" destOrd="0" presId="urn:microsoft.com/office/officeart/2005/8/layout/process1"/>
    <dgm:cxn modelId="{EE37E4B1-8BB1-B54B-8CE9-50C476DDDA38}" type="presParOf" srcId="{7212F758-983C-C04D-88C7-5C88C72498B1}" destId="{9E6E2E26-A1FF-7646-9BA0-13A7BF3C2183}" srcOrd="4" destOrd="0" presId="urn:microsoft.com/office/officeart/2005/8/layout/process1"/>
    <dgm:cxn modelId="{A67C7BCE-7425-5A47-BC1D-727BB81F8913}" type="presParOf" srcId="{7212F758-983C-C04D-88C7-5C88C72498B1}" destId="{6E0AF153-BC0C-9C44-9623-FFE4D6632B7A}" srcOrd="5" destOrd="0" presId="urn:microsoft.com/office/officeart/2005/8/layout/process1"/>
    <dgm:cxn modelId="{4DD45EA0-C2DF-D94C-8F66-796EBF4EFAD3}" type="presParOf" srcId="{6E0AF153-BC0C-9C44-9623-FFE4D6632B7A}" destId="{0B84E45F-E009-9548-ACB2-DC8D380405B0}" srcOrd="0" destOrd="0" presId="urn:microsoft.com/office/officeart/2005/8/layout/process1"/>
    <dgm:cxn modelId="{1EB59A00-2A57-8F40-A1E1-D1F0FEAAC349}" type="presParOf" srcId="{7212F758-983C-C04D-88C7-5C88C72498B1}" destId="{DD245BDC-530C-A543-B92B-F1349219C36C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DEBA92A-FE90-EB4A-8CB4-07CEBEBE06CC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BC9D753-3245-E547-B3AA-96E2D925B19E}">
      <dgm:prSet/>
      <dgm:spPr/>
      <dgm:t>
        <a:bodyPr/>
        <a:lstStyle/>
        <a:p>
          <a:r>
            <a:rPr lang="en-US" b="1" u="sng"/>
            <a:t>Men </a:t>
          </a:r>
          <a:endParaRPr lang="en-IE"/>
        </a:p>
      </dgm:t>
    </dgm:pt>
    <dgm:pt modelId="{DE1899C1-F76E-8D4A-BB4C-FF1956FD4EB1}" type="parTrans" cxnId="{5BA85BB7-666C-EF46-8C44-3FA84B772661}">
      <dgm:prSet/>
      <dgm:spPr/>
      <dgm:t>
        <a:bodyPr/>
        <a:lstStyle/>
        <a:p>
          <a:endParaRPr lang="en-GB"/>
        </a:p>
      </dgm:t>
    </dgm:pt>
    <dgm:pt modelId="{6EE3BCE9-E3DF-B044-A4AF-66AA96C111E7}" type="sibTrans" cxnId="{5BA85BB7-666C-EF46-8C44-3FA84B772661}">
      <dgm:prSet/>
      <dgm:spPr/>
      <dgm:t>
        <a:bodyPr/>
        <a:lstStyle/>
        <a:p>
          <a:endParaRPr lang="en-GB"/>
        </a:p>
      </dgm:t>
    </dgm:pt>
    <dgm:pt modelId="{9BD8A854-7DBD-164E-BDC5-FBB1D37A9362}">
      <dgm:prSet custT="1"/>
      <dgm:spPr/>
      <dgm:t>
        <a:bodyPr/>
        <a:lstStyle/>
        <a:p>
          <a:r>
            <a:rPr lang="en-US" sz="1800" b="1" dirty="0"/>
            <a:t>Motivations = Personal development wellbeing category</a:t>
          </a:r>
          <a:endParaRPr lang="en-IE" sz="1800" b="1" dirty="0"/>
        </a:p>
      </dgm:t>
    </dgm:pt>
    <dgm:pt modelId="{D523891E-FC1A-AD43-AC54-AA7005E22B75}" type="parTrans" cxnId="{57E09D6B-4ADE-E74E-BD48-9F2E977D5B1D}">
      <dgm:prSet/>
      <dgm:spPr/>
      <dgm:t>
        <a:bodyPr/>
        <a:lstStyle/>
        <a:p>
          <a:endParaRPr lang="en-GB"/>
        </a:p>
      </dgm:t>
    </dgm:pt>
    <dgm:pt modelId="{00C6FE4C-3B0C-4349-BB65-F63F76028754}" type="sibTrans" cxnId="{57E09D6B-4ADE-E74E-BD48-9F2E977D5B1D}">
      <dgm:prSet/>
      <dgm:spPr/>
      <dgm:t>
        <a:bodyPr/>
        <a:lstStyle/>
        <a:p>
          <a:endParaRPr lang="en-GB"/>
        </a:p>
      </dgm:t>
    </dgm:pt>
    <dgm:pt modelId="{9284052A-0F78-3F49-999D-B52646DD49A0}">
      <dgm:prSet custT="1"/>
      <dgm:spPr/>
      <dgm:t>
        <a:bodyPr/>
        <a:lstStyle/>
        <a:p>
          <a:r>
            <a:rPr lang="en-US" sz="1800" dirty="0"/>
            <a:t>“Sense of purpose” = #6 vs women #11</a:t>
          </a:r>
          <a:endParaRPr lang="en-IE" sz="1800" dirty="0"/>
        </a:p>
      </dgm:t>
    </dgm:pt>
    <dgm:pt modelId="{255EB879-E6DB-1644-88E5-6A7DE6490B08}" type="parTrans" cxnId="{95DF6E36-75E2-3645-BC98-F42DEEAE9705}">
      <dgm:prSet/>
      <dgm:spPr/>
      <dgm:t>
        <a:bodyPr/>
        <a:lstStyle/>
        <a:p>
          <a:endParaRPr lang="en-GB"/>
        </a:p>
      </dgm:t>
    </dgm:pt>
    <dgm:pt modelId="{DCABA606-1B7B-4849-8812-EE9228ED6A98}" type="sibTrans" cxnId="{95DF6E36-75E2-3645-BC98-F42DEEAE9705}">
      <dgm:prSet/>
      <dgm:spPr/>
      <dgm:t>
        <a:bodyPr/>
        <a:lstStyle/>
        <a:p>
          <a:endParaRPr lang="en-GB"/>
        </a:p>
      </dgm:t>
    </dgm:pt>
    <dgm:pt modelId="{38598B52-09E2-5549-BC01-10D20E67AEBC}" type="pres">
      <dgm:prSet presAssocID="{9DEBA92A-FE90-EB4A-8CB4-07CEBEBE06CC}" presName="Name0" presStyleCnt="0">
        <dgm:presLayoutVars>
          <dgm:dir/>
          <dgm:animLvl val="lvl"/>
          <dgm:resizeHandles val="exact"/>
        </dgm:presLayoutVars>
      </dgm:prSet>
      <dgm:spPr/>
    </dgm:pt>
    <dgm:pt modelId="{46EE495C-7CC3-3A44-BC9B-22857013F501}" type="pres">
      <dgm:prSet presAssocID="{FBC9D753-3245-E547-B3AA-96E2D925B19E}" presName="composite" presStyleCnt="0"/>
      <dgm:spPr/>
    </dgm:pt>
    <dgm:pt modelId="{1EF39FBA-DD46-614E-BA3A-D319435FC2E3}" type="pres">
      <dgm:prSet presAssocID="{FBC9D753-3245-E547-B3AA-96E2D925B19E}" presName="parTx" presStyleLbl="alignNode1" presStyleIdx="0" presStyleCnt="1" custLinFactNeighborY="-36117">
        <dgm:presLayoutVars>
          <dgm:chMax val="0"/>
          <dgm:chPref val="0"/>
          <dgm:bulletEnabled val="1"/>
        </dgm:presLayoutVars>
      </dgm:prSet>
      <dgm:spPr/>
    </dgm:pt>
    <dgm:pt modelId="{0D8A8180-FFE0-1441-A6BD-D2CF5A63289C}" type="pres">
      <dgm:prSet presAssocID="{FBC9D753-3245-E547-B3AA-96E2D925B19E}" presName="desTx" presStyleLbl="alignAccFollowNode1" presStyleIdx="0" presStyleCnt="1" custLinFactNeighborY="-4023">
        <dgm:presLayoutVars>
          <dgm:bulletEnabled val="1"/>
        </dgm:presLayoutVars>
      </dgm:prSet>
      <dgm:spPr/>
    </dgm:pt>
  </dgm:ptLst>
  <dgm:cxnLst>
    <dgm:cxn modelId="{FD1C8008-5D9F-164A-9792-F2C3D87FB4D6}" type="presOf" srcId="{FBC9D753-3245-E547-B3AA-96E2D925B19E}" destId="{1EF39FBA-DD46-614E-BA3A-D319435FC2E3}" srcOrd="0" destOrd="0" presId="urn:microsoft.com/office/officeart/2005/8/layout/hList1"/>
    <dgm:cxn modelId="{F969FF1E-764B-4E4C-A018-FD4EF437EC9C}" type="presOf" srcId="{9DEBA92A-FE90-EB4A-8CB4-07CEBEBE06CC}" destId="{38598B52-09E2-5549-BC01-10D20E67AEBC}" srcOrd="0" destOrd="0" presId="urn:microsoft.com/office/officeart/2005/8/layout/hList1"/>
    <dgm:cxn modelId="{95DF6E36-75E2-3645-BC98-F42DEEAE9705}" srcId="{FBC9D753-3245-E547-B3AA-96E2D925B19E}" destId="{9284052A-0F78-3F49-999D-B52646DD49A0}" srcOrd="1" destOrd="0" parTransId="{255EB879-E6DB-1644-88E5-6A7DE6490B08}" sibTransId="{DCABA606-1B7B-4849-8812-EE9228ED6A98}"/>
    <dgm:cxn modelId="{57E09D6B-4ADE-E74E-BD48-9F2E977D5B1D}" srcId="{FBC9D753-3245-E547-B3AA-96E2D925B19E}" destId="{9BD8A854-7DBD-164E-BDC5-FBB1D37A9362}" srcOrd="0" destOrd="0" parTransId="{D523891E-FC1A-AD43-AC54-AA7005E22B75}" sibTransId="{00C6FE4C-3B0C-4349-BB65-F63F76028754}"/>
    <dgm:cxn modelId="{90DE2773-594E-1D47-BD26-318433CCB55D}" type="presOf" srcId="{9284052A-0F78-3F49-999D-B52646DD49A0}" destId="{0D8A8180-FFE0-1441-A6BD-D2CF5A63289C}" srcOrd="0" destOrd="1" presId="urn:microsoft.com/office/officeart/2005/8/layout/hList1"/>
    <dgm:cxn modelId="{5BA85BB7-666C-EF46-8C44-3FA84B772661}" srcId="{9DEBA92A-FE90-EB4A-8CB4-07CEBEBE06CC}" destId="{FBC9D753-3245-E547-B3AA-96E2D925B19E}" srcOrd="0" destOrd="0" parTransId="{DE1899C1-F76E-8D4A-BB4C-FF1956FD4EB1}" sibTransId="{6EE3BCE9-E3DF-B044-A4AF-66AA96C111E7}"/>
    <dgm:cxn modelId="{F38812CD-9F3B-B74A-BB29-91C73F0E6F3B}" type="presOf" srcId="{9BD8A854-7DBD-164E-BDC5-FBB1D37A9362}" destId="{0D8A8180-FFE0-1441-A6BD-D2CF5A63289C}" srcOrd="0" destOrd="0" presId="urn:microsoft.com/office/officeart/2005/8/layout/hList1"/>
    <dgm:cxn modelId="{AE994C1F-16FF-1E43-B114-BC9D5AE0AF88}" type="presParOf" srcId="{38598B52-09E2-5549-BC01-10D20E67AEBC}" destId="{46EE495C-7CC3-3A44-BC9B-22857013F501}" srcOrd="0" destOrd="0" presId="urn:microsoft.com/office/officeart/2005/8/layout/hList1"/>
    <dgm:cxn modelId="{860E8282-547B-C843-8CE5-586DEFAD56C8}" type="presParOf" srcId="{46EE495C-7CC3-3A44-BC9B-22857013F501}" destId="{1EF39FBA-DD46-614E-BA3A-D319435FC2E3}" srcOrd="0" destOrd="0" presId="urn:microsoft.com/office/officeart/2005/8/layout/hList1"/>
    <dgm:cxn modelId="{D808E178-043C-EA43-9C07-E280D361D93A}" type="presParOf" srcId="{46EE495C-7CC3-3A44-BC9B-22857013F501}" destId="{0D8A8180-FFE0-1441-A6BD-D2CF5A63289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9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E21A4C43-7196-4155-9BF8-4083A4AFDC3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BEE862-4326-4559-BF0C-504C2F93B21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60% of participants feel a  sense of community within their choir</a:t>
          </a:r>
        </a:p>
      </dgm:t>
    </dgm:pt>
    <dgm:pt modelId="{7B957987-F706-454E-8963-6370EE6A2711}" type="parTrans" cxnId="{A8DD4611-FC51-49CA-A42A-95CD9BF4E101}">
      <dgm:prSet/>
      <dgm:spPr/>
      <dgm:t>
        <a:bodyPr/>
        <a:lstStyle/>
        <a:p>
          <a:endParaRPr lang="en-US"/>
        </a:p>
      </dgm:t>
    </dgm:pt>
    <dgm:pt modelId="{423E176E-0F97-46F6-ADA6-AB1C9E537F9D}" type="sibTrans" cxnId="{A8DD4611-FC51-49CA-A42A-95CD9BF4E101}">
      <dgm:prSet/>
      <dgm:spPr/>
      <dgm:t>
        <a:bodyPr/>
        <a:lstStyle/>
        <a:p>
          <a:endParaRPr lang="en-US"/>
        </a:p>
      </dgm:t>
    </dgm:pt>
    <dgm:pt modelId="{6C85F7FF-0C80-466E-A3DB-1D5975B68EB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assisting loneliness/ isolation (seko and </a:t>
          </a:r>
          <a:r>
            <a:rPr lang="en-US" sz="1400" dirty="0" err="1"/>
            <a:t>Herano</a:t>
          </a:r>
          <a:r>
            <a:rPr lang="en-US" sz="1400" dirty="0"/>
            <a:t>, 2021) &amp; cultivating healthy public (Camlin et al,. 2022)</a:t>
          </a:r>
        </a:p>
      </dgm:t>
    </dgm:pt>
    <dgm:pt modelId="{4C07CA6C-8150-484D-ABD3-F1B9996044A8}" type="parTrans" cxnId="{E9652675-A15F-4F22-9080-CCF4E258B027}">
      <dgm:prSet/>
      <dgm:spPr/>
      <dgm:t>
        <a:bodyPr/>
        <a:lstStyle/>
        <a:p>
          <a:endParaRPr lang="en-US"/>
        </a:p>
      </dgm:t>
    </dgm:pt>
    <dgm:pt modelId="{DE7794AB-90F8-41A8-9E61-3D491979C4FF}" type="sibTrans" cxnId="{E9652675-A15F-4F22-9080-CCF4E258B027}">
      <dgm:prSet/>
      <dgm:spPr/>
      <dgm:t>
        <a:bodyPr/>
        <a:lstStyle/>
        <a:p>
          <a:endParaRPr lang="en-US"/>
        </a:p>
      </dgm:t>
    </dgm:pt>
    <dgm:pt modelId="{D114CD4D-A47C-014B-AF47-AA06CBFE1A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Among these 57% feel a close-knit connection to this community</a:t>
          </a:r>
        </a:p>
      </dgm:t>
    </dgm:pt>
    <dgm:pt modelId="{71903EA2-2719-5F4A-A91C-3D303BA2CE29}" type="parTrans" cxnId="{4DE1A110-C671-9E4E-A760-840183F35AAA}">
      <dgm:prSet/>
      <dgm:spPr/>
      <dgm:t>
        <a:bodyPr/>
        <a:lstStyle/>
        <a:p>
          <a:endParaRPr lang="en-GB"/>
        </a:p>
      </dgm:t>
    </dgm:pt>
    <dgm:pt modelId="{642ADB93-3407-5D44-84BE-6D29088A75B2}" type="sibTrans" cxnId="{4DE1A110-C671-9E4E-A760-840183F35AAA}">
      <dgm:prSet/>
      <dgm:spPr/>
      <dgm:t>
        <a:bodyPr/>
        <a:lstStyle/>
        <a:p>
          <a:endParaRPr lang="en-GB"/>
        </a:p>
      </dgm:t>
    </dgm:pt>
    <dgm:pt modelId="{5F9F489C-2B92-4B7D-834A-CFBEBF7F05B0}" type="pres">
      <dgm:prSet presAssocID="{E21A4C43-7196-4155-9BF8-4083A4AFDC3F}" presName="root" presStyleCnt="0">
        <dgm:presLayoutVars>
          <dgm:dir/>
          <dgm:resizeHandles val="exact"/>
        </dgm:presLayoutVars>
      </dgm:prSet>
      <dgm:spPr/>
    </dgm:pt>
    <dgm:pt modelId="{0DB28420-ED17-485F-9C45-D166A8E033F1}" type="pres">
      <dgm:prSet presAssocID="{71BEE862-4326-4559-BF0C-504C2F93B21B}" presName="compNode" presStyleCnt="0"/>
      <dgm:spPr/>
    </dgm:pt>
    <dgm:pt modelId="{BDF60219-D34F-42D1-B83A-2F66010CAAA5}" type="pres">
      <dgm:prSet presAssocID="{71BEE862-4326-4559-BF0C-504C2F93B21B}" presName="iconBgRect" presStyleLbl="bgShp" presStyleIdx="0" presStyleCnt="3"/>
      <dgm:spPr>
        <a:solidFill>
          <a:schemeClr val="accent2"/>
        </a:solidFill>
      </dgm:spPr>
    </dgm:pt>
    <dgm:pt modelId="{165744C6-68C1-424D-AC2E-29E4661E3CC8}" type="pres">
      <dgm:prSet presAssocID="{71BEE862-4326-4559-BF0C-504C2F93B2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BCE5D75E-884D-4391-A864-3BD33EB8A571}" type="pres">
      <dgm:prSet presAssocID="{71BEE862-4326-4559-BF0C-504C2F93B21B}" presName="spaceRect" presStyleCnt="0"/>
      <dgm:spPr/>
    </dgm:pt>
    <dgm:pt modelId="{53630E1E-057D-444E-8D95-D8BAAD216943}" type="pres">
      <dgm:prSet presAssocID="{71BEE862-4326-4559-BF0C-504C2F93B21B}" presName="textRect" presStyleLbl="revTx" presStyleIdx="0" presStyleCnt="3">
        <dgm:presLayoutVars>
          <dgm:chMax val="1"/>
          <dgm:chPref val="1"/>
        </dgm:presLayoutVars>
      </dgm:prSet>
      <dgm:spPr/>
    </dgm:pt>
    <dgm:pt modelId="{F558D8E8-E03B-49CC-AB4A-14122D693540}" type="pres">
      <dgm:prSet presAssocID="{423E176E-0F97-46F6-ADA6-AB1C9E537F9D}" presName="sibTrans" presStyleCnt="0"/>
      <dgm:spPr/>
    </dgm:pt>
    <dgm:pt modelId="{61518EEC-A5FB-0148-A861-C34C0D94EECD}" type="pres">
      <dgm:prSet presAssocID="{D114CD4D-A47C-014B-AF47-AA06CBFE1AB9}" presName="compNode" presStyleCnt="0"/>
      <dgm:spPr/>
    </dgm:pt>
    <dgm:pt modelId="{A2769FAE-6182-124C-85CE-8673312BEAA6}" type="pres">
      <dgm:prSet presAssocID="{D114CD4D-A47C-014B-AF47-AA06CBFE1AB9}" presName="iconBgRect" presStyleLbl="bgShp" presStyleIdx="1" presStyleCnt="3"/>
      <dgm:spPr/>
    </dgm:pt>
    <dgm:pt modelId="{7DBE4B49-B668-0C4D-82EF-3CA40C689C6A}" type="pres">
      <dgm:prSet presAssocID="{D114CD4D-A47C-014B-AF47-AA06CBFE1AB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 outline"/>
        </a:ext>
      </dgm:extLst>
    </dgm:pt>
    <dgm:pt modelId="{9B4FDFE6-8554-B04E-99D5-5AB91E42F55A}" type="pres">
      <dgm:prSet presAssocID="{D114CD4D-A47C-014B-AF47-AA06CBFE1AB9}" presName="spaceRect" presStyleCnt="0"/>
      <dgm:spPr/>
    </dgm:pt>
    <dgm:pt modelId="{55926A3F-8AAC-9448-B3F1-743304E4DEA4}" type="pres">
      <dgm:prSet presAssocID="{D114CD4D-A47C-014B-AF47-AA06CBFE1AB9}" presName="textRect" presStyleLbl="revTx" presStyleIdx="1" presStyleCnt="3">
        <dgm:presLayoutVars>
          <dgm:chMax val="1"/>
          <dgm:chPref val="1"/>
        </dgm:presLayoutVars>
      </dgm:prSet>
      <dgm:spPr/>
    </dgm:pt>
    <dgm:pt modelId="{1FD05865-738E-4844-89C0-8362CB63D473}" type="pres">
      <dgm:prSet presAssocID="{642ADB93-3407-5D44-84BE-6D29088A75B2}" presName="sibTrans" presStyleCnt="0"/>
      <dgm:spPr/>
    </dgm:pt>
    <dgm:pt modelId="{F373E751-9203-4C5E-B03A-A4869CEB60F6}" type="pres">
      <dgm:prSet presAssocID="{6C85F7FF-0C80-466E-A3DB-1D5975B68EB5}" presName="compNode" presStyleCnt="0"/>
      <dgm:spPr/>
    </dgm:pt>
    <dgm:pt modelId="{41014EFB-AFF6-436E-8D88-FEC860991B30}" type="pres">
      <dgm:prSet presAssocID="{6C85F7FF-0C80-466E-A3DB-1D5975B68EB5}" presName="iconBgRect" presStyleLbl="bgShp" presStyleIdx="2" presStyleCnt="3"/>
      <dgm:spPr/>
    </dgm:pt>
    <dgm:pt modelId="{BB3F7E9E-7618-4258-A697-669606655906}" type="pres">
      <dgm:prSet presAssocID="{6C85F7FF-0C80-466E-A3DB-1D5975B68E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AA642F0-66C0-4E80-AE12-1F1E13C24563}" type="pres">
      <dgm:prSet presAssocID="{6C85F7FF-0C80-466E-A3DB-1D5975B68EB5}" presName="spaceRect" presStyleCnt="0"/>
      <dgm:spPr/>
    </dgm:pt>
    <dgm:pt modelId="{661180B3-D037-40D1-B3E6-A2A061BCC001}" type="pres">
      <dgm:prSet presAssocID="{6C85F7FF-0C80-466E-A3DB-1D5975B68E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F7AC505-810B-48EB-83D9-5509B257E582}" type="presOf" srcId="{E21A4C43-7196-4155-9BF8-4083A4AFDC3F}" destId="{5F9F489C-2B92-4B7D-834A-CFBEBF7F05B0}" srcOrd="0" destOrd="0" presId="urn:microsoft.com/office/officeart/2018/5/layout/IconCircleLabelList"/>
    <dgm:cxn modelId="{4DE1A110-C671-9E4E-A760-840183F35AAA}" srcId="{E21A4C43-7196-4155-9BF8-4083A4AFDC3F}" destId="{D114CD4D-A47C-014B-AF47-AA06CBFE1AB9}" srcOrd="1" destOrd="0" parTransId="{71903EA2-2719-5F4A-A91C-3D303BA2CE29}" sibTransId="{642ADB93-3407-5D44-84BE-6D29088A75B2}"/>
    <dgm:cxn modelId="{A8DD4611-FC51-49CA-A42A-95CD9BF4E101}" srcId="{E21A4C43-7196-4155-9BF8-4083A4AFDC3F}" destId="{71BEE862-4326-4559-BF0C-504C2F93B21B}" srcOrd="0" destOrd="0" parTransId="{7B957987-F706-454E-8963-6370EE6A2711}" sibTransId="{423E176E-0F97-46F6-ADA6-AB1C9E537F9D}"/>
    <dgm:cxn modelId="{E9652675-A15F-4F22-9080-CCF4E258B027}" srcId="{E21A4C43-7196-4155-9BF8-4083A4AFDC3F}" destId="{6C85F7FF-0C80-466E-A3DB-1D5975B68EB5}" srcOrd="2" destOrd="0" parTransId="{4C07CA6C-8150-484D-ABD3-F1B9996044A8}" sibTransId="{DE7794AB-90F8-41A8-9E61-3D491979C4FF}"/>
    <dgm:cxn modelId="{C3E54EA1-FBB2-6E46-8062-6810F7547C7C}" type="presOf" srcId="{D114CD4D-A47C-014B-AF47-AA06CBFE1AB9}" destId="{55926A3F-8AAC-9448-B3F1-743304E4DEA4}" srcOrd="0" destOrd="0" presId="urn:microsoft.com/office/officeart/2018/5/layout/IconCircleLabelList"/>
    <dgm:cxn modelId="{217383BE-012D-B04E-82DA-9789BCB6678F}" type="presOf" srcId="{71BEE862-4326-4559-BF0C-504C2F93B21B}" destId="{53630E1E-057D-444E-8D95-D8BAAD216943}" srcOrd="0" destOrd="0" presId="urn:microsoft.com/office/officeart/2018/5/layout/IconCircleLabelList"/>
    <dgm:cxn modelId="{19AB4FFE-F4CE-F64E-A3D9-1C1BCD8B26BA}" type="presOf" srcId="{6C85F7FF-0C80-466E-A3DB-1D5975B68EB5}" destId="{661180B3-D037-40D1-B3E6-A2A061BCC001}" srcOrd="0" destOrd="0" presId="urn:microsoft.com/office/officeart/2018/5/layout/IconCircleLabelList"/>
    <dgm:cxn modelId="{835D13C1-EFA2-2C46-B41E-88FCC8E281EB}" type="presParOf" srcId="{5F9F489C-2B92-4B7D-834A-CFBEBF7F05B0}" destId="{0DB28420-ED17-485F-9C45-D166A8E033F1}" srcOrd="0" destOrd="0" presId="urn:microsoft.com/office/officeart/2018/5/layout/IconCircleLabelList"/>
    <dgm:cxn modelId="{50AC3FDC-54D0-E441-8E90-F20BE6B3EA5B}" type="presParOf" srcId="{0DB28420-ED17-485F-9C45-D166A8E033F1}" destId="{BDF60219-D34F-42D1-B83A-2F66010CAAA5}" srcOrd="0" destOrd="0" presId="urn:microsoft.com/office/officeart/2018/5/layout/IconCircleLabelList"/>
    <dgm:cxn modelId="{0A5857BF-CA90-7245-AD0F-E87305B83971}" type="presParOf" srcId="{0DB28420-ED17-485F-9C45-D166A8E033F1}" destId="{165744C6-68C1-424D-AC2E-29E4661E3CC8}" srcOrd="1" destOrd="0" presId="urn:microsoft.com/office/officeart/2018/5/layout/IconCircleLabelList"/>
    <dgm:cxn modelId="{3D25D458-9654-0F43-8289-5EAA58BEB8C9}" type="presParOf" srcId="{0DB28420-ED17-485F-9C45-D166A8E033F1}" destId="{BCE5D75E-884D-4391-A864-3BD33EB8A571}" srcOrd="2" destOrd="0" presId="urn:microsoft.com/office/officeart/2018/5/layout/IconCircleLabelList"/>
    <dgm:cxn modelId="{BF98D99E-6D9B-464C-B4A9-416F553F5B1A}" type="presParOf" srcId="{0DB28420-ED17-485F-9C45-D166A8E033F1}" destId="{53630E1E-057D-444E-8D95-D8BAAD216943}" srcOrd="3" destOrd="0" presId="urn:microsoft.com/office/officeart/2018/5/layout/IconCircleLabelList"/>
    <dgm:cxn modelId="{8D1DE3A6-4A7F-F742-8399-24683F9E2DEF}" type="presParOf" srcId="{5F9F489C-2B92-4B7D-834A-CFBEBF7F05B0}" destId="{F558D8E8-E03B-49CC-AB4A-14122D693540}" srcOrd="1" destOrd="0" presId="urn:microsoft.com/office/officeart/2018/5/layout/IconCircleLabelList"/>
    <dgm:cxn modelId="{BC462CAA-C2EC-DE46-A122-94085963D7FF}" type="presParOf" srcId="{5F9F489C-2B92-4B7D-834A-CFBEBF7F05B0}" destId="{61518EEC-A5FB-0148-A861-C34C0D94EECD}" srcOrd="2" destOrd="0" presId="urn:microsoft.com/office/officeart/2018/5/layout/IconCircleLabelList"/>
    <dgm:cxn modelId="{9B7009B1-B49D-6F43-B6CA-5AA376BFFADC}" type="presParOf" srcId="{61518EEC-A5FB-0148-A861-C34C0D94EECD}" destId="{A2769FAE-6182-124C-85CE-8673312BEAA6}" srcOrd="0" destOrd="0" presId="urn:microsoft.com/office/officeart/2018/5/layout/IconCircleLabelList"/>
    <dgm:cxn modelId="{419A97A4-3372-6E4A-9C8A-F4A63951FF3E}" type="presParOf" srcId="{61518EEC-A5FB-0148-A861-C34C0D94EECD}" destId="{7DBE4B49-B668-0C4D-82EF-3CA40C689C6A}" srcOrd="1" destOrd="0" presId="urn:microsoft.com/office/officeart/2018/5/layout/IconCircleLabelList"/>
    <dgm:cxn modelId="{C58208F7-7F00-AC45-8972-BCCA6B104797}" type="presParOf" srcId="{61518EEC-A5FB-0148-A861-C34C0D94EECD}" destId="{9B4FDFE6-8554-B04E-99D5-5AB91E42F55A}" srcOrd="2" destOrd="0" presId="urn:microsoft.com/office/officeart/2018/5/layout/IconCircleLabelList"/>
    <dgm:cxn modelId="{13DA9216-D3DF-D047-AA10-4027C87CB94E}" type="presParOf" srcId="{61518EEC-A5FB-0148-A861-C34C0D94EECD}" destId="{55926A3F-8AAC-9448-B3F1-743304E4DEA4}" srcOrd="3" destOrd="0" presId="urn:microsoft.com/office/officeart/2018/5/layout/IconCircleLabelList"/>
    <dgm:cxn modelId="{3FD3B679-D3BA-CF44-A54B-994738C65855}" type="presParOf" srcId="{5F9F489C-2B92-4B7D-834A-CFBEBF7F05B0}" destId="{1FD05865-738E-4844-89C0-8362CB63D473}" srcOrd="3" destOrd="0" presId="urn:microsoft.com/office/officeart/2018/5/layout/IconCircleLabelList"/>
    <dgm:cxn modelId="{C9F61EAB-2DFC-2147-9609-C085D1C0E4F7}" type="presParOf" srcId="{5F9F489C-2B92-4B7D-834A-CFBEBF7F05B0}" destId="{F373E751-9203-4C5E-B03A-A4869CEB60F6}" srcOrd="4" destOrd="0" presId="urn:microsoft.com/office/officeart/2018/5/layout/IconCircleLabelList"/>
    <dgm:cxn modelId="{F927E794-9A72-B849-8573-4536DDBFEFAA}" type="presParOf" srcId="{F373E751-9203-4C5E-B03A-A4869CEB60F6}" destId="{41014EFB-AFF6-436E-8D88-FEC860991B30}" srcOrd="0" destOrd="0" presId="urn:microsoft.com/office/officeart/2018/5/layout/IconCircleLabelList"/>
    <dgm:cxn modelId="{92514444-DE1D-C140-8C91-4929F3A6CEF4}" type="presParOf" srcId="{F373E751-9203-4C5E-B03A-A4869CEB60F6}" destId="{BB3F7E9E-7618-4258-A697-669606655906}" srcOrd="1" destOrd="0" presId="urn:microsoft.com/office/officeart/2018/5/layout/IconCircleLabelList"/>
    <dgm:cxn modelId="{C6D677A7-0F9C-5C48-9B1D-4F63EBAF6BBC}" type="presParOf" srcId="{F373E751-9203-4C5E-B03A-A4869CEB60F6}" destId="{5AA642F0-66C0-4E80-AE12-1F1E13C24563}" srcOrd="2" destOrd="0" presId="urn:microsoft.com/office/officeart/2018/5/layout/IconCircleLabelList"/>
    <dgm:cxn modelId="{EF1A8BC2-21AA-0F4B-A497-810CF259E904}" type="presParOf" srcId="{F373E751-9203-4C5E-B03A-A4869CEB60F6}" destId="{661180B3-D037-40D1-B3E6-A2A061BCC0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21A4C43-7196-4155-9BF8-4083A4AFDC3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BEE862-4326-4559-BF0C-504C2F93B21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52% believe their choir has a significant role to play in the community,</a:t>
          </a:r>
        </a:p>
      </dgm:t>
    </dgm:pt>
    <dgm:pt modelId="{7B957987-F706-454E-8963-6370EE6A2711}" type="parTrans" cxnId="{A8DD4611-FC51-49CA-A42A-95CD9BF4E101}">
      <dgm:prSet/>
      <dgm:spPr/>
      <dgm:t>
        <a:bodyPr/>
        <a:lstStyle/>
        <a:p>
          <a:endParaRPr lang="en-US"/>
        </a:p>
      </dgm:t>
    </dgm:pt>
    <dgm:pt modelId="{423E176E-0F97-46F6-ADA6-AB1C9E537F9D}" type="sibTrans" cxnId="{A8DD4611-FC51-49CA-A42A-95CD9BF4E101}">
      <dgm:prSet/>
      <dgm:spPr/>
      <dgm:t>
        <a:bodyPr/>
        <a:lstStyle/>
        <a:p>
          <a:endParaRPr lang="en-US"/>
        </a:p>
      </dgm:t>
    </dgm:pt>
    <dgm:pt modelId="{E2DB9891-7313-4590-9A9E-84CB36396F5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88% of participants indicate their choir frequently/always engage in fundraising events</a:t>
          </a:r>
        </a:p>
      </dgm:t>
    </dgm:pt>
    <dgm:pt modelId="{429145EF-033E-42EF-8DD6-9AB15715A86B}" type="parTrans" cxnId="{D5D98327-E4F1-4BFC-AE53-0863853EF045}">
      <dgm:prSet/>
      <dgm:spPr/>
      <dgm:t>
        <a:bodyPr/>
        <a:lstStyle/>
        <a:p>
          <a:endParaRPr lang="en-US"/>
        </a:p>
      </dgm:t>
    </dgm:pt>
    <dgm:pt modelId="{68E56BF3-4C7E-44C0-8320-5E5D65F13B36}" type="sibTrans" cxnId="{D5D98327-E4F1-4BFC-AE53-0863853EF045}">
      <dgm:prSet/>
      <dgm:spPr/>
      <dgm:t>
        <a:bodyPr/>
        <a:lstStyle/>
        <a:p>
          <a:endParaRPr lang="en-US"/>
        </a:p>
      </dgm:t>
    </dgm:pt>
    <dgm:pt modelId="{6C85F7FF-0C80-466E-A3DB-1D5975B68EB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56% observed tangible positive changes in the community resulting from choir activities</a:t>
          </a:r>
        </a:p>
      </dgm:t>
    </dgm:pt>
    <dgm:pt modelId="{4C07CA6C-8150-484D-ABD3-F1B9996044A8}" type="parTrans" cxnId="{E9652675-A15F-4F22-9080-CCF4E258B027}">
      <dgm:prSet/>
      <dgm:spPr/>
      <dgm:t>
        <a:bodyPr/>
        <a:lstStyle/>
        <a:p>
          <a:endParaRPr lang="en-US"/>
        </a:p>
      </dgm:t>
    </dgm:pt>
    <dgm:pt modelId="{DE7794AB-90F8-41A8-9E61-3D491979C4FF}" type="sibTrans" cxnId="{E9652675-A15F-4F22-9080-CCF4E258B027}">
      <dgm:prSet/>
      <dgm:spPr/>
      <dgm:t>
        <a:bodyPr/>
        <a:lstStyle/>
        <a:p>
          <a:endParaRPr lang="en-US"/>
        </a:p>
      </dgm:t>
    </dgm:pt>
    <dgm:pt modelId="{5F9F489C-2B92-4B7D-834A-CFBEBF7F05B0}" type="pres">
      <dgm:prSet presAssocID="{E21A4C43-7196-4155-9BF8-4083A4AFDC3F}" presName="root" presStyleCnt="0">
        <dgm:presLayoutVars>
          <dgm:dir/>
          <dgm:resizeHandles val="exact"/>
        </dgm:presLayoutVars>
      </dgm:prSet>
      <dgm:spPr/>
    </dgm:pt>
    <dgm:pt modelId="{0DB28420-ED17-485F-9C45-D166A8E033F1}" type="pres">
      <dgm:prSet presAssocID="{71BEE862-4326-4559-BF0C-504C2F93B21B}" presName="compNode" presStyleCnt="0"/>
      <dgm:spPr/>
    </dgm:pt>
    <dgm:pt modelId="{BDF60219-D34F-42D1-B83A-2F66010CAAA5}" type="pres">
      <dgm:prSet presAssocID="{71BEE862-4326-4559-BF0C-504C2F93B21B}" presName="iconBgRect" presStyleLbl="bgShp" presStyleIdx="0" presStyleCnt="3"/>
      <dgm:spPr>
        <a:solidFill>
          <a:schemeClr val="accent2"/>
        </a:solidFill>
      </dgm:spPr>
    </dgm:pt>
    <dgm:pt modelId="{165744C6-68C1-424D-AC2E-29E4661E3CC8}" type="pres">
      <dgm:prSet presAssocID="{71BEE862-4326-4559-BF0C-504C2F93B21B}" presName="iconRect" presStyleLbl="node1" presStyleIdx="0" presStyleCnt="3" custLinFactNeighborX="585" custLinFactNeighborY="-3952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utline"/>
        </a:ext>
      </dgm:extLst>
    </dgm:pt>
    <dgm:pt modelId="{BCE5D75E-884D-4391-A864-3BD33EB8A571}" type="pres">
      <dgm:prSet presAssocID="{71BEE862-4326-4559-BF0C-504C2F93B21B}" presName="spaceRect" presStyleCnt="0"/>
      <dgm:spPr/>
    </dgm:pt>
    <dgm:pt modelId="{53630E1E-057D-444E-8D95-D8BAAD216943}" type="pres">
      <dgm:prSet presAssocID="{71BEE862-4326-4559-BF0C-504C2F93B21B}" presName="textRect" presStyleLbl="revTx" presStyleIdx="0" presStyleCnt="3">
        <dgm:presLayoutVars>
          <dgm:chMax val="1"/>
          <dgm:chPref val="1"/>
        </dgm:presLayoutVars>
      </dgm:prSet>
      <dgm:spPr/>
    </dgm:pt>
    <dgm:pt modelId="{F558D8E8-E03B-49CC-AB4A-14122D693540}" type="pres">
      <dgm:prSet presAssocID="{423E176E-0F97-46F6-ADA6-AB1C9E537F9D}" presName="sibTrans" presStyleCnt="0"/>
      <dgm:spPr/>
    </dgm:pt>
    <dgm:pt modelId="{036627B3-2D33-4C14-B88E-D28F02ED5FE4}" type="pres">
      <dgm:prSet presAssocID="{E2DB9891-7313-4590-9A9E-84CB36396F52}" presName="compNode" presStyleCnt="0"/>
      <dgm:spPr/>
    </dgm:pt>
    <dgm:pt modelId="{FA041293-7214-4949-9B01-0F4DD5807EC1}" type="pres">
      <dgm:prSet presAssocID="{E2DB9891-7313-4590-9A9E-84CB36396F52}" presName="iconBgRect" presStyleLbl="bgShp" presStyleIdx="1" presStyleCnt="3"/>
      <dgm:spPr>
        <a:solidFill>
          <a:schemeClr val="accent6">
            <a:lumMod val="40000"/>
            <a:lumOff val="60000"/>
          </a:schemeClr>
        </a:solidFill>
      </dgm:spPr>
    </dgm:pt>
    <dgm:pt modelId="{C28C6BA7-1AC9-4FDD-A2A7-71D46AC47C39}" type="pres">
      <dgm:prSet presAssocID="{E2DB9891-7313-4590-9A9E-84CB36396F5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625CA01E-57E3-4886-924D-0012C2AED237}" type="pres">
      <dgm:prSet presAssocID="{E2DB9891-7313-4590-9A9E-84CB36396F52}" presName="spaceRect" presStyleCnt="0"/>
      <dgm:spPr/>
    </dgm:pt>
    <dgm:pt modelId="{68855BE1-8884-4A18-A5BC-12EA8BF7EBC9}" type="pres">
      <dgm:prSet presAssocID="{E2DB9891-7313-4590-9A9E-84CB36396F52}" presName="textRect" presStyleLbl="revTx" presStyleIdx="1" presStyleCnt="3">
        <dgm:presLayoutVars>
          <dgm:chMax val="1"/>
          <dgm:chPref val="1"/>
        </dgm:presLayoutVars>
      </dgm:prSet>
      <dgm:spPr/>
    </dgm:pt>
    <dgm:pt modelId="{32EBD2DB-BA5F-45F5-9F61-99E42FD8E377}" type="pres">
      <dgm:prSet presAssocID="{68E56BF3-4C7E-44C0-8320-5E5D65F13B36}" presName="sibTrans" presStyleCnt="0"/>
      <dgm:spPr/>
    </dgm:pt>
    <dgm:pt modelId="{F373E751-9203-4C5E-B03A-A4869CEB60F6}" type="pres">
      <dgm:prSet presAssocID="{6C85F7FF-0C80-466E-A3DB-1D5975B68EB5}" presName="compNode" presStyleCnt="0"/>
      <dgm:spPr/>
    </dgm:pt>
    <dgm:pt modelId="{41014EFB-AFF6-436E-8D88-FEC860991B30}" type="pres">
      <dgm:prSet presAssocID="{6C85F7FF-0C80-466E-A3DB-1D5975B68EB5}" presName="iconBgRect" presStyleLbl="bgShp" presStyleIdx="2" presStyleCnt="3" custLinFactNeighborX="6823" custLinFactNeighborY="1955"/>
      <dgm:spPr/>
    </dgm:pt>
    <dgm:pt modelId="{BB3F7E9E-7618-4258-A697-669606655906}" type="pres">
      <dgm:prSet presAssocID="{6C85F7FF-0C80-466E-A3DB-1D5975B68EB5}" presName="iconRect" presStyleLbl="node1" presStyleIdx="2" presStyleCnt="3" custLinFactNeighborX="11579" custLinFactNeighborY="-174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AA642F0-66C0-4E80-AE12-1F1E13C24563}" type="pres">
      <dgm:prSet presAssocID="{6C85F7FF-0C80-466E-A3DB-1D5975B68EB5}" presName="spaceRect" presStyleCnt="0"/>
      <dgm:spPr/>
    </dgm:pt>
    <dgm:pt modelId="{661180B3-D037-40D1-B3E6-A2A061BCC001}" type="pres">
      <dgm:prSet presAssocID="{6C85F7FF-0C80-466E-A3DB-1D5975B68EB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F7AC505-810B-48EB-83D9-5509B257E582}" type="presOf" srcId="{E21A4C43-7196-4155-9BF8-4083A4AFDC3F}" destId="{5F9F489C-2B92-4B7D-834A-CFBEBF7F05B0}" srcOrd="0" destOrd="0" presId="urn:microsoft.com/office/officeart/2018/5/layout/IconCircleLabelList"/>
    <dgm:cxn modelId="{A8DD4611-FC51-49CA-A42A-95CD9BF4E101}" srcId="{E21A4C43-7196-4155-9BF8-4083A4AFDC3F}" destId="{71BEE862-4326-4559-BF0C-504C2F93B21B}" srcOrd="0" destOrd="0" parTransId="{7B957987-F706-454E-8963-6370EE6A2711}" sibTransId="{423E176E-0F97-46F6-ADA6-AB1C9E537F9D}"/>
    <dgm:cxn modelId="{D5D98327-E4F1-4BFC-AE53-0863853EF045}" srcId="{E21A4C43-7196-4155-9BF8-4083A4AFDC3F}" destId="{E2DB9891-7313-4590-9A9E-84CB36396F52}" srcOrd="1" destOrd="0" parTransId="{429145EF-033E-42EF-8DD6-9AB15715A86B}" sibTransId="{68E56BF3-4C7E-44C0-8320-5E5D65F13B36}"/>
    <dgm:cxn modelId="{6D743568-5A4B-497F-A0C1-450FA130241A}" type="presOf" srcId="{E2DB9891-7313-4590-9A9E-84CB36396F52}" destId="{68855BE1-8884-4A18-A5BC-12EA8BF7EBC9}" srcOrd="0" destOrd="0" presId="urn:microsoft.com/office/officeart/2018/5/layout/IconCircleLabelList"/>
    <dgm:cxn modelId="{E9652675-A15F-4F22-9080-CCF4E258B027}" srcId="{E21A4C43-7196-4155-9BF8-4083A4AFDC3F}" destId="{6C85F7FF-0C80-466E-A3DB-1D5975B68EB5}" srcOrd="2" destOrd="0" parTransId="{4C07CA6C-8150-484D-ABD3-F1B9996044A8}" sibTransId="{DE7794AB-90F8-41A8-9E61-3D491979C4FF}"/>
    <dgm:cxn modelId="{96E6C283-BD5B-4CA0-AD67-E72AD20344F5}" type="presOf" srcId="{71BEE862-4326-4559-BF0C-504C2F93B21B}" destId="{53630E1E-057D-444E-8D95-D8BAAD216943}" srcOrd="0" destOrd="0" presId="urn:microsoft.com/office/officeart/2018/5/layout/IconCircleLabelList"/>
    <dgm:cxn modelId="{9E18A3A5-FDB1-4B6F-8E84-C18AAAC66EB1}" type="presOf" srcId="{6C85F7FF-0C80-466E-A3DB-1D5975B68EB5}" destId="{661180B3-D037-40D1-B3E6-A2A061BCC001}" srcOrd="0" destOrd="0" presId="urn:microsoft.com/office/officeart/2018/5/layout/IconCircleLabelList"/>
    <dgm:cxn modelId="{C416D3DD-E8F4-494C-9D67-A3FD2A735115}" type="presParOf" srcId="{5F9F489C-2B92-4B7D-834A-CFBEBF7F05B0}" destId="{0DB28420-ED17-485F-9C45-D166A8E033F1}" srcOrd="0" destOrd="0" presId="urn:microsoft.com/office/officeart/2018/5/layout/IconCircleLabelList"/>
    <dgm:cxn modelId="{F45D8054-06FC-465B-B320-B02EB1F49ED7}" type="presParOf" srcId="{0DB28420-ED17-485F-9C45-D166A8E033F1}" destId="{BDF60219-D34F-42D1-B83A-2F66010CAAA5}" srcOrd="0" destOrd="0" presId="urn:microsoft.com/office/officeart/2018/5/layout/IconCircleLabelList"/>
    <dgm:cxn modelId="{CE8960AB-4D1B-47D8-AB34-172A1C3B7CDD}" type="presParOf" srcId="{0DB28420-ED17-485F-9C45-D166A8E033F1}" destId="{165744C6-68C1-424D-AC2E-29E4661E3CC8}" srcOrd="1" destOrd="0" presId="urn:microsoft.com/office/officeart/2018/5/layout/IconCircleLabelList"/>
    <dgm:cxn modelId="{B739B623-A748-4DE5-897D-4FFB061A3B15}" type="presParOf" srcId="{0DB28420-ED17-485F-9C45-D166A8E033F1}" destId="{BCE5D75E-884D-4391-A864-3BD33EB8A571}" srcOrd="2" destOrd="0" presId="urn:microsoft.com/office/officeart/2018/5/layout/IconCircleLabelList"/>
    <dgm:cxn modelId="{151AAA19-BC82-447C-B49C-E10EBF8AC313}" type="presParOf" srcId="{0DB28420-ED17-485F-9C45-D166A8E033F1}" destId="{53630E1E-057D-444E-8D95-D8BAAD216943}" srcOrd="3" destOrd="0" presId="urn:microsoft.com/office/officeart/2018/5/layout/IconCircleLabelList"/>
    <dgm:cxn modelId="{98D3610B-147E-4701-BE43-72A5D2C2825D}" type="presParOf" srcId="{5F9F489C-2B92-4B7D-834A-CFBEBF7F05B0}" destId="{F558D8E8-E03B-49CC-AB4A-14122D693540}" srcOrd="1" destOrd="0" presId="urn:microsoft.com/office/officeart/2018/5/layout/IconCircleLabelList"/>
    <dgm:cxn modelId="{E596B678-5057-4309-98B7-04DA5FDEF501}" type="presParOf" srcId="{5F9F489C-2B92-4B7D-834A-CFBEBF7F05B0}" destId="{036627B3-2D33-4C14-B88E-D28F02ED5FE4}" srcOrd="2" destOrd="0" presId="urn:microsoft.com/office/officeart/2018/5/layout/IconCircleLabelList"/>
    <dgm:cxn modelId="{F1E563B7-E2D3-4353-A920-B210B08B8488}" type="presParOf" srcId="{036627B3-2D33-4C14-B88E-D28F02ED5FE4}" destId="{FA041293-7214-4949-9B01-0F4DD5807EC1}" srcOrd="0" destOrd="0" presId="urn:microsoft.com/office/officeart/2018/5/layout/IconCircleLabelList"/>
    <dgm:cxn modelId="{57836976-B894-4128-9920-AFC5EF012163}" type="presParOf" srcId="{036627B3-2D33-4C14-B88E-D28F02ED5FE4}" destId="{C28C6BA7-1AC9-4FDD-A2A7-71D46AC47C39}" srcOrd="1" destOrd="0" presId="urn:microsoft.com/office/officeart/2018/5/layout/IconCircleLabelList"/>
    <dgm:cxn modelId="{4AE31CBE-494F-47DE-9BDD-19DFEDDCD829}" type="presParOf" srcId="{036627B3-2D33-4C14-B88E-D28F02ED5FE4}" destId="{625CA01E-57E3-4886-924D-0012C2AED237}" srcOrd="2" destOrd="0" presId="urn:microsoft.com/office/officeart/2018/5/layout/IconCircleLabelList"/>
    <dgm:cxn modelId="{38E61B5A-8892-4186-A7BB-8D9F42EB08AF}" type="presParOf" srcId="{036627B3-2D33-4C14-B88E-D28F02ED5FE4}" destId="{68855BE1-8884-4A18-A5BC-12EA8BF7EBC9}" srcOrd="3" destOrd="0" presId="urn:microsoft.com/office/officeart/2018/5/layout/IconCircleLabelList"/>
    <dgm:cxn modelId="{4A668264-0351-4290-BC81-27F55E6D0097}" type="presParOf" srcId="{5F9F489C-2B92-4B7D-834A-CFBEBF7F05B0}" destId="{32EBD2DB-BA5F-45F5-9F61-99E42FD8E377}" srcOrd="3" destOrd="0" presId="urn:microsoft.com/office/officeart/2018/5/layout/IconCircleLabelList"/>
    <dgm:cxn modelId="{0C667ACC-7621-4D66-9EEA-FAF488633F02}" type="presParOf" srcId="{5F9F489C-2B92-4B7D-834A-CFBEBF7F05B0}" destId="{F373E751-9203-4C5E-B03A-A4869CEB60F6}" srcOrd="4" destOrd="0" presId="urn:microsoft.com/office/officeart/2018/5/layout/IconCircleLabelList"/>
    <dgm:cxn modelId="{168D6444-E724-4D29-9544-E2EBCF5AB622}" type="presParOf" srcId="{F373E751-9203-4C5E-B03A-A4869CEB60F6}" destId="{41014EFB-AFF6-436E-8D88-FEC860991B30}" srcOrd="0" destOrd="0" presId="urn:microsoft.com/office/officeart/2018/5/layout/IconCircleLabelList"/>
    <dgm:cxn modelId="{16141D65-8680-4465-990F-7D05DD1148CB}" type="presParOf" srcId="{F373E751-9203-4C5E-B03A-A4869CEB60F6}" destId="{BB3F7E9E-7618-4258-A697-669606655906}" srcOrd="1" destOrd="0" presId="urn:microsoft.com/office/officeart/2018/5/layout/IconCircleLabelList"/>
    <dgm:cxn modelId="{A6268D10-A9A5-4FA4-B7FB-2E56266EE4B7}" type="presParOf" srcId="{F373E751-9203-4C5E-B03A-A4869CEB60F6}" destId="{5AA642F0-66C0-4E80-AE12-1F1E13C24563}" srcOrd="2" destOrd="0" presId="urn:microsoft.com/office/officeart/2018/5/layout/IconCircleLabelList"/>
    <dgm:cxn modelId="{7D44DA1C-D9F3-4408-AA8A-96BEE5BF1F7D}" type="presParOf" srcId="{F373E751-9203-4C5E-B03A-A4869CEB60F6}" destId="{661180B3-D037-40D1-B3E6-A2A061BCC00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4CF2E69-5B93-4809-B103-7DBDABB1A1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D19F3E9B-5960-4519-B6F8-B803695270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69% indicated experiencing the “Joy of singing”</a:t>
          </a:r>
        </a:p>
      </dgm:t>
    </dgm:pt>
    <dgm:pt modelId="{7EACDE85-87E6-4E13-82DD-94A5AE237C8F}" type="parTrans" cxnId="{E6CBE2D0-8038-42F0-A6B6-E5763432EA3F}">
      <dgm:prSet/>
      <dgm:spPr/>
      <dgm:t>
        <a:bodyPr/>
        <a:lstStyle/>
        <a:p>
          <a:endParaRPr lang="en-US"/>
        </a:p>
      </dgm:t>
    </dgm:pt>
    <dgm:pt modelId="{1BAF2391-E79F-47F8-B93A-12D65C4CC0B8}" type="sibTrans" cxnId="{E6CBE2D0-8038-42F0-A6B6-E5763432EA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A74D893-8412-4AB3-A7BD-C6D22CB92C2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43% indicated ”Having fun”</a:t>
          </a:r>
        </a:p>
      </dgm:t>
    </dgm:pt>
    <dgm:pt modelId="{819B30B3-008E-4004-BAF9-A7CEEE47E3ED}" type="parTrans" cxnId="{AD417887-F372-45B4-8325-1975F98B6E75}">
      <dgm:prSet/>
      <dgm:spPr/>
      <dgm:t>
        <a:bodyPr/>
        <a:lstStyle/>
        <a:p>
          <a:endParaRPr lang="en-US"/>
        </a:p>
      </dgm:t>
    </dgm:pt>
    <dgm:pt modelId="{EAB0A2EB-06F1-4135-8D36-A593427446A1}" type="sibTrans" cxnId="{AD417887-F372-45B4-8325-1975F98B6E7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EBFB36-7CEA-48AF-8212-969F3A5852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34% indicated “singing under the leadership of a good conductor”</a:t>
          </a:r>
        </a:p>
      </dgm:t>
    </dgm:pt>
    <dgm:pt modelId="{F1B89671-4F04-45A9-B148-EB404BA1F973}" type="parTrans" cxnId="{3A8CF936-F8CA-4BA6-BD78-5248A09C1DF7}">
      <dgm:prSet/>
      <dgm:spPr/>
      <dgm:t>
        <a:bodyPr/>
        <a:lstStyle/>
        <a:p>
          <a:endParaRPr lang="en-US"/>
        </a:p>
      </dgm:t>
    </dgm:pt>
    <dgm:pt modelId="{675E57CC-6B33-4380-87DB-C05507C1E105}" type="sibTrans" cxnId="{3A8CF936-F8CA-4BA6-BD78-5248A09C1DF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96BEB1-E261-49FB-ADB0-41117D0B13C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Top three experienced benefits = Top three </a:t>
          </a:r>
          <a:r>
            <a:rPr lang="en-US"/>
            <a:t>initial motivations</a:t>
          </a:r>
          <a:endParaRPr lang="en-US" dirty="0"/>
        </a:p>
      </dgm:t>
    </dgm:pt>
    <dgm:pt modelId="{2F7E0B2F-A4B5-420B-AC71-9FB4FAA22F01}" type="parTrans" cxnId="{11B932B3-3A99-4B98-98C1-2358F35C93B6}">
      <dgm:prSet/>
      <dgm:spPr/>
      <dgm:t>
        <a:bodyPr/>
        <a:lstStyle/>
        <a:p>
          <a:endParaRPr lang="en-US"/>
        </a:p>
      </dgm:t>
    </dgm:pt>
    <dgm:pt modelId="{B41E7003-4CB8-4555-B9A4-9ED350332406}" type="sibTrans" cxnId="{11B932B3-3A99-4B98-98C1-2358F35C93B6}">
      <dgm:prSet/>
      <dgm:spPr/>
      <dgm:t>
        <a:bodyPr/>
        <a:lstStyle/>
        <a:p>
          <a:endParaRPr lang="en-US"/>
        </a:p>
      </dgm:t>
    </dgm:pt>
    <dgm:pt modelId="{2C3DEC73-F371-6143-ACD7-C3DB2E05B65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Understanding initial motivations can predict and help </a:t>
          </a:r>
          <a:r>
            <a:rPr lang="en-US" dirty="0" err="1"/>
            <a:t>maximise</a:t>
          </a:r>
          <a:r>
            <a:rPr lang="en-US" dirty="0"/>
            <a:t>  beneficial outcomes (Maury and Rickard, 2020) </a:t>
          </a:r>
          <a:endParaRPr lang="en-GB" dirty="0"/>
        </a:p>
      </dgm:t>
    </dgm:pt>
    <dgm:pt modelId="{CB08CD35-6AA9-BB49-B6B0-C9C8461AE8FE}" type="parTrans" cxnId="{47334909-6B0E-2645-8778-524F1E57AABB}">
      <dgm:prSet/>
      <dgm:spPr/>
      <dgm:t>
        <a:bodyPr/>
        <a:lstStyle/>
        <a:p>
          <a:endParaRPr lang="en-GB"/>
        </a:p>
      </dgm:t>
    </dgm:pt>
    <dgm:pt modelId="{46509201-D05B-6A49-87E8-A8370A40DAF1}" type="sibTrans" cxnId="{47334909-6B0E-2645-8778-524F1E57AABB}">
      <dgm:prSet/>
      <dgm:spPr/>
      <dgm:t>
        <a:bodyPr/>
        <a:lstStyle/>
        <a:p>
          <a:endParaRPr lang="en-GB"/>
        </a:p>
      </dgm:t>
    </dgm:pt>
    <dgm:pt modelId="{7D409498-7FD3-4F57-AE38-14AD902CE3ED}" type="pres">
      <dgm:prSet presAssocID="{54CF2E69-5B93-4809-B103-7DBDABB1A170}" presName="root" presStyleCnt="0">
        <dgm:presLayoutVars>
          <dgm:dir/>
          <dgm:resizeHandles val="exact"/>
        </dgm:presLayoutVars>
      </dgm:prSet>
      <dgm:spPr/>
    </dgm:pt>
    <dgm:pt modelId="{8D1FB9EE-EFD7-497C-B875-CBC45DF9DFEA}" type="pres">
      <dgm:prSet presAssocID="{D19F3E9B-5960-4519-B6F8-B80369527037}" presName="compNode" presStyleCnt="0"/>
      <dgm:spPr/>
    </dgm:pt>
    <dgm:pt modelId="{081CCCD7-E24E-4812-B370-EBA41443D44A}" type="pres">
      <dgm:prSet presAssocID="{D19F3E9B-5960-4519-B6F8-B80369527037}" presName="bgRect" presStyleLbl="bgShp" presStyleIdx="0" presStyleCnt="5"/>
      <dgm:spPr/>
    </dgm:pt>
    <dgm:pt modelId="{8A3B70DC-3A05-4762-A20D-2288B5ADDD4E}" type="pres">
      <dgm:prSet presAssocID="{D19F3E9B-5960-4519-B6F8-B8036952703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482571E1-039B-4486-916C-F02AEA026938}" type="pres">
      <dgm:prSet presAssocID="{D19F3E9B-5960-4519-B6F8-B80369527037}" presName="spaceRect" presStyleCnt="0"/>
      <dgm:spPr/>
    </dgm:pt>
    <dgm:pt modelId="{B2FBFFF2-41CD-483A-93FA-1133F37BAB72}" type="pres">
      <dgm:prSet presAssocID="{D19F3E9B-5960-4519-B6F8-B80369527037}" presName="parTx" presStyleLbl="revTx" presStyleIdx="0" presStyleCnt="5">
        <dgm:presLayoutVars>
          <dgm:chMax val="0"/>
          <dgm:chPref val="0"/>
        </dgm:presLayoutVars>
      </dgm:prSet>
      <dgm:spPr/>
    </dgm:pt>
    <dgm:pt modelId="{8239EB68-D69E-4C50-9D7A-F75E74AB8D9F}" type="pres">
      <dgm:prSet presAssocID="{1BAF2391-E79F-47F8-B93A-12D65C4CC0B8}" presName="sibTrans" presStyleCnt="0"/>
      <dgm:spPr/>
    </dgm:pt>
    <dgm:pt modelId="{BB6FB730-0A1B-4F08-9C96-5BF655397DC0}" type="pres">
      <dgm:prSet presAssocID="{FA74D893-8412-4AB3-A7BD-C6D22CB92C24}" presName="compNode" presStyleCnt="0"/>
      <dgm:spPr/>
    </dgm:pt>
    <dgm:pt modelId="{576E9EBB-5C6E-4B4D-BA3F-5D92D662ACFD}" type="pres">
      <dgm:prSet presAssocID="{FA74D893-8412-4AB3-A7BD-C6D22CB92C24}" presName="bgRect" presStyleLbl="bgShp" presStyleIdx="1" presStyleCnt="5"/>
      <dgm:spPr/>
    </dgm:pt>
    <dgm:pt modelId="{E126B791-4119-4026-8619-B72D654C1925}" type="pres">
      <dgm:prSet presAssocID="{FA74D893-8412-4AB3-A7BD-C6D22CB92C2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nnis racket and ball"/>
        </a:ext>
      </dgm:extLst>
    </dgm:pt>
    <dgm:pt modelId="{3CD4B9DA-1DB8-4554-8B41-1EE8E802B479}" type="pres">
      <dgm:prSet presAssocID="{FA74D893-8412-4AB3-A7BD-C6D22CB92C24}" presName="spaceRect" presStyleCnt="0"/>
      <dgm:spPr/>
    </dgm:pt>
    <dgm:pt modelId="{C734BD08-C71C-4871-9165-331FCC042726}" type="pres">
      <dgm:prSet presAssocID="{FA74D893-8412-4AB3-A7BD-C6D22CB92C24}" presName="parTx" presStyleLbl="revTx" presStyleIdx="1" presStyleCnt="5">
        <dgm:presLayoutVars>
          <dgm:chMax val="0"/>
          <dgm:chPref val="0"/>
        </dgm:presLayoutVars>
      </dgm:prSet>
      <dgm:spPr/>
    </dgm:pt>
    <dgm:pt modelId="{D32EAF3B-A620-4B14-88C7-91AF2290726D}" type="pres">
      <dgm:prSet presAssocID="{EAB0A2EB-06F1-4135-8D36-A593427446A1}" presName="sibTrans" presStyleCnt="0"/>
      <dgm:spPr/>
    </dgm:pt>
    <dgm:pt modelId="{F34AC130-08DC-427F-8A3A-B5149937BAF0}" type="pres">
      <dgm:prSet presAssocID="{E3EBFB36-7CEA-48AF-8212-969F3A5852F2}" presName="compNode" presStyleCnt="0"/>
      <dgm:spPr/>
    </dgm:pt>
    <dgm:pt modelId="{CBBAE71B-CCDE-4A5D-931E-F0C00A0EE59A}" type="pres">
      <dgm:prSet presAssocID="{E3EBFB36-7CEA-48AF-8212-969F3A5852F2}" presName="bgRect" presStyleLbl="bgShp" presStyleIdx="2" presStyleCnt="5"/>
      <dgm:spPr/>
    </dgm:pt>
    <dgm:pt modelId="{85D74B65-72AF-4296-95C5-224FC7EEFDA7}" type="pres">
      <dgm:prSet presAssocID="{E3EBFB36-7CEA-48AF-8212-969F3A5852F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eble clef"/>
        </a:ext>
      </dgm:extLst>
    </dgm:pt>
    <dgm:pt modelId="{7E392D4E-E521-441F-8965-FD7A8BCAE2A2}" type="pres">
      <dgm:prSet presAssocID="{E3EBFB36-7CEA-48AF-8212-969F3A5852F2}" presName="spaceRect" presStyleCnt="0"/>
      <dgm:spPr/>
    </dgm:pt>
    <dgm:pt modelId="{2DF219B0-7800-4A53-AAD3-9FE5711B42BA}" type="pres">
      <dgm:prSet presAssocID="{E3EBFB36-7CEA-48AF-8212-969F3A5852F2}" presName="parTx" presStyleLbl="revTx" presStyleIdx="2" presStyleCnt="5">
        <dgm:presLayoutVars>
          <dgm:chMax val="0"/>
          <dgm:chPref val="0"/>
        </dgm:presLayoutVars>
      </dgm:prSet>
      <dgm:spPr/>
    </dgm:pt>
    <dgm:pt modelId="{EAB03485-7368-4F85-9B21-8476D9826871}" type="pres">
      <dgm:prSet presAssocID="{675E57CC-6B33-4380-87DB-C05507C1E105}" presName="sibTrans" presStyleCnt="0"/>
      <dgm:spPr/>
    </dgm:pt>
    <dgm:pt modelId="{370B737D-28F5-42B5-AD36-F8F5CD117683}" type="pres">
      <dgm:prSet presAssocID="{BA96BEB1-E261-49FB-ADB0-41117D0B13C4}" presName="compNode" presStyleCnt="0"/>
      <dgm:spPr/>
    </dgm:pt>
    <dgm:pt modelId="{14C16A6A-18D5-4095-8DFC-D07EC1C58CC6}" type="pres">
      <dgm:prSet presAssocID="{BA96BEB1-E261-49FB-ADB0-41117D0B13C4}" presName="bgRect" presStyleLbl="bgShp" presStyleIdx="3" presStyleCnt="5"/>
      <dgm:spPr/>
    </dgm:pt>
    <dgm:pt modelId="{EF586618-762A-4FD4-BAB5-E0D8CC6EF07D}" type="pres">
      <dgm:prSet presAssocID="{BA96BEB1-E261-49FB-ADB0-41117D0B13C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AD6CCD18-DAF1-4EAF-ABA3-4F4ACF1C0376}" type="pres">
      <dgm:prSet presAssocID="{BA96BEB1-E261-49FB-ADB0-41117D0B13C4}" presName="spaceRect" presStyleCnt="0"/>
      <dgm:spPr/>
    </dgm:pt>
    <dgm:pt modelId="{423D7D51-73AD-4D62-9E38-77BE5A4D205C}" type="pres">
      <dgm:prSet presAssocID="{BA96BEB1-E261-49FB-ADB0-41117D0B13C4}" presName="parTx" presStyleLbl="revTx" presStyleIdx="3" presStyleCnt="5">
        <dgm:presLayoutVars>
          <dgm:chMax val="0"/>
          <dgm:chPref val="0"/>
        </dgm:presLayoutVars>
      </dgm:prSet>
      <dgm:spPr/>
    </dgm:pt>
    <dgm:pt modelId="{4B8D5FFA-DF1D-9541-80D9-F6A929D67839}" type="pres">
      <dgm:prSet presAssocID="{B41E7003-4CB8-4555-B9A4-9ED350332406}" presName="sibTrans" presStyleCnt="0"/>
      <dgm:spPr/>
    </dgm:pt>
    <dgm:pt modelId="{D160FF27-E8EB-E549-9970-D242B5363212}" type="pres">
      <dgm:prSet presAssocID="{2C3DEC73-F371-6143-ACD7-C3DB2E05B653}" presName="compNode" presStyleCnt="0"/>
      <dgm:spPr/>
    </dgm:pt>
    <dgm:pt modelId="{4F8D8B35-3244-F044-869F-9D01ABC2844C}" type="pres">
      <dgm:prSet presAssocID="{2C3DEC73-F371-6143-ACD7-C3DB2E05B653}" presName="bgRect" presStyleLbl="bgShp" presStyleIdx="4" presStyleCnt="5"/>
      <dgm:spPr/>
    </dgm:pt>
    <dgm:pt modelId="{DEEFB472-0CDE-5340-B4A8-B20B71CC60F2}" type="pres">
      <dgm:prSet presAssocID="{2C3DEC73-F371-6143-ACD7-C3DB2E05B65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 outline"/>
        </a:ext>
      </dgm:extLst>
    </dgm:pt>
    <dgm:pt modelId="{9F8B94D8-A946-5341-8901-2B70652F7AD7}" type="pres">
      <dgm:prSet presAssocID="{2C3DEC73-F371-6143-ACD7-C3DB2E05B653}" presName="spaceRect" presStyleCnt="0"/>
      <dgm:spPr/>
    </dgm:pt>
    <dgm:pt modelId="{FDBFCAD2-6CB5-FB43-B078-4DD70D482FB3}" type="pres">
      <dgm:prSet presAssocID="{2C3DEC73-F371-6143-ACD7-C3DB2E05B65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7334909-6B0E-2645-8778-524F1E57AABB}" srcId="{54CF2E69-5B93-4809-B103-7DBDABB1A170}" destId="{2C3DEC73-F371-6143-ACD7-C3DB2E05B653}" srcOrd="4" destOrd="0" parTransId="{CB08CD35-6AA9-BB49-B6B0-C9C8461AE8FE}" sibTransId="{46509201-D05B-6A49-87E8-A8370A40DAF1}"/>
    <dgm:cxn modelId="{98587F35-7CF0-8444-82F4-767B860C9CAE}" type="presOf" srcId="{D19F3E9B-5960-4519-B6F8-B80369527037}" destId="{B2FBFFF2-41CD-483A-93FA-1133F37BAB72}" srcOrd="0" destOrd="0" presId="urn:microsoft.com/office/officeart/2018/2/layout/IconVerticalSolidList"/>
    <dgm:cxn modelId="{3A8CF936-F8CA-4BA6-BD78-5248A09C1DF7}" srcId="{54CF2E69-5B93-4809-B103-7DBDABB1A170}" destId="{E3EBFB36-7CEA-48AF-8212-969F3A5852F2}" srcOrd="2" destOrd="0" parTransId="{F1B89671-4F04-45A9-B148-EB404BA1F973}" sibTransId="{675E57CC-6B33-4380-87DB-C05507C1E105}"/>
    <dgm:cxn modelId="{E6FC1652-5D3E-874E-BF13-EBBC4E985905}" type="presOf" srcId="{FA74D893-8412-4AB3-A7BD-C6D22CB92C24}" destId="{C734BD08-C71C-4871-9165-331FCC042726}" srcOrd="0" destOrd="0" presId="urn:microsoft.com/office/officeart/2018/2/layout/IconVerticalSolidList"/>
    <dgm:cxn modelId="{AD417887-F372-45B4-8325-1975F98B6E75}" srcId="{54CF2E69-5B93-4809-B103-7DBDABB1A170}" destId="{FA74D893-8412-4AB3-A7BD-C6D22CB92C24}" srcOrd="1" destOrd="0" parTransId="{819B30B3-008E-4004-BAF9-A7CEEE47E3ED}" sibTransId="{EAB0A2EB-06F1-4135-8D36-A593427446A1}"/>
    <dgm:cxn modelId="{363F58AE-6712-EA47-95D9-D2966D66FF42}" type="presOf" srcId="{E3EBFB36-7CEA-48AF-8212-969F3A5852F2}" destId="{2DF219B0-7800-4A53-AAD3-9FE5711B42BA}" srcOrd="0" destOrd="0" presId="urn:microsoft.com/office/officeart/2018/2/layout/IconVerticalSolidList"/>
    <dgm:cxn modelId="{11B932B3-3A99-4B98-98C1-2358F35C93B6}" srcId="{54CF2E69-5B93-4809-B103-7DBDABB1A170}" destId="{BA96BEB1-E261-49FB-ADB0-41117D0B13C4}" srcOrd="3" destOrd="0" parTransId="{2F7E0B2F-A4B5-420B-AC71-9FB4FAA22F01}" sibTransId="{B41E7003-4CB8-4555-B9A4-9ED350332406}"/>
    <dgm:cxn modelId="{974362B5-633A-FC4A-8D54-4B847886037E}" type="presOf" srcId="{2C3DEC73-F371-6143-ACD7-C3DB2E05B653}" destId="{FDBFCAD2-6CB5-FB43-B078-4DD70D482FB3}" srcOrd="0" destOrd="0" presId="urn:microsoft.com/office/officeart/2018/2/layout/IconVerticalSolidList"/>
    <dgm:cxn modelId="{E6CBE2D0-8038-42F0-A6B6-E5763432EA3F}" srcId="{54CF2E69-5B93-4809-B103-7DBDABB1A170}" destId="{D19F3E9B-5960-4519-B6F8-B80369527037}" srcOrd="0" destOrd="0" parTransId="{7EACDE85-87E6-4E13-82DD-94A5AE237C8F}" sibTransId="{1BAF2391-E79F-47F8-B93A-12D65C4CC0B8}"/>
    <dgm:cxn modelId="{054C01E0-C586-5D41-9DBF-20C0AB9ABFD0}" type="presOf" srcId="{54CF2E69-5B93-4809-B103-7DBDABB1A170}" destId="{7D409498-7FD3-4F57-AE38-14AD902CE3ED}" srcOrd="0" destOrd="0" presId="urn:microsoft.com/office/officeart/2018/2/layout/IconVerticalSolidList"/>
    <dgm:cxn modelId="{EBD5C2FA-C24C-3643-93B0-2E7FC26EE76A}" type="presOf" srcId="{BA96BEB1-E261-49FB-ADB0-41117D0B13C4}" destId="{423D7D51-73AD-4D62-9E38-77BE5A4D205C}" srcOrd="0" destOrd="0" presId="urn:microsoft.com/office/officeart/2018/2/layout/IconVerticalSolidList"/>
    <dgm:cxn modelId="{C1C8E5B2-B506-5D42-AC58-F8F595DF3647}" type="presParOf" srcId="{7D409498-7FD3-4F57-AE38-14AD902CE3ED}" destId="{8D1FB9EE-EFD7-497C-B875-CBC45DF9DFEA}" srcOrd="0" destOrd="0" presId="urn:microsoft.com/office/officeart/2018/2/layout/IconVerticalSolidList"/>
    <dgm:cxn modelId="{8DC08008-F8E7-5145-B743-CBE7A2DC4F26}" type="presParOf" srcId="{8D1FB9EE-EFD7-497C-B875-CBC45DF9DFEA}" destId="{081CCCD7-E24E-4812-B370-EBA41443D44A}" srcOrd="0" destOrd="0" presId="urn:microsoft.com/office/officeart/2018/2/layout/IconVerticalSolidList"/>
    <dgm:cxn modelId="{07C4E610-3B5D-7A44-9ADA-471E8CE4A79D}" type="presParOf" srcId="{8D1FB9EE-EFD7-497C-B875-CBC45DF9DFEA}" destId="{8A3B70DC-3A05-4762-A20D-2288B5ADDD4E}" srcOrd="1" destOrd="0" presId="urn:microsoft.com/office/officeart/2018/2/layout/IconVerticalSolidList"/>
    <dgm:cxn modelId="{EA6472CB-75FA-0D42-AEA2-9905631B73C0}" type="presParOf" srcId="{8D1FB9EE-EFD7-497C-B875-CBC45DF9DFEA}" destId="{482571E1-039B-4486-916C-F02AEA026938}" srcOrd="2" destOrd="0" presId="urn:microsoft.com/office/officeart/2018/2/layout/IconVerticalSolidList"/>
    <dgm:cxn modelId="{0E4644EF-21DC-1448-8B99-9EBC670F65C4}" type="presParOf" srcId="{8D1FB9EE-EFD7-497C-B875-CBC45DF9DFEA}" destId="{B2FBFFF2-41CD-483A-93FA-1133F37BAB72}" srcOrd="3" destOrd="0" presId="urn:microsoft.com/office/officeart/2018/2/layout/IconVerticalSolidList"/>
    <dgm:cxn modelId="{3346B42E-AC60-9345-8A23-D7FBE8150846}" type="presParOf" srcId="{7D409498-7FD3-4F57-AE38-14AD902CE3ED}" destId="{8239EB68-D69E-4C50-9D7A-F75E74AB8D9F}" srcOrd="1" destOrd="0" presId="urn:microsoft.com/office/officeart/2018/2/layout/IconVerticalSolidList"/>
    <dgm:cxn modelId="{B99F710F-05BB-0648-9984-D052BF2BE802}" type="presParOf" srcId="{7D409498-7FD3-4F57-AE38-14AD902CE3ED}" destId="{BB6FB730-0A1B-4F08-9C96-5BF655397DC0}" srcOrd="2" destOrd="0" presId="urn:microsoft.com/office/officeart/2018/2/layout/IconVerticalSolidList"/>
    <dgm:cxn modelId="{77E3A60D-CDCC-0B4A-890A-ED522E79EB19}" type="presParOf" srcId="{BB6FB730-0A1B-4F08-9C96-5BF655397DC0}" destId="{576E9EBB-5C6E-4B4D-BA3F-5D92D662ACFD}" srcOrd="0" destOrd="0" presId="urn:microsoft.com/office/officeart/2018/2/layout/IconVerticalSolidList"/>
    <dgm:cxn modelId="{93BBB1E6-7562-3640-9FE1-1908DBC241BD}" type="presParOf" srcId="{BB6FB730-0A1B-4F08-9C96-5BF655397DC0}" destId="{E126B791-4119-4026-8619-B72D654C1925}" srcOrd="1" destOrd="0" presId="urn:microsoft.com/office/officeart/2018/2/layout/IconVerticalSolidList"/>
    <dgm:cxn modelId="{EE1659A9-26F2-2646-8ED2-D0CB4C3BC79E}" type="presParOf" srcId="{BB6FB730-0A1B-4F08-9C96-5BF655397DC0}" destId="{3CD4B9DA-1DB8-4554-8B41-1EE8E802B479}" srcOrd="2" destOrd="0" presId="urn:microsoft.com/office/officeart/2018/2/layout/IconVerticalSolidList"/>
    <dgm:cxn modelId="{F8AAFCD2-1666-2B4F-A3C6-12972870FCEB}" type="presParOf" srcId="{BB6FB730-0A1B-4F08-9C96-5BF655397DC0}" destId="{C734BD08-C71C-4871-9165-331FCC042726}" srcOrd="3" destOrd="0" presId="urn:microsoft.com/office/officeart/2018/2/layout/IconVerticalSolidList"/>
    <dgm:cxn modelId="{5C5E2893-3A71-5645-B720-A4F8679D4551}" type="presParOf" srcId="{7D409498-7FD3-4F57-AE38-14AD902CE3ED}" destId="{D32EAF3B-A620-4B14-88C7-91AF2290726D}" srcOrd="3" destOrd="0" presId="urn:microsoft.com/office/officeart/2018/2/layout/IconVerticalSolidList"/>
    <dgm:cxn modelId="{E644EA12-0334-434E-9788-EFEF7E2DD080}" type="presParOf" srcId="{7D409498-7FD3-4F57-AE38-14AD902CE3ED}" destId="{F34AC130-08DC-427F-8A3A-B5149937BAF0}" srcOrd="4" destOrd="0" presId="urn:microsoft.com/office/officeart/2018/2/layout/IconVerticalSolidList"/>
    <dgm:cxn modelId="{028F87A3-6E95-6645-9DC2-A1835B5FC806}" type="presParOf" srcId="{F34AC130-08DC-427F-8A3A-B5149937BAF0}" destId="{CBBAE71B-CCDE-4A5D-931E-F0C00A0EE59A}" srcOrd="0" destOrd="0" presId="urn:microsoft.com/office/officeart/2018/2/layout/IconVerticalSolidList"/>
    <dgm:cxn modelId="{D4C65909-4D87-684E-A34E-49B2E55F0CEC}" type="presParOf" srcId="{F34AC130-08DC-427F-8A3A-B5149937BAF0}" destId="{85D74B65-72AF-4296-95C5-224FC7EEFDA7}" srcOrd="1" destOrd="0" presId="urn:microsoft.com/office/officeart/2018/2/layout/IconVerticalSolidList"/>
    <dgm:cxn modelId="{F1394949-D5F1-C949-8894-63C67FFE7AA7}" type="presParOf" srcId="{F34AC130-08DC-427F-8A3A-B5149937BAF0}" destId="{7E392D4E-E521-441F-8965-FD7A8BCAE2A2}" srcOrd="2" destOrd="0" presId="urn:microsoft.com/office/officeart/2018/2/layout/IconVerticalSolidList"/>
    <dgm:cxn modelId="{81D88A67-F06C-7547-BE69-A961EB27B299}" type="presParOf" srcId="{F34AC130-08DC-427F-8A3A-B5149937BAF0}" destId="{2DF219B0-7800-4A53-AAD3-9FE5711B42BA}" srcOrd="3" destOrd="0" presId="urn:microsoft.com/office/officeart/2018/2/layout/IconVerticalSolidList"/>
    <dgm:cxn modelId="{F61C743E-C888-5F48-A41F-2A7084B44369}" type="presParOf" srcId="{7D409498-7FD3-4F57-AE38-14AD902CE3ED}" destId="{EAB03485-7368-4F85-9B21-8476D9826871}" srcOrd="5" destOrd="0" presId="urn:microsoft.com/office/officeart/2018/2/layout/IconVerticalSolidList"/>
    <dgm:cxn modelId="{2099BC12-3FE4-6044-885B-AF1409CBA6DF}" type="presParOf" srcId="{7D409498-7FD3-4F57-AE38-14AD902CE3ED}" destId="{370B737D-28F5-42B5-AD36-F8F5CD117683}" srcOrd="6" destOrd="0" presId="urn:microsoft.com/office/officeart/2018/2/layout/IconVerticalSolidList"/>
    <dgm:cxn modelId="{25CA3846-6E89-C842-8285-343F2D8439F6}" type="presParOf" srcId="{370B737D-28F5-42B5-AD36-F8F5CD117683}" destId="{14C16A6A-18D5-4095-8DFC-D07EC1C58CC6}" srcOrd="0" destOrd="0" presId="urn:microsoft.com/office/officeart/2018/2/layout/IconVerticalSolidList"/>
    <dgm:cxn modelId="{F9422357-EED0-234D-9105-F2515362F05E}" type="presParOf" srcId="{370B737D-28F5-42B5-AD36-F8F5CD117683}" destId="{EF586618-762A-4FD4-BAB5-E0D8CC6EF07D}" srcOrd="1" destOrd="0" presId="urn:microsoft.com/office/officeart/2018/2/layout/IconVerticalSolidList"/>
    <dgm:cxn modelId="{5CB7FAE7-5137-154A-9272-07BAE57A9032}" type="presParOf" srcId="{370B737D-28F5-42B5-AD36-F8F5CD117683}" destId="{AD6CCD18-DAF1-4EAF-ABA3-4F4ACF1C0376}" srcOrd="2" destOrd="0" presId="urn:microsoft.com/office/officeart/2018/2/layout/IconVerticalSolidList"/>
    <dgm:cxn modelId="{5FC776B9-E329-624B-B513-E0B259C2039E}" type="presParOf" srcId="{370B737D-28F5-42B5-AD36-F8F5CD117683}" destId="{423D7D51-73AD-4D62-9E38-77BE5A4D205C}" srcOrd="3" destOrd="0" presId="urn:microsoft.com/office/officeart/2018/2/layout/IconVerticalSolidList"/>
    <dgm:cxn modelId="{D063522F-FCC8-BC4B-BC3D-79EBC8E8F801}" type="presParOf" srcId="{7D409498-7FD3-4F57-AE38-14AD902CE3ED}" destId="{4B8D5FFA-DF1D-9541-80D9-F6A929D67839}" srcOrd="7" destOrd="0" presId="urn:microsoft.com/office/officeart/2018/2/layout/IconVerticalSolidList"/>
    <dgm:cxn modelId="{7024CFAB-F494-DA47-A385-16657C28D79E}" type="presParOf" srcId="{7D409498-7FD3-4F57-AE38-14AD902CE3ED}" destId="{D160FF27-E8EB-E549-9970-D242B5363212}" srcOrd="8" destOrd="0" presId="urn:microsoft.com/office/officeart/2018/2/layout/IconVerticalSolidList"/>
    <dgm:cxn modelId="{D46D5D97-0410-DB45-B784-EAAD2900E2E0}" type="presParOf" srcId="{D160FF27-E8EB-E549-9970-D242B5363212}" destId="{4F8D8B35-3244-F044-869F-9D01ABC2844C}" srcOrd="0" destOrd="0" presId="urn:microsoft.com/office/officeart/2018/2/layout/IconVerticalSolidList"/>
    <dgm:cxn modelId="{CAA1B869-6149-8F48-B5BA-FF5E090FD379}" type="presParOf" srcId="{D160FF27-E8EB-E549-9970-D242B5363212}" destId="{DEEFB472-0CDE-5340-B4A8-B20B71CC60F2}" srcOrd="1" destOrd="0" presId="urn:microsoft.com/office/officeart/2018/2/layout/IconVerticalSolidList"/>
    <dgm:cxn modelId="{A40CE15A-4C0B-3545-B17D-3FCA03964E13}" type="presParOf" srcId="{D160FF27-E8EB-E549-9970-D242B5363212}" destId="{9F8B94D8-A946-5341-8901-2B70652F7AD7}" srcOrd="2" destOrd="0" presId="urn:microsoft.com/office/officeart/2018/2/layout/IconVerticalSolidList"/>
    <dgm:cxn modelId="{DB7C0400-515B-AC46-AD3E-79E9429E3C0C}" type="presParOf" srcId="{D160FF27-E8EB-E549-9970-D242B5363212}" destId="{FDBFCAD2-6CB5-FB43-B078-4DD70D482FB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6102D0E1-D0F2-4CA8-BFE1-81F3861741F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92D063-B5A7-4D98-A429-FD4C49B512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Develop future programs</a:t>
          </a:r>
          <a:endParaRPr lang="en-US" dirty="0"/>
        </a:p>
      </dgm:t>
    </dgm:pt>
    <dgm:pt modelId="{FA74A230-D322-4297-B50E-89F505F26B3A}" type="parTrans" cxnId="{B80AF43D-41D1-4BCF-A63B-044055C539CD}">
      <dgm:prSet/>
      <dgm:spPr/>
      <dgm:t>
        <a:bodyPr/>
        <a:lstStyle/>
        <a:p>
          <a:endParaRPr lang="en-US"/>
        </a:p>
      </dgm:t>
    </dgm:pt>
    <dgm:pt modelId="{C7D3728A-808B-4B20-A3E4-5CC8313152F2}" type="sibTrans" cxnId="{B80AF43D-41D1-4BCF-A63B-044055C539CD}">
      <dgm:prSet/>
      <dgm:spPr/>
      <dgm:t>
        <a:bodyPr/>
        <a:lstStyle/>
        <a:p>
          <a:endParaRPr lang="en-US"/>
        </a:p>
      </dgm:t>
    </dgm:pt>
    <dgm:pt modelId="{5DF01899-AAD1-4832-97DE-D6F2CCD0AB0D}">
      <dgm:prSet/>
      <dgm:spPr/>
      <dgm:t>
        <a:bodyPr/>
        <a:lstStyle/>
        <a:p>
          <a:endParaRPr lang="en-GB"/>
        </a:p>
      </dgm:t>
    </dgm:pt>
    <dgm:pt modelId="{23352A76-5E12-498A-969A-E64EA0512E26}" type="parTrans" cxnId="{01ED7E58-C5C2-4D27-9849-054ACF1AFAA5}">
      <dgm:prSet/>
      <dgm:spPr/>
      <dgm:t>
        <a:bodyPr/>
        <a:lstStyle/>
        <a:p>
          <a:endParaRPr lang="en-US"/>
        </a:p>
      </dgm:t>
    </dgm:pt>
    <dgm:pt modelId="{CBF69BF6-5971-4AB0-97D1-37F629D9433C}" type="sibTrans" cxnId="{01ED7E58-C5C2-4D27-9849-054ACF1AFAA5}">
      <dgm:prSet/>
      <dgm:spPr/>
      <dgm:t>
        <a:bodyPr/>
        <a:lstStyle/>
        <a:p>
          <a:endParaRPr lang="en-US"/>
        </a:p>
      </dgm:t>
    </dgm:pt>
    <dgm:pt modelId="{8F6113EC-DD08-4BF7-BDFF-93E180C54FEB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 dirty="0"/>
            <a:t>Improved Conductor training</a:t>
          </a:r>
          <a:endParaRPr lang="en-US" dirty="0"/>
        </a:p>
      </dgm:t>
    </dgm:pt>
    <dgm:pt modelId="{8E4FF6C7-6F52-4E83-B92E-38A4B7FB2BE9}" type="parTrans" cxnId="{5A52FE81-FD3C-408B-B8C0-AA4B76A20BCA}">
      <dgm:prSet/>
      <dgm:spPr/>
      <dgm:t>
        <a:bodyPr/>
        <a:lstStyle/>
        <a:p>
          <a:endParaRPr lang="en-US"/>
        </a:p>
      </dgm:t>
    </dgm:pt>
    <dgm:pt modelId="{D6CE13CA-C06B-4D06-A4EB-22B7A7563135}" type="sibTrans" cxnId="{5A52FE81-FD3C-408B-B8C0-AA4B76A20BCA}">
      <dgm:prSet/>
      <dgm:spPr/>
      <dgm:t>
        <a:bodyPr/>
        <a:lstStyle/>
        <a:p>
          <a:endParaRPr lang="en-US"/>
        </a:p>
      </dgm:t>
    </dgm:pt>
    <dgm:pt modelId="{C49BA27D-A15F-42C3-9BFE-C345F7B5AB58}">
      <dgm:prSet/>
      <dgm:spPr/>
      <dgm:t>
        <a:bodyPr/>
        <a:lstStyle/>
        <a:p>
          <a:endParaRPr lang="en-GB"/>
        </a:p>
      </dgm:t>
    </dgm:pt>
    <dgm:pt modelId="{BACD14EF-435C-4206-8228-4A8410E60BC4}" type="parTrans" cxnId="{00AFE3EC-9BC2-4652-8A0A-03A36DFD671A}">
      <dgm:prSet/>
      <dgm:spPr/>
      <dgm:t>
        <a:bodyPr/>
        <a:lstStyle/>
        <a:p>
          <a:endParaRPr lang="en-US"/>
        </a:p>
      </dgm:t>
    </dgm:pt>
    <dgm:pt modelId="{547EA16D-B660-48F2-8060-DC20D1A81E98}" type="sibTrans" cxnId="{00AFE3EC-9BC2-4652-8A0A-03A36DFD671A}">
      <dgm:prSet/>
      <dgm:spPr/>
      <dgm:t>
        <a:bodyPr/>
        <a:lstStyle/>
        <a:p>
          <a:endParaRPr lang="en-US"/>
        </a:p>
      </dgm:t>
    </dgm:pt>
    <dgm:pt modelId="{A8E8A57E-05D2-4B82-B0BC-B665C3721A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Choir in the community</a:t>
          </a:r>
        </a:p>
        <a:p>
          <a:pPr>
            <a:lnSpc>
              <a:spcPct val="100000"/>
            </a:lnSpc>
          </a:pPr>
          <a:r>
            <a:rPr lang="en-US" b="1" dirty="0"/>
            <a:t>Outreach programs</a:t>
          </a:r>
          <a:endParaRPr lang="en-US" dirty="0"/>
        </a:p>
      </dgm:t>
    </dgm:pt>
    <dgm:pt modelId="{B1963969-5299-4E13-8E83-0A00D90AC886}" type="parTrans" cxnId="{8BD1CA2E-26CC-454E-BCDA-BDE605F2534A}">
      <dgm:prSet/>
      <dgm:spPr/>
      <dgm:t>
        <a:bodyPr/>
        <a:lstStyle/>
        <a:p>
          <a:endParaRPr lang="en-US"/>
        </a:p>
      </dgm:t>
    </dgm:pt>
    <dgm:pt modelId="{65906A68-A4A2-4C24-A33A-F5C6809ADC87}" type="sibTrans" cxnId="{8BD1CA2E-26CC-454E-BCDA-BDE605F2534A}">
      <dgm:prSet/>
      <dgm:spPr/>
      <dgm:t>
        <a:bodyPr/>
        <a:lstStyle/>
        <a:p>
          <a:endParaRPr lang="en-US"/>
        </a:p>
      </dgm:t>
    </dgm:pt>
    <dgm:pt modelId="{78EEAF3A-CC51-47B0-B260-51BB12F33775}">
      <dgm:prSet/>
      <dgm:spPr/>
      <dgm:t>
        <a:bodyPr/>
        <a:lstStyle/>
        <a:p>
          <a:endParaRPr lang="en-GB"/>
        </a:p>
      </dgm:t>
    </dgm:pt>
    <dgm:pt modelId="{FBE20870-136E-43F3-BACF-0BD89810CF55}" type="parTrans" cxnId="{B3792311-552E-4D72-BD33-7F33E7BF1997}">
      <dgm:prSet/>
      <dgm:spPr/>
      <dgm:t>
        <a:bodyPr/>
        <a:lstStyle/>
        <a:p>
          <a:endParaRPr lang="en-US"/>
        </a:p>
      </dgm:t>
    </dgm:pt>
    <dgm:pt modelId="{6211329C-F783-4644-951D-3DFA481E717F}" type="sibTrans" cxnId="{B3792311-552E-4D72-BD33-7F33E7BF1997}">
      <dgm:prSet/>
      <dgm:spPr/>
      <dgm:t>
        <a:bodyPr/>
        <a:lstStyle/>
        <a:p>
          <a:endParaRPr lang="en-US"/>
        </a:p>
      </dgm:t>
    </dgm:pt>
    <dgm:pt modelId="{04D9105A-BBE9-4D3A-9BE9-C8317035B1CB}">
      <dgm:prSet/>
      <dgm:spPr/>
      <dgm:t>
        <a:bodyPr/>
        <a:lstStyle/>
        <a:p>
          <a:pPr>
            <a:lnSpc>
              <a:spcPct val="100000"/>
            </a:lnSpc>
          </a:pPr>
          <a:r>
            <a:rPr lang="en-IE" b="1" i="0"/>
            <a:t>Early Music exposure/education:</a:t>
          </a:r>
          <a:endParaRPr lang="en-US"/>
        </a:p>
      </dgm:t>
    </dgm:pt>
    <dgm:pt modelId="{1AB75BE5-38AF-481C-9575-AF1723F1A875}" type="parTrans" cxnId="{C41738A3-C829-4B00-A70D-D1208E7CA144}">
      <dgm:prSet/>
      <dgm:spPr/>
      <dgm:t>
        <a:bodyPr/>
        <a:lstStyle/>
        <a:p>
          <a:endParaRPr lang="en-US"/>
        </a:p>
      </dgm:t>
    </dgm:pt>
    <dgm:pt modelId="{B3DB61C3-6587-4053-A52D-8275F81EB5B0}" type="sibTrans" cxnId="{C41738A3-C829-4B00-A70D-D1208E7CA144}">
      <dgm:prSet/>
      <dgm:spPr/>
      <dgm:t>
        <a:bodyPr/>
        <a:lstStyle/>
        <a:p>
          <a:endParaRPr lang="en-US"/>
        </a:p>
      </dgm:t>
    </dgm:pt>
    <dgm:pt modelId="{89982210-0291-4CF9-846C-005CAA12CA22}">
      <dgm:prSet/>
      <dgm:spPr/>
      <dgm:t>
        <a:bodyPr/>
        <a:lstStyle/>
        <a:p>
          <a:endParaRPr lang="en-GB"/>
        </a:p>
      </dgm:t>
    </dgm:pt>
    <dgm:pt modelId="{30D25527-FDDF-4670-8B53-327EE3139FCE}" type="parTrans" cxnId="{05ACAFB0-1CB8-4808-A313-7382ECE5C59E}">
      <dgm:prSet/>
      <dgm:spPr/>
      <dgm:t>
        <a:bodyPr/>
        <a:lstStyle/>
        <a:p>
          <a:endParaRPr lang="en-US"/>
        </a:p>
      </dgm:t>
    </dgm:pt>
    <dgm:pt modelId="{F7CB5069-5A17-4781-8F9F-9ECB3CC869EB}" type="sibTrans" cxnId="{05ACAFB0-1CB8-4808-A313-7382ECE5C59E}">
      <dgm:prSet/>
      <dgm:spPr/>
      <dgm:t>
        <a:bodyPr/>
        <a:lstStyle/>
        <a:p>
          <a:endParaRPr lang="en-US"/>
        </a:p>
      </dgm:t>
    </dgm:pt>
    <dgm:pt modelId="{75459BC6-39EB-4A6B-A624-6EC5274C5CA4}" type="pres">
      <dgm:prSet presAssocID="{6102D0E1-D0F2-4CA8-BFE1-81F3861741F8}" presName="root" presStyleCnt="0">
        <dgm:presLayoutVars>
          <dgm:dir/>
          <dgm:resizeHandles val="exact"/>
        </dgm:presLayoutVars>
      </dgm:prSet>
      <dgm:spPr/>
    </dgm:pt>
    <dgm:pt modelId="{AAB4CEE1-DC52-449F-B174-D05A34F7C473}" type="pres">
      <dgm:prSet presAssocID="{D692D063-B5A7-4D98-A429-FD4C49B5129A}" presName="compNode" presStyleCnt="0"/>
      <dgm:spPr/>
    </dgm:pt>
    <dgm:pt modelId="{0C0BD9DF-305D-4B64-B4F6-2683BBCFA85D}" type="pres">
      <dgm:prSet presAssocID="{D692D063-B5A7-4D98-A429-FD4C49B5129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4D822E1-17A5-42C5-B4EF-2F5D04627514}" type="pres">
      <dgm:prSet presAssocID="{D692D063-B5A7-4D98-A429-FD4C49B5129A}" presName="spaceRect" presStyleCnt="0"/>
      <dgm:spPr/>
    </dgm:pt>
    <dgm:pt modelId="{45F48B75-87DF-4A4C-AEC1-F3EEC9183ECF}" type="pres">
      <dgm:prSet presAssocID="{D692D063-B5A7-4D98-A429-FD4C49B5129A}" presName="textRect" presStyleLbl="revTx" presStyleIdx="0" presStyleCnt="4">
        <dgm:presLayoutVars>
          <dgm:chMax val="1"/>
          <dgm:chPref val="1"/>
        </dgm:presLayoutVars>
      </dgm:prSet>
      <dgm:spPr/>
    </dgm:pt>
    <dgm:pt modelId="{8C2C60DF-F20E-4C58-9250-CEED82BB5377}" type="pres">
      <dgm:prSet presAssocID="{C7D3728A-808B-4B20-A3E4-5CC8313152F2}" presName="sibTrans" presStyleCnt="0"/>
      <dgm:spPr/>
    </dgm:pt>
    <dgm:pt modelId="{8EE6E10C-6674-48B5-802E-E1FAC10289A9}" type="pres">
      <dgm:prSet presAssocID="{8F6113EC-DD08-4BF7-BDFF-93E180C54FEB}" presName="compNode" presStyleCnt="0"/>
      <dgm:spPr/>
    </dgm:pt>
    <dgm:pt modelId="{11C2D400-A3E1-44CB-BC3A-E0C18FCE6E7E}" type="pres">
      <dgm:prSet presAssocID="{8F6113EC-DD08-4BF7-BDFF-93E180C54FE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"/>
        </a:ext>
      </dgm:extLst>
    </dgm:pt>
    <dgm:pt modelId="{1FD163DE-78A6-47F5-A080-86C490946ABC}" type="pres">
      <dgm:prSet presAssocID="{8F6113EC-DD08-4BF7-BDFF-93E180C54FEB}" presName="spaceRect" presStyleCnt="0"/>
      <dgm:spPr/>
    </dgm:pt>
    <dgm:pt modelId="{6FAFE0CF-F811-4EBC-AEBB-052C726C73F2}" type="pres">
      <dgm:prSet presAssocID="{8F6113EC-DD08-4BF7-BDFF-93E180C54FEB}" presName="textRect" presStyleLbl="revTx" presStyleIdx="1" presStyleCnt="4">
        <dgm:presLayoutVars>
          <dgm:chMax val="1"/>
          <dgm:chPref val="1"/>
        </dgm:presLayoutVars>
      </dgm:prSet>
      <dgm:spPr/>
    </dgm:pt>
    <dgm:pt modelId="{3B0C3033-1C8D-40AB-8022-CC55664962CA}" type="pres">
      <dgm:prSet presAssocID="{D6CE13CA-C06B-4D06-A4EB-22B7A7563135}" presName="sibTrans" presStyleCnt="0"/>
      <dgm:spPr/>
    </dgm:pt>
    <dgm:pt modelId="{D33337DF-E04A-4339-A9BF-3AC8760FF7C1}" type="pres">
      <dgm:prSet presAssocID="{A8E8A57E-05D2-4B82-B0BC-B665C3721A86}" presName="compNode" presStyleCnt="0"/>
      <dgm:spPr/>
    </dgm:pt>
    <dgm:pt modelId="{9362CCF1-8F7C-4FCC-AFAD-57C787D6BD81}" type="pres">
      <dgm:prSet presAssocID="{A8E8A57E-05D2-4B82-B0BC-B665C3721A8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ductor"/>
        </a:ext>
      </dgm:extLst>
    </dgm:pt>
    <dgm:pt modelId="{14B5857A-AED8-4E9D-8BA3-C803A1DAECB8}" type="pres">
      <dgm:prSet presAssocID="{A8E8A57E-05D2-4B82-B0BC-B665C3721A86}" presName="spaceRect" presStyleCnt="0"/>
      <dgm:spPr/>
    </dgm:pt>
    <dgm:pt modelId="{7445E315-E957-48E5-8EB5-7E5927FAA4FC}" type="pres">
      <dgm:prSet presAssocID="{A8E8A57E-05D2-4B82-B0BC-B665C3721A86}" presName="textRect" presStyleLbl="revTx" presStyleIdx="2" presStyleCnt="4">
        <dgm:presLayoutVars>
          <dgm:chMax val="1"/>
          <dgm:chPref val="1"/>
        </dgm:presLayoutVars>
      </dgm:prSet>
      <dgm:spPr/>
    </dgm:pt>
    <dgm:pt modelId="{389074CD-4D31-4491-AE13-50FB42EA833A}" type="pres">
      <dgm:prSet presAssocID="{65906A68-A4A2-4C24-A33A-F5C6809ADC87}" presName="sibTrans" presStyleCnt="0"/>
      <dgm:spPr/>
    </dgm:pt>
    <dgm:pt modelId="{74FA1F3F-CE81-4501-A6B1-7F85459F3987}" type="pres">
      <dgm:prSet presAssocID="{04D9105A-BBE9-4D3A-9BE9-C8317035B1CB}" presName="compNode" presStyleCnt="0"/>
      <dgm:spPr/>
    </dgm:pt>
    <dgm:pt modelId="{37A6032B-D9F8-42F5-923B-81A48E246B0B}" type="pres">
      <dgm:prSet presAssocID="{04D9105A-BBE9-4D3A-9BE9-C8317035B1C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E6AFAFAC-0AB0-4624-AD71-E4E0A8829E84}" type="pres">
      <dgm:prSet presAssocID="{04D9105A-BBE9-4D3A-9BE9-C8317035B1CB}" presName="spaceRect" presStyleCnt="0"/>
      <dgm:spPr/>
    </dgm:pt>
    <dgm:pt modelId="{1AB049D3-62A6-4D04-AA82-84E3C7858913}" type="pres">
      <dgm:prSet presAssocID="{04D9105A-BBE9-4D3A-9BE9-C8317035B1C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792311-552E-4D72-BD33-7F33E7BF1997}" srcId="{A8E8A57E-05D2-4B82-B0BC-B665C3721A86}" destId="{78EEAF3A-CC51-47B0-B260-51BB12F33775}" srcOrd="0" destOrd="0" parTransId="{FBE20870-136E-43F3-BACF-0BD89810CF55}" sibTransId="{6211329C-F783-4644-951D-3DFA481E717F}"/>
    <dgm:cxn modelId="{8BD1CA2E-26CC-454E-BCDA-BDE605F2534A}" srcId="{6102D0E1-D0F2-4CA8-BFE1-81F3861741F8}" destId="{A8E8A57E-05D2-4B82-B0BC-B665C3721A86}" srcOrd="2" destOrd="0" parTransId="{B1963969-5299-4E13-8E83-0A00D90AC886}" sibTransId="{65906A68-A4A2-4C24-A33A-F5C6809ADC87}"/>
    <dgm:cxn modelId="{2D1D7334-CCF2-4C0B-9D9E-41044510517E}" type="presOf" srcId="{6102D0E1-D0F2-4CA8-BFE1-81F3861741F8}" destId="{75459BC6-39EB-4A6B-A624-6EC5274C5CA4}" srcOrd="0" destOrd="0" presId="urn:microsoft.com/office/officeart/2018/2/layout/IconLabelList"/>
    <dgm:cxn modelId="{B80AF43D-41D1-4BCF-A63B-044055C539CD}" srcId="{6102D0E1-D0F2-4CA8-BFE1-81F3861741F8}" destId="{D692D063-B5A7-4D98-A429-FD4C49B5129A}" srcOrd="0" destOrd="0" parTransId="{FA74A230-D322-4297-B50E-89F505F26B3A}" sibTransId="{C7D3728A-808B-4B20-A3E4-5CC8313152F2}"/>
    <dgm:cxn modelId="{80AD9E53-D630-4142-A531-540C5C86FAE0}" type="presOf" srcId="{8F6113EC-DD08-4BF7-BDFF-93E180C54FEB}" destId="{6FAFE0CF-F811-4EBC-AEBB-052C726C73F2}" srcOrd="0" destOrd="0" presId="urn:microsoft.com/office/officeart/2018/2/layout/IconLabelList"/>
    <dgm:cxn modelId="{01ED7E58-C5C2-4D27-9849-054ACF1AFAA5}" srcId="{D692D063-B5A7-4D98-A429-FD4C49B5129A}" destId="{5DF01899-AAD1-4832-97DE-D6F2CCD0AB0D}" srcOrd="0" destOrd="0" parTransId="{23352A76-5E12-498A-969A-E64EA0512E26}" sibTransId="{CBF69BF6-5971-4AB0-97D1-37F629D9433C}"/>
    <dgm:cxn modelId="{5A52FE81-FD3C-408B-B8C0-AA4B76A20BCA}" srcId="{6102D0E1-D0F2-4CA8-BFE1-81F3861741F8}" destId="{8F6113EC-DD08-4BF7-BDFF-93E180C54FEB}" srcOrd="1" destOrd="0" parTransId="{8E4FF6C7-6F52-4E83-B92E-38A4B7FB2BE9}" sibTransId="{D6CE13CA-C06B-4D06-A4EB-22B7A7563135}"/>
    <dgm:cxn modelId="{C41738A3-C829-4B00-A70D-D1208E7CA144}" srcId="{6102D0E1-D0F2-4CA8-BFE1-81F3861741F8}" destId="{04D9105A-BBE9-4D3A-9BE9-C8317035B1CB}" srcOrd="3" destOrd="0" parTransId="{1AB75BE5-38AF-481C-9575-AF1723F1A875}" sibTransId="{B3DB61C3-6587-4053-A52D-8275F81EB5B0}"/>
    <dgm:cxn modelId="{9966FEA6-08D9-40FD-9369-600EF0E007F9}" type="presOf" srcId="{A8E8A57E-05D2-4B82-B0BC-B665C3721A86}" destId="{7445E315-E957-48E5-8EB5-7E5927FAA4FC}" srcOrd="0" destOrd="0" presId="urn:microsoft.com/office/officeart/2018/2/layout/IconLabelList"/>
    <dgm:cxn modelId="{2A9F30AB-B5EE-4310-A7B8-A823EE82E40C}" type="presOf" srcId="{D692D063-B5A7-4D98-A429-FD4C49B5129A}" destId="{45F48B75-87DF-4A4C-AEC1-F3EEC9183ECF}" srcOrd="0" destOrd="0" presId="urn:microsoft.com/office/officeart/2018/2/layout/IconLabelList"/>
    <dgm:cxn modelId="{05ACAFB0-1CB8-4808-A313-7382ECE5C59E}" srcId="{04D9105A-BBE9-4D3A-9BE9-C8317035B1CB}" destId="{89982210-0291-4CF9-846C-005CAA12CA22}" srcOrd="0" destOrd="0" parTransId="{30D25527-FDDF-4670-8B53-327EE3139FCE}" sibTransId="{F7CB5069-5A17-4781-8F9F-9ECB3CC869EB}"/>
    <dgm:cxn modelId="{4F4067DF-D3C3-42B3-843B-369EE0352130}" type="presOf" srcId="{04D9105A-BBE9-4D3A-9BE9-C8317035B1CB}" destId="{1AB049D3-62A6-4D04-AA82-84E3C7858913}" srcOrd="0" destOrd="0" presId="urn:microsoft.com/office/officeart/2018/2/layout/IconLabelList"/>
    <dgm:cxn modelId="{00AFE3EC-9BC2-4652-8A0A-03A36DFD671A}" srcId="{8F6113EC-DD08-4BF7-BDFF-93E180C54FEB}" destId="{C49BA27D-A15F-42C3-9BFE-C345F7B5AB58}" srcOrd="0" destOrd="0" parTransId="{BACD14EF-435C-4206-8228-4A8410E60BC4}" sibTransId="{547EA16D-B660-48F2-8060-DC20D1A81E98}"/>
    <dgm:cxn modelId="{21BA6A30-2106-4B73-8D5D-E68CB6E72928}" type="presParOf" srcId="{75459BC6-39EB-4A6B-A624-6EC5274C5CA4}" destId="{AAB4CEE1-DC52-449F-B174-D05A34F7C473}" srcOrd="0" destOrd="0" presId="urn:microsoft.com/office/officeart/2018/2/layout/IconLabelList"/>
    <dgm:cxn modelId="{8D6DF7CA-1F76-41D0-B296-5D7432238CF4}" type="presParOf" srcId="{AAB4CEE1-DC52-449F-B174-D05A34F7C473}" destId="{0C0BD9DF-305D-4B64-B4F6-2683BBCFA85D}" srcOrd="0" destOrd="0" presId="urn:microsoft.com/office/officeart/2018/2/layout/IconLabelList"/>
    <dgm:cxn modelId="{3D4EE745-FD02-4948-BFEA-E98206DE0AA7}" type="presParOf" srcId="{AAB4CEE1-DC52-449F-B174-D05A34F7C473}" destId="{54D822E1-17A5-42C5-B4EF-2F5D04627514}" srcOrd="1" destOrd="0" presId="urn:microsoft.com/office/officeart/2018/2/layout/IconLabelList"/>
    <dgm:cxn modelId="{7EC7F1FA-B4CB-4174-8940-411148DD6538}" type="presParOf" srcId="{AAB4CEE1-DC52-449F-B174-D05A34F7C473}" destId="{45F48B75-87DF-4A4C-AEC1-F3EEC9183ECF}" srcOrd="2" destOrd="0" presId="urn:microsoft.com/office/officeart/2018/2/layout/IconLabelList"/>
    <dgm:cxn modelId="{4E729DBC-AA1B-415E-B02A-D3EBF72F33E8}" type="presParOf" srcId="{75459BC6-39EB-4A6B-A624-6EC5274C5CA4}" destId="{8C2C60DF-F20E-4C58-9250-CEED82BB5377}" srcOrd="1" destOrd="0" presId="urn:microsoft.com/office/officeart/2018/2/layout/IconLabelList"/>
    <dgm:cxn modelId="{4C1C5D7B-6A94-452F-8E2D-A7E3EE9EAD81}" type="presParOf" srcId="{75459BC6-39EB-4A6B-A624-6EC5274C5CA4}" destId="{8EE6E10C-6674-48B5-802E-E1FAC10289A9}" srcOrd="2" destOrd="0" presId="urn:microsoft.com/office/officeart/2018/2/layout/IconLabelList"/>
    <dgm:cxn modelId="{1CAA0A81-8B2D-4EFB-99EF-15D78520B248}" type="presParOf" srcId="{8EE6E10C-6674-48B5-802E-E1FAC10289A9}" destId="{11C2D400-A3E1-44CB-BC3A-E0C18FCE6E7E}" srcOrd="0" destOrd="0" presId="urn:microsoft.com/office/officeart/2018/2/layout/IconLabelList"/>
    <dgm:cxn modelId="{F1503E5B-6D79-4B8F-842D-949809FC86CA}" type="presParOf" srcId="{8EE6E10C-6674-48B5-802E-E1FAC10289A9}" destId="{1FD163DE-78A6-47F5-A080-86C490946ABC}" srcOrd="1" destOrd="0" presId="urn:microsoft.com/office/officeart/2018/2/layout/IconLabelList"/>
    <dgm:cxn modelId="{1BDE41E0-55AE-41AC-8BD7-F0F066BD45DE}" type="presParOf" srcId="{8EE6E10C-6674-48B5-802E-E1FAC10289A9}" destId="{6FAFE0CF-F811-4EBC-AEBB-052C726C73F2}" srcOrd="2" destOrd="0" presId="urn:microsoft.com/office/officeart/2018/2/layout/IconLabelList"/>
    <dgm:cxn modelId="{1948269F-E497-474B-9EDD-0776EEF8E4A7}" type="presParOf" srcId="{75459BC6-39EB-4A6B-A624-6EC5274C5CA4}" destId="{3B0C3033-1C8D-40AB-8022-CC55664962CA}" srcOrd="3" destOrd="0" presId="urn:microsoft.com/office/officeart/2018/2/layout/IconLabelList"/>
    <dgm:cxn modelId="{BF3CAB95-35B4-4039-ADD9-3C188D7AAF3D}" type="presParOf" srcId="{75459BC6-39EB-4A6B-A624-6EC5274C5CA4}" destId="{D33337DF-E04A-4339-A9BF-3AC8760FF7C1}" srcOrd="4" destOrd="0" presId="urn:microsoft.com/office/officeart/2018/2/layout/IconLabelList"/>
    <dgm:cxn modelId="{EB484A33-BE07-4C8C-8988-E388F5B6603D}" type="presParOf" srcId="{D33337DF-E04A-4339-A9BF-3AC8760FF7C1}" destId="{9362CCF1-8F7C-4FCC-AFAD-57C787D6BD81}" srcOrd="0" destOrd="0" presId="urn:microsoft.com/office/officeart/2018/2/layout/IconLabelList"/>
    <dgm:cxn modelId="{5280AAF8-3012-4168-9892-770DC8626AB2}" type="presParOf" srcId="{D33337DF-E04A-4339-A9BF-3AC8760FF7C1}" destId="{14B5857A-AED8-4E9D-8BA3-C803A1DAECB8}" srcOrd="1" destOrd="0" presId="urn:microsoft.com/office/officeart/2018/2/layout/IconLabelList"/>
    <dgm:cxn modelId="{EF3AB74E-6128-49ED-993D-5CA4EB6EC61E}" type="presParOf" srcId="{D33337DF-E04A-4339-A9BF-3AC8760FF7C1}" destId="{7445E315-E957-48E5-8EB5-7E5927FAA4FC}" srcOrd="2" destOrd="0" presId="urn:microsoft.com/office/officeart/2018/2/layout/IconLabelList"/>
    <dgm:cxn modelId="{3C4B1074-8CC7-45C0-AE08-8842AB238501}" type="presParOf" srcId="{75459BC6-39EB-4A6B-A624-6EC5274C5CA4}" destId="{389074CD-4D31-4491-AE13-50FB42EA833A}" srcOrd="5" destOrd="0" presId="urn:microsoft.com/office/officeart/2018/2/layout/IconLabelList"/>
    <dgm:cxn modelId="{50D46C3F-A9CA-40C4-AF0B-D6BE6C377D60}" type="presParOf" srcId="{75459BC6-39EB-4A6B-A624-6EC5274C5CA4}" destId="{74FA1F3F-CE81-4501-A6B1-7F85459F3987}" srcOrd="6" destOrd="0" presId="urn:microsoft.com/office/officeart/2018/2/layout/IconLabelList"/>
    <dgm:cxn modelId="{2902E8CD-683A-4385-A288-F6A4F4BCF967}" type="presParOf" srcId="{74FA1F3F-CE81-4501-A6B1-7F85459F3987}" destId="{37A6032B-D9F8-42F5-923B-81A48E246B0B}" srcOrd="0" destOrd="0" presId="urn:microsoft.com/office/officeart/2018/2/layout/IconLabelList"/>
    <dgm:cxn modelId="{CEFF61E2-9A24-41B6-8EDA-A3ED9FDE60A0}" type="presParOf" srcId="{74FA1F3F-CE81-4501-A6B1-7F85459F3987}" destId="{E6AFAFAC-0AB0-4624-AD71-E4E0A8829E84}" srcOrd="1" destOrd="0" presId="urn:microsoft.com/office/officeart/2018/2/layout/IconLabelList"/>
    <dgm:cxn modelId="{10CACD98-DC3C-4807-BFD4-970009503CDD}" type="presParOf" srcId="{74FA1F3F-CE81-4501-A6B1-7F85459F3987}" destId="{1AB049D3-62A6-4D04-AA82-84E3C785891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28A21C-1BEA-B946-B01A-9E0E956E6983}">
      <dsp:nvSpPr>
        <dsp:cNvPr id="0" name=""/>
        <dsp:cNvSpPr/>
      </dsp:nvSpPr>
      <dsp:spPr>
        <a:xfrm>
          <a:off x="2989366" y="622547"/>
          <a:ext cx="477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93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215622" y="665721"/>
        <a:ext cx="25426" cy="5090"/>
      </dsp:txXfrm>
    </dsp:sp>
    <dsp:sp modelId="{2986453E-408C-784E-9373-A9C9E5F87D2C}">
      <dsp:nvSpPr>
        <dsp:cNvPr id="0" name=""/>
        <dsp:cNvSpPr/>
      </dsp:nvSpPr>
      <dsp:spPr>
        <a:xfrm>
          <a:off x="780125" y="4954"/>
          <a:ext cx="2211041" cy="13266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b="1" kern="1200" dirty="0"/>
            <a:t>Evident popularity of group singing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kern="1200" dirty="0"/>
            <a:t> </a:t>
          </a:r>
          <a:r>
            <a:rPr lang="en-IE" sz="1600" kern="1200" dirty="0"/>
            <a:t>(Wicklowsings.ie,2023)</a:t>
          </a:r>
        </a:p>
      </dsp:txBody>
      <dsp:txXfrm>
        <a:off x="780125" y="4954"/>
        <a:ext cx="2211041" cy="1326624"/>
      </dsp:txXfrm>
    </dsp:sp>
    <dsp:sp modelId="{714BD4CA-47B6-3348-8E69-0DF0FE513B44}">
      <dsp:nvSpPr>
        <dsp:cNvPr id="0" name=""/>
        <dsp:cNvSpPr/>
      </dsp:nvSpPr>
      <dsp:spPr>
        <a:xfrm>
          <a:off x="1980101" y="1329779"/>
          <a:ext cx="2817983" cy="477939"/>
        </a:xfrm>
        <a:custGeom>
          <a:avLst/>
          <a:gdLst/>
          <a:ahLst/>
          <a:cxnLst/>
          <a:rect l="0" t="0" r="0" b="0"/>
          <a:pathLst>
            <a:path>
              <a:moveTo>
                <a:pt x="2817983" y="0"/>
              </a:moveTo>
              <a:lnTo>
                <a:pt x="2817983" y="256069"/>
              </a:lnTo>
              <a:lnTo>
                <a:pt x="0" y="256069"/>
              </a:lnTo>
              <a:lnTo>
                <a:pt x="0" y="477939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17505" y="1566204"/>
        <a:ext cx="143175" cy="5090"/>
      </dsp:txXfrm>
    </dsp:sp>
    <dsp:sp modelId="{2142146A-5210-DD4B-B86C-09F79C968A8E}">
      <dsp:nvSpPr>
        <dsp:cNvPr id="0" name=""/>
        <dsp:cNvSpPr/>
      </dsp:nvSpPr>
      <dsp:spPr>
        <a:xfrm>
          <a:off x="3499706" y="4954"/>
          <a:ext cx="2596757" cy="13266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b="1" i="0" kern="1200" dirty="0"/>
            <a:t>Minimal previous Irish based research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800" b="0" i="0" kern="1200" dirty="0"/>
            <a:t> (</a:t>
          </a:r>
          <a:r>
            <a:rPr lang="en-IE" sz="1400" b="0" i="0" kern="1200" dirty="0"/>
            <a:t>Moss et al., 2018; </a:t>
          </a:r>
          <a:r>
            <a:rPr lang="en-IE" sz="1400" b="0" i="0" kern="1200" dirty="0" err="1"/>
            <a:t>Hilitzer</a:t>
          </a:r>
          <a:r>
            <a:rPr lang="en-IE" sz="1400" b="0" i="0" kern="1200" dirty="0"/>
            <a:t> and Moss, 2022) </a:t>
          </a:r>
          <a:endParaRPr lang="en-IE" sz="1400" b="0" kern="1200" dirty="0"/>
        </a:p>
      </dsp:txBody>
      <dsp:txXfrm>
        <a:off x="3499706" y="4954"/>
        <a:ext cx="2596757" cy="1326624"/>
      </dsp:txXfrm>
    </dsp:sp>
    <dsp:sp modelId="{84AD3179-D30A-3E4E-A4D5-6F2FD545C937}">
      <dsp:nvSpPr>
        <dsp:cNvPr id="0" name=""/>
        <dsp:cNvSpPr/>
      </dsp:nvSpPr>
      <dsp:spPr>
        <a:xfrm>
          <a:off x="3178278" y="2610969"/>
          <a:ext cx="477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939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04534" y="2654144"/>
        <a:ext cx="25426" cy="5090"/>
      </dsp:txXfrm>
    </dsp:sp>
    <dsp:sp modelId="{8B6C44E3-68FF-264D-A774-281CC7180218}">
      <dsp:nvSpPr>
        <dsp:cNvPr id="0" name=""/>
        <dsp:cNvSpPr/>
      </dsp:nvSpPr>
      <dsp:spPr>
        <a:xfrm>
          <a:off x="780125" y="1840119"/>
          <a:ext cx="2399952" cy="16331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b="1" i="0" kern="1200" dirty="0"/>
            <a:t>Singing for Health </a:t>
          </a:r>
          <a:r>
            <a:rPr lang="en-IE" sz="2000" b="1" kern="1200" dirty="0"/>
            <a:t>research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200" kern="1200" dirty="0"/>
            <a:t>(Williams et al., 2018; </a:t>
          </a:r>
          <a:r>
            <a:rPr lang="en-IE" sz="1200" kern="1200" dirty="0" err="1"/>
            <a:t>Fancourt</a:t>
          </a:r>
          <a:r>
            <a:rPr lang="en-IE" sz="1200" kern="1200" dirty="0"/>
            <a:t> et al., 2019; Camlin et al., 2020; </a:t>
          </a:r>
          <a:r>
            <a:rPr lang="en-IE" sz="1200" kern="1200" dirty="0" err="1"/>
            <a:t>Warran</a:t>
          </a:r>
          <a:r>
            <a:rPr lang="en-IE" sz="1200" kern="1200" dirty="0"/>
            <a:t> et al., 2022; Campbell et al., 2022; </a:t>
          </a:r>
          <a:r>
            <a:rPr lang="en-IE" sz="1200" kern="1200" dirty="0" err="1"/>
            <a:t>Więch</a:t>
          </a:r>
          <a:r>
            <a:rPr lang="en-IE" sz="1200" kern="1200" dirty="0"/>
            <a:t> et al., 2023), </a:t>
          </a:r>
        </a:p>
      </dsp:txBody>
      <dsp:txXfrm>
        <a:off x="780125" y="1840119"/>
        <a:ext cx="2399952" cy="1633141"/>
      </dsp:txXfrm>
    </dsp:sp>
    <dsp:sp modelId="{F1003CC9-D465-4C43-8C80-00A2B1D9F1B5}">
      <dsp:nvSpPr>
        <dsp:cNvPr id="0" name=""/>
        <dsp:cNvSpPr/>
      </dsp:nvSpPr>
      <dsp:spPr>
        <a:xfrm>
          <a:off x="2006280" y="3440842"/>
          <a:ext cx="2907895" cy="508558"/>
        </a:xfrm>
        <a:custGeom>
          <a:avLst/>
          <a:gdLst/>
          <a:ahLst/>
          <a:cxnLst/>
          <a:rect l="0" t="0" r="0" b="0"/>
          <a:pathLst>
            <a:path>
              <a:moveTo>
                <a:pt x="2907895" y="0"/>
              </a:moveTo>
              <a:lnTo>
                <a:pt x="2907895" y="271379"/>
              </a:lnTo>
              <a:lnTo>
                <a:pt x="0" y="271379"/>
              </a:lnTo>
              <a:lnTo>
                <a:pt x="0" y="508558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86291" y="3692575"/>
        <a:ext cx="147872" cy="5090"/>
      </dsp:txXfrm>
    </dsp:sp>
    <dsp:sp modelId="{E428F957-8C40-E446-893B-ABABA4FFEA5F}">
      <dsp:nvSpPr>
        <dsp:cNvPr id="0" name=""/>
        <dsp:cNvSpPr/>
      </dsp:nvSpPr>
      <dsp:spPr>
        <a:xfrm>
          <a:off x="3688617" y="1870737"/>
          <a:ext cx="2451116" cy="157190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Motivations affects beneficial outcomes</a:t>
          </a:r>
          <a:endParaRPr lang="en-GB" sz="2000" kern="1200" dirty="0"/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(Maury and Rickard 2020)</a:t>
          </a:r>
        </a:p>
      </dsp:txBody>
      <dsp:txXfrm>
        <a:off x="3688617" y="1870737"/>
        <a:ext cx="2451116" cy="1571904"/>
      </dsp:txXfrm>
    </dsp:sp>
    <dsp:sp modelId="{516055B6-679A-9649-948C-89CEADB8797C}">
      <dsp:nvSpPr>
        <dsp:cNvPr id="0" name=""/>
        <dsp:cNvSpPr/>
      </dsp:nvSpPr>
      <dsp:spPr>
        <a:xfrm>
          <a:off x="3230635" y="4859868"/>
          <a:ext cx="47793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7939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456891" y="4903043"/>
        <a:ext cx="25426" cy="5090"/>
      </dsp:txXfrm>
    </dsp:sp>
    <dsp:sp modelId="{9BAAF289-F7C7-E545-9B0A-7C43B98E9D05}">
      <dsp:nvSpPr>
        <dsp:cNvPr id="0" name=""/>
        <dsp:cNvSpPr/>
      </dsp:nvSpPr>
      <dsp:spPr>
        <a:xfrm>
          <a:off x="780125" y="3981800"/>
          <a:ext cx="2452310" cy="1847577"/>
        </a:xfrm>
        <a:prstGeom prst="rect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b="1" i="0" u="none" strike="noStrike" kern="1200" dirty="0">
              <a:effectLst/>
            </a:rPr>
            <a:t>Understanding motivations = maximising benefits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600" b="0" i="0" u="none" strike="noStrike" kern="1200" dirty="0">
              <a:effectLst/>
            </a:rPr>
            <a:t>(Maury and Rickard 2020</a:t>
          </a:r>
          <a:r>
            <a:rPr lang="en-IE" sz="1600" b="1" i="0" u="none" strike="noStrike" kern="1200" dirty="0">
              <a:effectLst/>
            </a:rPr>
            <a:t>)</a:t>
          </a:r>
          <a:endParaRPr lang="en-GB" sz="1600" b="1" kern="1200" dirty="0"/>
        </a:p>
      </dsp:txBody>
      <dsp:txXfrm>
        <a:off x="780125" y="3981800"/>
        <a:ext cx="2452310" cy="1847577"/>
      </dsp:txXfrm>
    </dsp:sp>
    <dsp:sp modelId="{FCD9AF28-9940-EA4D-B583-0105C3FAE52E}">
      <dsp:nvSpPr>
        <dsp:cNvPr id="0" name=""/>
        <dsp:cNvSpPr/>
      </dsp:nvSpPr>
      <dsp:spPr>
        <a:xfrm>
          <a:off x="3740975" y="4104479"/>
          <a:ext cx="2731122" cy="160221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8343" tIns="113725" rIns="108343" bIns="11372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bg1"/>
              </a:solidFill>
            </a:rPr>
            <a:t>An exploratory study into reasons why people engage in community singing in County </a:t>
          </a:r>
          <a:r>
            <a:rPr lang="en-US" sz="2000" kern="1200" dirty="0" err="1">
              <a:solidFill>
                <a:schemeClr val="bg1"/>
              </a:solidFill>
            </a:rPr>
            <a:t>Wicklow</a:t>
          </a:r>
          <a:endParaRPr lang="en-IE" sz="2000" b="1" kern="1200" dirty="0"/>
        </a:p>
      </dsp:txBody>
      <dsp:txXfrm>
        <a:off x="3740975" y="4104479"/>
        <a:ext cx="2731122" cy="16022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5DCE9F-A943-41F5-B664-C2225313CC54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76714E-C1E4-4E98-AAC7-602058648F88}">
      <dsp:nvSpPr>
        <dsp:cNvPr id="0" name=""/>
        <dsp:cNvSpPr/>
      </dsp:nvSpPr>
      <dsp:spPr>
        <a:xfrm>
          <a:off x="1242597" y="1179289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9C326-B1CD-4B81-92E0-554301DA9846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 Why do people Sing in County </a:t>
          </a:r>
          <a:r>
            <a:rPr lang="en-US" sz="1100" kern="1200" dirty="0" err="1"/>
            <a:t>Wicklow</a:t>
          </a:r>
          <a:r>
            <a:rPr lang="en-US" sz="1100" kern="1200" dirty="0"/>
            <a:t>?</a:t>
          </a:r>
          <a:endParaRPr lang="en-IE" sz="1100" kern="1200" dirty="0"/>
        </a:p>
      </dsp:txBody>
      <dsp:txXfrm>
        <a:off x="569079" y="2644614"/>
        <a:ext cx="2072362" cy="720000"/>
      </dsp:txXfrm>
    </dsp:sp>
    <dsp:sp modelId="{DCBC4096-7B55-4FCF-BDC4-B962002365EA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962E4-03DC-407B-9584-AAB439FD1CE1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569C0-8C96-4EC9-A02E-9532E1C19594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Do they experience any perceived health or wellness benefits?</a:t>
          </a:r>
          <a:endParaRPr lang="en-IE" sz="1100" kern="1200" dirty="0"/>
        </a:p>
      </dsp:txBody>
      <dsp:txXfrm>
        <a:off x="3004105" y="2644614"/>
        <a:ext cx="2072362" cy="720000"/>
      </dsp:txXfrm>
    </dsp:sp>
    <dsp:sp modelId="{A23F843A-B549-4CE6-881C-73D5608D1599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C6C85-74A5-4344-AB51-96DB06E5C505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97C9-FAAA-4B06-8492-8A1891C663AF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Do they feel like part of a community?</a:t>
          </a:r>
          <a:endParaRPr lang="en-IE" sz="1100" kern="1200" dirty="0"/>
        </a:p>
      </dsp:txBody>
      <dsp:txXfrm>
        <a:off x="5439131" y="2644614"/>
        <a:ext cx="2072362" cy="720000"/>
      </dsp:txXfrm>
    </dsp:sp>
    <dsp:sp modelId="{A6A7D403-DA2B-4D4C-BC99-A311F2CD6C3E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52303-D294-4D98-BC6B-1FAD88D65596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44E0-7B0B-4D7F-B753-B305047E9946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Use grounded theory to extract meaningful themes and information from the collected data</a:t>
          </a:r>
          <a:endParaRPr lang="en-IE" sz="1100" kern="1200" dirty="0"/>
        </a:p>
      </dsp:txBody>
      <dsp:txXfrm>
        <a:off x="7874157" y="2644614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0F4F65-A852-E34B-A250-674EFFB07EDA}">
      <dsp:nvSpPr>
        <dsp:cNvPr id="0" name=""/>
        <dsp:cNvSpPr/>
      </dsp:nvSpPr>
      <dsp:spPr>
        <a:xfrm rot="10800000">
          <a:off x="2462489" y="757"/>
          <a:ext cx="7834933" cy="1956115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593" tIns="53340" rIns="99568" bIns="5334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Theoretical Framework</a:t>
          </a:r>
          <a:endParaRPr lang="en-IE" sz="20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Constructivist lens to explore the subjective nature of reality (Forrest, 1986)</a:t>
          </a:r>
          <a:endParaRPr lang="en-IE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400" kern="1200" dirty="0"/>
            <a:t>…Group singing is influenced by multiple cultural, economic, historical, familial, and educational factors (</a:t>
          </a:r>
          <a:r>
            <a:rPr lang="en-IE" sz="1400" kern="1200" dirty="0" err="1"/>
            <a:t>Whidden</a:t>
          </a:r>
          <a:r>
            <a:rPr lang="en-IE" sz="1400" kern="1200" dirty="0"/>
            <a:t> 2010)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IE" sz="1200" kern="1200" dirty="0"/>
        </a:p>
      </dsp:txBody>
      <dsp:txXfrm rot="10800000">
        <a:off x="2951518" y="757"/>
        <a:ext cx="7345904" cy="1956115"/>
      </dsp:txXfrm>
    </dsp:sp>
    <dsp:sp modelId="{7B97A0DC-1C2B-0743-943B-9F28F499730E}">
      <dsp:nvSpPr>
        <dsp:cNvPr id="0" name=""/>
        <dsp:cNvSpPr/>
      </dsp:nvSpPr>
      <dsp:spPr>
        <a:xfrm>
          <a:off x="1484431" y="757"/>
          <a:ext cx="1956115" cy="195611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924036-8CAA-CB48-BF2E-43DBDF393CA9}">
      <dsp:nvSpPr>
        <dsp:cNvPr id="0" name=""/>
        <dsp:cNvSpPr/>
      </dsp:nvSpPr>
      <dsp:spPr>
        <a:xfrm rot="10800000">
          <a:off x="2538743" y="2716388"/>
          <a:ext cx="7834933" cy="1956115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62593" tIns="53340" rIns="99568" bIns="5334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Grounded Theory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400" b="0" i="0" u="none" kern="1200" dirty="0"/>
            <a:t>Methodology and a method  (Turner and </a:t>
          </a:r>
          <a:r>
            <a:rPr lang="en-IE" sz="1400" b="0" i="0" u="none" kern="1200" dirty="0" err="1"/>
            <a:t>Astin</a:t>
          </a:r>
          <a:r>
            <a:rPr lang="en-IE" sz="1400" b="0" i="0" u="none" kern="1200" dirty="0"/>
            <a:t> 2020)</a:t>
          </a:r>
          <a:endParaRPr lang="en-IE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400" b="0" i="0" u="none" kern="1200" dirty="0"/>
            <a:t>Construct theory from data,</a:t>
          </a:r>
          <a:r>
            <a:rPr lang="en-US" sz="1400" kern="1200" dirty="0"/>
            <a:t> (Bryant and </a:t>
          </a:r>
          <a:r>
            <a:rPr lang="en-US" sz="1400" kern="1200" dirty="0" err="1"/>
            <a:t>Chamez</a:t>
          </a:r>
          <a:r>
            <a:rPr lang="en-US" sz="1400" kern="1200" dirty="0"/>
            <a:t> 2007)</a:t>
          </a:r>
          <a:endParaRPr lang="en-IE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Limited existing knowledge base,  flexible framework (Bryant and </a:t>
          </a:r>
          <a:r>
            <a:rPr lang="en-US" sz="1400" kern="1200" dirty="0" err="1"/>
            <a:t>Chamez</a:t>
          </a:r>
          <a:r>
            <a:rPr lang="en-US" sz="1400" kern="1200" dirty="0"/>
            <a:t> 2007)</a:t>
          </a:r>
          <a:endParaRPr lang="en-IE" sz="1400" kern="1200" dirty="0"/>
        </a:p>
      </dsp:txBody>
      <dsp:txXfrm rot="10800000">
        <a:off x="3027772" y="2716388"/>
        <a:ext cx="7345904" cy="1956115"/>
      </dsp:txXfrm>
    </dsp:sp>
    <dsp:sp modelId="{37187B07-2489-A147-B5D7-437E2911887F}">
      <dsp:nvSpPr>
        <dsp:cNvPr id="0" name=""/>
        <dsp:cNvSpPr/>
      </dsp:nvSpPr>
      <dsp:spPr>
        <a:xfrm>
          <a:off x="1442820" y="2442082"/>
          <a:ext cx="2261132" cy="2307316"/>
        </a:xfrm>
        <a:prstGeom prst="ellipse">
          <a:avLst/>
        </a:prstGeom>
        <a:blipFill dpi="0" rotWithShape="1">
          <a:blip xmlns:r="http://schemas.openxmlformats.org/officeDocument/2006/relationships" r:embed="rId2"/>
          <a:srcRect/>
          <a:stretch>
            <a:fillRect l="2503" t="5567" r="2503" b="5567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233D9-1885-42C2-BA3A-7278828510E7}">
      <dsp:nvSpPr>
        <dsp:cNvPr id="0" name=""/>
        <dsp:cNvSpPr/>
      </dsp:nvSpPr>
      <dsp:spPr>
        <a:xfrm>
          <a:off x="-126236" y="10346"/>
          <a:ext cx="6527408" cy="185906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836651-C72C-4657-ABCB-FE2811EF2252}">
      <dsp:nvSpPr>
        <dsp:cNvPr id="0" name=""/>
        <dsp:cNvSpPr/>
      </dsp:nvSpPr>
      <dsp:spPr>
        <a:xfrm>
          <a:off x="436129" y="428635"/>
          <a:ext cx="1022483" cy="10224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74AEF-E7C9-4232-ABF0-89B5DF4E82BD}">
      <dsp:nvSpPr>
        <dsp:cNvPr id="0" name=""/>
        <dsp:cNvSpPr/>
      </dsp:nvSpPr>
      <dsp:spPr>
        <a:xfrm>
          <a:off x="1553688" y="0"/>
          <a:ext cx="4889339" cy="1859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751" tIns="196751" rIns="196751" bIns="19675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kern="1200" dirty="0">
              <a:solidFill>
                <a:schemeClr val="bg1"/>
              </a:solidFill>
            </a:rPr>
            <a:t>Literature review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kern="1200" dirty="0">
              <a:solidFill>
                <a:schemeClr val="bg1"/>
              </a:solidFill>
            </a:rPr>
            <a:t>Secondary literature review to support findings, -</a:t>
          </a:r>
          <a:r>
            <a:rPr lang="en-IE" sz="1600" i="1" kern="1200" dirty="0">
              <a:solidFill>
                <a:schemeClr val="bg1"/>
              </a:solidFill>
            </a:rPr>
            <a:t>integrated into findings.</a:t>
          </a:r>
        </a:p>
      </dsp:txBody>
      <dsp:txXfrm>
        <a:off x="1553688" y="0"/>
        <a:ext cx="4889339" cy="1859061"/>
      </dsp:txXfrm>
    </dsp:sp>
    <dsp:sp modelId="{449EC814-6CDF-42E3-91F4-A530506D5C54}">
      <dsp:nvSpPr>
        <dsp:cNvPr id="0" name=""/>
        <dsp:cNvSpPr/>
      </dsp:nvSpPr>
      <dsp:spPr>
        <a:xfrm>
          <a:off x="-126236" y="2334173"/>
          <a:ext cx="6527408" cy="185906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73CC49-9ABA-4CCC-AAE0-AAAEEC52C2A6}">
      <dsp:nvSpPr>
        <dsp:cNvPr id="0" name=""/>
        <dsp:cNvSpPr/>
      </dsp:nvSpPr>
      <dsp:spPr>
        <a:xfrm>
          <a:off x="436129" y="2752462"/>
          <a:ext cx="1022483" cy="10224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D765E-0C99-4EEB-BD12-460E05B9DCA7}">
      <dsp:nvSpPr>
        <dsp:cNvPr id="0" name=""/>
        <dsp:cNvSpPr/>
      </dsp:nvSpPr>
      <dsp:spPr>
        <a:xfrm>
          <a:off x="1586254" y="2721075"/>
          <a:ext cx="4941153" cy="127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889" tIns="162889" rIns="162889" bIns="162889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bg1"/>
              </a:solidFill>
            </a:rPr>
            <a:t>Data Collection = Mixed method survey</a:t>
          </a:r>
        </a:p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IE" sz="1400" kern="1200" dirty="0">
            <a:solidFill>
              <a:schemeClr val="bg1"/>
            </a:solidFill>
          </a:endParaRPr>
        </a:p>
      </dsp:txBody>
      <dsp:txXfrm>
        <a:off x="1586254" y="2721075"/>
        <a:ext cx="4941153" cy="1271735"/>
      </dsp:txXfrm>
    </dsp:sp>
    <dsp:sp modelId="{AE8B2071-E79C-4B15-B2C4-91DDE03481CB}">
      <dsp:nvSpPr>
        <dsp:cNvPr id="0" name=""/>
        <dsp:cNvSpPr/>
      </dsp:nvSpPr>
      <dsp:spPr>
        <a:xfrm>
          <a:off x="4958312" y="2334173"/>
          <a:ext cx="1438658" cy="1859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751" tIns="196751" rIns="196751" bIns="19675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IE" sz="1800" kern="1200" dirty="0"/>
        </a:p>
      </dsp:txBody>
      <dsp:txXfrm>
        <a:off x="4958312" y="2334173"/>
        <a:ext cx="1438658" cy="1859061"/>
      </dsp:txXfrm>
    </dsp:sp>
    <dsp:sp modelId="{9F923F34-C556-41C6-8C96-6A0ABAA672E4}">
      <dsp:nvSpPr>
        <dsp:cNvPr id="0" name=""/>
        <dsp:cNvSpPr/>
      </dsp:nvSpPr>
      <dsp:spPr>
        <a:xfrm>
          <a:off x="-126236" y="4658000"/>
          <a:ext cx="6527408" cy="18590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77AE03-B8C2-4C9F-AD60-34EBDE7F3E38}">
      <dsp:nvSpPr>
        <dsp:cNvPr id="0" name=""/>
        <dsp:cNvSpPr/>
      </dsp:nvSpPr>
      <dsp:spPr>
        <a:xfrm>
          <a:off x="436129" y="5076289"/>
          <a:ext cx="1022483" cy="10224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5BA65-1060-4A23-BD69-4660285981D9}">
      <dsp:nvSpPr>
        <dsp:cNvPr id="0" name=""/>
        <dsp:cNvSpPr/>
      </dsp:nvSpPr>
      <dsp:spPr>
        <a:xfrm>
          <a:off x="2073578" y="4668347"/>
          <a:ext cx="4375991" cy="18590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6751" tIns="196751" rIns="196751" bIns="19675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kern="1200" dirty="0">
              <a:solidFill>
                <a:schemeClr val="bg1"/>
              </a:solidFill>
            </a:rPr>
            <a:t>Data Analysis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IE" sz="1400" kern="1200" dirty="0">
            <a:solidFill>
              <a:schemeClr val="bg1"/>
            </a:solidFill>
          </a:endParaRPr>
        </a:p>
      </dsp:txBody>
      <dsp:txXfrm>
        <a:off x="2073578" y="4668347"/>
        <a:ext cx="4375991" cy="18590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AB8AA-A2E2-2541-ABF0-47B245A415FA}">
      <dsp:nvSpPr>
        <dsp:cNvPr id="0" name=""/>
        <dsp:cNvSpPr/>
      </dsp:nvSpPr>
      <dsp:spPr>
        <a:xfrm>
          <a:off x="0" y="0"/>
          <a:ext cx="10128401" cy="14784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400" b="0" i="0" kern="1200"/>
            <a:t>Early research on motivations in community choirs</a:t>
          </a:r>
          <a:endParaRPr lang="en-IE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Focused on demographics and link to previous music studies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 Majority women under 40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Motivations were mostly linked to the desire for improved musical skills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/>
            <a:t>Therapeutic motivations ranked lowest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IE" sz="1100" kern="1200" dirty="0"/>
            <a:t>(</a:t>
          </a:r>
          <a:r>
            <a:rPr lang="en-IE" sz="1100" b="0" i="0" kern="1200" dirty="0"/>
            <a:t>Simmons 1962; </a:t>
          </a:r>
          <a:r>
            <a:rPr lang="en-IE" sz="1100" b="0" i="0" kern="1200" dirty="0" err="1"/>
            <a:t>Bunnes</a:t>
          </a:r>
          <a:r>
            <a:rPr lang="en-IE" sz="1100" b="0" i="0" kern="1200" dirty="0"/>
            <a:t> ,1979)</a:t>
          </a:r>
          <a:endParaRPr lang="en-IE" sz="1100" kern="1200" dirty="0"/>
        </a:p>
      </dsp:txBody>
      <dsp:txXfrm>
        <a:off x="2165464" y="0"/>
        <a:ext cx="7962936" cy="1478426"/>
      </dsp:txXfrm>
    </dsp:sp>
    <dsp:sp modelId="{E3DBF4F1-6AF5-1B45-84E0-FF285E78B16F}">
      <dsp:nvSpPr>
        <dsp:cNvPr id="0" name=""/>
        <dsp:cNvSpPr/>
      </dsp:nvSpPr>
      <dsp:spPr>
        <a:xfrm>
          <a:off x="269370" y="174912"/>
          <a:ext cx="1787795" cy="1128602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3000" r="-4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43CFD-DBF2-AC41-ADFC-3A3175E729B3}">
      <dsp:nvSpPr>
        <dsp:cNvPr id="0" name=""/>
        <dsp:cNvSpPr/>
      </dsp:nvSpPr>
      <dsp:spPr>
        <a:xfrm>
          <a:off x="0" y="1619502"/>
          <a:ext cx="10221932" cy="1410753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400" b="0" i="0" kern="1200" dirty="0"/>
            <a:t>Shifting demographics and motivations</a:t>
          </a:r>
          <a:endParaRPr lang="en-IE" sz="14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Later research revealed a growing age demographic, 40+ (Tipp 1992; Vincent 1997; Bell ,2000)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Motivations primarily focus on the enjoyment of music social connection and sense of community (Holmquist 1995; Chorus America 2003)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kern="1200" dirty="0"/>
            <a:t>Motivations found to change with age (Self and </a:t>
          </a:r>
          <a:r>
            <a:rPr lang="en-IE" sz="1100" kern="1200" dirty="0" err="1"/>
            <a:t>Bugos</a:t>
          </a:r>
          <a:r>
            <a:rPr lang="en-IE" sz="1100" kern="1200" dirty="0"/>
            <a:t> 2014)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100" b="0" i="0" kern="1200" dirty="0"/>
            <a:t>Coinciding with the blossoming singing for health research </a:t>
          </a:r>
          <a:r>
            <a:rPr lang="en-IE" sz="1100" kern="1200" dirty="0"/>
            <a:t>(Williams et al., 2018; </a:t>
          </a:r>
          <a:r>
            <a:rPr lang="en-IE" sz="1100" kern="1200" dirty="0" err="1"/>
            <a:t>Fancourt</a:t>
          </a:r>
          <a:r>
            <a:rPr lang="en-IE" sz="1100" kern="1200" dirty="0"/>
            <a:t> et al., 2019; Camlin et al., 2020; </a:t>
          </a:r>
          <a:r>
            <a:rPr lang="en-IE" sz="1100" kern="1200" dirty="0" err="1"/>
            <a:t>Warran</a:t>
          </a:r>
          <a:r>
            <a:rPr lang="en-IE" sz="1100" kern="1200" dirty="0"/>
            <a:t> et al., 2022; Campbell et al., 2022; </a:t>
          </a:r>
          <a:r>
            <a:rPr lang="en-IE" sz="1100" kern="1200" dirty="0" err="1"/>
            <a:t>Więch</a:t>
          </a:r>
          <a:r>
            <a:rPr lang="en-IE" sz="1100" kern="1200" dirty="0"/>
            <a:t> et al., 2023), </a:t>
          </a:r>
        </a:p>
      </dsp:txBody>
      <dsp:txXfrm>
        <a:off x="2185461" y="1619502"/>
        <a:ext cx="8036470" cy="1410753"/>
      </dsp:txXfrm>
    </dsp:sp>
    <dsp:sp modelId="{18B74E93-9039-3B44-B890-2ED1A503603F}">
      <dsp:nvSpPr>
        <dsp:cNvPr id="0" name=""/>
        <dsp:cNvSpPr/>
      </dsp:nvSpPr>
      <dsp:spPr>
        <a:xfrm>
          <a:off x="269360" y="1760577"/>
          <a:ext cx="1787815" cy="1128602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570" t="238" r="-25828" b="238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0021BD-8F47-954F-9A95-86073E854CEB}">
      <dsp:nvSpPr>
        <dsp:cNvPr id="0" name=""/>
        <dsp:cNvSpPr/>
      </dsp:nvSpPr>
      <dsp:spPr>
        <a:xfrm>
          <a:off x="0" y="3171330"/>
          <a:ext cx="10221932" cy="1410753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Moss et al, (2018) - </a:t>
          </a:r>
          <a:r>
            <a:rPr lang="en-GB" sz="1400" kern="1200" dirty="0"/>
            <a:t>international study exploring perceived health benefits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included 916 Irish amateur and professional participants, provided some demographic information </a:t>
          </a:r>
          <a:r>
            <a:rPr lang="en-IE" sz="1400" kern="1200" dirty="0">
              <a:solidFill>
                <a:schemeClr val="bg1"/>
              </a:solidFill>
            </a:rPr>
            <a:t>40-70 age range, but no initial motivational data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 </a:t>
          </a:r>
          <a:r>
            <a:rPr lang="en-GB" sz="1400" b="1" kern="1200" dirty="0" err="1"/>
            <a:t>Hilitzer</a:t>
          </a:r>
          <a:r>
            <a:rPr lang="en-GB" sz="1400" b="1" kern="1200" dirty="0"/>
            <a:t> and Moss (2021)  - </a:t>
          </a:r>
          <a:r>
            <a:rPr lang="en-GB" sz="1400" b="0" kern="1200" dirty="0"/>
            <a:t>First national map of singing for health groups, provided </a:t>
          </a:r>
          <a:r>
            <a:rPr lang="en-GB" sz="1400" b="1" kern="1200" dirty="0"/>
            <a:t> </a:t>
          </a:r>
          <a:r>
            <a:rPr lang="en-GB" sz="1400" b="0" kern="1200" dirty="0"/>
            <a:t>group priorities and demographics 24-64 age ranges, but limited participants from County Wicklow</a:t>
          </a:r>
          <a:endParaRPr lang="en-GB" sz="1400" b="1" kern="1200" dirty="0"/>
        </a:p>
      </dsp:txBody>
      <dsp:txXfrm>
        <a:off x="2185461" y="3171330"/>
        <a:ext cx="8036470" cy="1410753"/>
      </dsp:txXfrm>
    </dsp:sp>
    <dsp:sp modelId="{05F1F755-EFA4-054E-A564-6E69BCD713B9}">
      <dsp:nvSpPr>
        <dsp:cNvPr id="0" name=""/>
        <dsp:cNvSpPr/>
      </dsp:nvSpPr>
      <dsp:spPr>
        <a:xfrm>
          <a:off x="141075" y="3312405"/>
          <a:ext cx="2044386" cy="1128602"/>
        </a:xfrm>
        <a:prstGeom prst="roundRect">
          <a:avLst>
            <a:gd name="adj" fmla="val 10000"/>
          </a:avLst>
        </a:prstGeom>
        <a:blipFill dpi="0"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1575" t="-12915" r="1575" b="-1917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4BDF7-D741-FF44-BEA5-D1C41CC79B33}">
      <dsp:nvSpPr>
        <dsp:cNvPr id="0" name=""/>
        <dsp:cNvSpPr/>
      </dsp:nvSpPr>
      <dsp:spPr>
        <a:xfrm>
          <a:off x="0" y="0"/>
          <a:ext cx="5942247" cy="17568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Mixed method online survey</a:t>
          </a:r>
          <a:endParaRPr lang="en-IE" sz="2800" kern="1200"/>
        </a:p>
      </dsp:txBody>
      <dsp:txXfrm>
        <a:off x="0" y="0"/>
        <a:ext cx="5942247" cy="1756800"/>
      </dsp:txXfrm>
    </dsp:sp>
    <dsp:sp modelId="{656B77A0-EC08-A744-BC46-432C7B3F43F9}">
      <dsp:nvSpPr>
        <dsp:cNvPr id="0" name=""/>
        <dsp:cNvSpPr/>
      </dsp:nvSpPr>
      <dsp:spPr>
        <a:xfrm>
          <a:off x="0" y="1458622"/>
          <a:ext cx="5942247" cy="3304346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Fully anonymous </a:t>
          </a:r>
          <a:endParaRPr lang="en-IE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Potential to reach large populations/ greater statistical power (Jones et al., 2013).</a:t>
          </a:r>
          <a:endParaRPr lang="en-IE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600" kern="1200" dirty="0"/>
            <a:t>Sent to participating choirs in Wicklow Sings 2023, shared via Wicklow County council Arts office and Wicklow Sings Socials.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Quantitative and Qualitative questions =robust research outcome  by combining the strengths of each method (Malina et al., 2011)</a:t>
          </a:r>
          <a:endParaRPr lang="en-IE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600" kern="1200" dirty="0"/>
            <a:t>Nuanced exploration of motivations and increased credibility of research findings (Glasser and Strauss, 1967).</a:t>
          </a:r>
        </a:p>
      </dsp:txBody>
      <dsp:txXfrm>
        <a:off x="0" y="1458622"/>
        <a:ext cx="5942247" cy="330434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D3987F-F386-4848-BB4C-20F4DC12F2C7}">
      <dsp:nvSpPr>
        <dsp:cNvPr id="0" name=""/>
        <dsp:cNvSpPr/>
      </dsp:nvSpPr>
      <dsp:spPr>
        <a:xfrm>
          <a:off x="0" y="697554"/>
          <a:ext cx="6327213" cy="776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4480" tIns="162560" rIns="284480" bIns="16256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b="1" kern="1200" dirty="0"/>
            <a:t>Data analysis </a:t>
          </a:r>
          <a:endParaRPr lang="en-IE" sz="4000" kern="1200" dirty="0"/>
        </a:p>
      </dsp:txBody>
      <dsp:txXfrm>
        <a:off x="0" y="697554"/>
        <a:ext cx="6327213" cy="776798"/>
      </dsp:txXfrm>
    </dsp:sp>
    <dsp:sp modelId="{004F0CC5-AC57-8345-AA33-0D71BFCE8DDE}">
      <dsp:nvSpPr>
        <dsp:cNvPr id="0" name=""/>
        <dsp:cNvSpPr/>
      </dsp:nvSpPr>
      <dsp:spPr>
        <a:xfrm>
          <a:off x="0" y="1485227"/>
          <a:ext cx="6327213" cy="284295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 Motivational factors was sorted and mapped into two over arching categories to assist in the formulation of theories (Chun, 2019)</a:t>
          </a:r>
          <a:endParaRPr lang="en-IE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 dirty="0"/>
            <a:t>Personal Development and Wellbeing and Social Connection and Fulfillment </a:t>
          </a:r>
          <a:endParaRPr lang="en-IE" sz="1600" b="1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600" kern="1200" dirty="0"/>
            <a:t>Additional layer of findings when viewed by overall/category and gender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600" kern="1200" dirty="0"/>
            <a:t>Triangulation between literature review,  and mixed methods enhances reliability and validity (Guion et al., 2011)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600" kern="1200" dirty="0"/>
            <a:t>Software tools Microsoft office/Excel, = manipulate &amp; generate valid data (Ronan and </a:t>
          </a:r>
          <a:r>
            <a:rPr lang="en-IE" sz="1600" kern="1200" dirty="0" err="1"/>
            <a:t>Gallager</a:t>
          </a:r>
          <a:r>
            <a:rPr lang="en-IE" sz="1600" kern="1200" dirty="0"/>
            <a:t>, 2016).</a:t>
          </a:r>
        </a:p>
      </dsp:txBody>
      <dsp:txXfrm>
        <a:off x="0" y="1485227"/>
        <a:ext cx="6327213" cy="28429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EFFB-9517-1247-AF23-5DC1A8B0A0DA}">
      <dsp:nvSpPr>
        <dsp:cNvPr id="0" name=""/>
        <dsp:cNvSpPr/>
      </dsp:nvSpPr>
      <dsp:spPr>
        <a:xfrm>
          <a:off x="912871" y="589458"/>
          <a:ext cx="3335988" cy="1158544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569342-04B9-D74B-9116-5C55AA89FBFC}">
      <dsp:nvSpPr>
        <dsp:cNvPr id="0" name=""/>
        <dsp:cNvSpPr/>
      </dsp:nvSpPr>
      <dsp:spPr>
        <a:xfrm>
          <a:off x="2262782" y="3311629"/>
          <a:ext cx="646509" cy="643190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56A3562-B1FC-EB46-B350-E4EE1A9989C3}">
      <dsp:nvSpPr>
        <dsp:cNvPr id="0" name=""/>
        <dsp:cNvSpPr/>
      </dsp:nvSpPr>
      <dsp:spPr>
        <a:xfrm>
          <a:off x="1035656" y="3914518"/>
          <a:ext cx="3103244" cy="775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2000" b="0" i="0" u="none" kern="1200" dirty="0"/>
            <a:t>Additional layer of findings</a:t>
          </a:r>
          <a:endParaRPr lang="en-GB" sz="2000" kern="1200" dirty="0"/>
        </a:p>
      </dsp:txBody>
      <dsp:txXfrm>
        <a:off x="1035656" y="3914518"/>
        <a:ext cx="3103244" cy="775811"/>
      </dsp:txXfrm>
    </dsp:sp>
    <dsp:sp modelId="{79344F99-6775-E44C-AE6F-D3A21C37B092}">
      <dsp:nvSpPr>
        <dsp:cNvPr id="0" name=""/>
        <dsp:cNvSpPr/>
      </dsp:nvSpPr>
      <dsp:spPr>
        <a:xfrm>
          <a:off x="2125722" y="1837480"/>
          <a:ext cx="1163716" cy="11637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Mapped Categories</a:t>
          </a:r>
          <a:endParaRPr lang="en-IE" sz="1400" kern="1200" dirty="0"/>
        </a:p>
      </dsp:txBody>
      <dsp:txXfrm>
        <a:off x="2296144" y="2007902"/>
        <a:ext cx="822872" cy="822872"/>
      </dsp:txXfrm>
    </dsp:sp>
    <dsp:sp modelId="{FC56F70A-0418-0544-92EC-DC45E5EF9F16}">
      <dsp:nvSpPr>
        <dsp:cNvPr id="0" name=""/>
        <dsp:cNvSpPr/>
      </dsp:nvSpPr>
      <dsp:spPr>
        <a:xfrm>
          <a:off x="1293018" y="964434"/>
          <a:ext cx="1163716" cy="1163716"/>
        </a:xfrm>
        <a:prstGeom prst="ellipse">
          <a:avLst/>
        </a:prstGeom>
        <a:solidFill>
          <a:srgbClr val="7030A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Men</a:t>
          </a:r>
        </a:p>
      </dsp:txBody>
      <dsp:txXfrm>
        <a:off x="1463440" y="1134856"/>
        <a:ext cx="822872" cy="822872"/>
      </dsp:txXfrm>
    </dsp:sp>
    <dsp:sp modelId="{E4C2393F-0016-EC4F-9C93-894B9629E148}">
      <dsp:nvSpPr>
        <dsp:cNvPr id="0" name=""/>
        <dsp:cNvSpPr/>
      </dsp:nvSpPr>
      <dsp:spPr>
        <a:xfrm>
          <a:off x="2376290" y="745070"/>
          <a:ext cx="1078625" cy="905709"/>
        </a:xfrm>
        <a:prstGeom prst="ellipse">
          <a:avLst/>
        </a:prstGeom>
        <a:solidFill>
          <a:schemeClr val="accent2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Women</a:t>
          </a:r>
        </a:p>
      </dsp:txBody>
      <dsp:txXfrm>
        <a:off x="2534251" y="877708"/>
        <a:ext cx="762703" cy="640433"/>
      </dsp:txXfrm>
    </dsp:sp>
    <dsp:sp modelId="{D2F30B40-E0F3-A844-BD63-4E16FEBDC52A}">
      <dsp:nvSpPr>
        <dsp:cNvPr id="0" name=""/>
        <dsp:cNvSpPr/>
      </dsp:nvSpPr>
      <dsp:spPr>
        <a:xfrm>
          <a:off x="770308" y="356889"/>
          <a:ext cx="3620452" cy="2896361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55EAD7-C190-4AC6-8FD7-C6FE590C7D60}">
      <dsp:nvSpPr>
        <dsp:cNvPr id="0" name=""/>
        <dsp:cNvSpPr/>
      </dsp:nvSpPr>
      <dsp:spPr>
        <a:xfrm>
          <a:off x="82613" y="90072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417FDE-2DE2-4596-824C-A8B32B4CC1F5}">
      <dsp:nvSpPr>
        <dsp:cNvPr id="0" name=""/>
        <dsp:cNvSpPr/>
      </dsp:nvSpPr>
      <dsp:spPr>
        <a:xfrm>
          <a:off x="271034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B793F-3CBE-41C6-B378-911FF7FD310E}">
      <dsp:nvSpPr>
        <dsp:cNvPr id="0" name=""/>
        <dsp:cNvSpPr/>
      </dsp:nvSpPr>
      <dsp:spPr>
        <a:xfrm>
          <a:off x="1172126" y="9007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Insider Research: </a:t>
          </a:r>
          <a:r>
            <a:rPr lang="en-IE" sz="1100" b="0" i="0" kern="1200" dirty="0"/>
            <a:t>Addressed unique ethical dilemmas associated with insider research as a choir director and organizer of Wicklow Sings Festival (Poulton,2021).</a:t>
          </a:r>
          <a:endParaRPr lang="en-US" sz="1100" kern="1200" dirty="0"/>
        </a:p>
      </dsp:txBody>
      <dsp:txXfrm>
        <a:off x="1172126" y="90072"/>
        <a:ext cx="2114937" cy="897246"/>
      </dsp:txXfrm>
    </dsp:sp>
    <dsp:sp modelId="{8B3D5FE7-52F8-4396-B50D-3E515837E0BB}">
      <dsp:nvSpPr>
        <dsp:cNvPr id="0" name=""/>
        <dsp:cNvSpPr/>
      </dsp:nvSpPr>
      <dsp:spPr>
        <a:xfrm>
          <a:off x="3655575" y="90072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638B5-958B-466C-9C18-CD20CF280B73}">
      <dsp:nvSpPr>
        <dsp:cNvPr id="0" name=""/>
        <dsp:cNvSpPr/>
      </dsp:nvSpPr>
      <dsp:spPr>
        <a:xfrm>
          <a:off x="3843996" y="278494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2371EF-34ED-4597-BEB8-0B855BED1DF5}">
      <dsp:nvSpPr>
        <dsp:cNvPr id="0" name=""/>
        <dsp:cNvSpPr/>
      </dsp:nvSpPr>
      <dsp:spPr>
        <a:xfrm>
          <a:off x="4748789" y="255493"/>
          <a:ext cx="2114937" cy="830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Objectivity and Bias: </a:t>
          </a:r>
          <a:r>
            <a:rPr lang="en-IE" sz="1100" b="0" i="0" kern="1200" dirty="0"/>
            <a:t>Recognized potential challenges</a:t>
          </a:r>
          <a:r>
            <a:rPr lang="en-IE" sz="1100" b="1" i="0" kern="1200" dirty="0"/>
            <a:t> </a:t>
          </a:r>
          <a:r>
            <a:rPr lang="en-IE" sz="1100" b="0" i="0" kern="1200" dirty="0"/>
            <a:t>of maintaining objectivity and avoiding bias (Hewitt-Taylor,2002) but focused on participants individual perspectives to foster balance and objectivity (</a:t>
          </a:r>
          <a:r>
            <a:rPr lang="en-IE" sz="1100" b="0" i="0" kern="1200" dirty="0" err="1"/>
            <a:t>Unluer</a:t>
          </a:r>
          <a:r>
            <a:rPr lang="en-IE" sz="1100" b="0" i="0" kern="1200" dirty="0"/>
            <a:t>, 2012).</a:t>
          </a:r>
          <a:endParaRPr lang="en-US" sz="1100" kern="1200" dirty="0"/>
        </a:p>
      </dsp:txBody>
      <dsp:txXfrm>
        <a:off x="4748789" y="255493"/>
        <a:ext cx="2114937" cy="830571"/>
      </dsp:txXfrm>
    </dsp:sp>
    <dsp:sp modelId="{2613C28C-DF03-4928-B6B9-9A75E7A5B15C}">
      <dsp:nvSpPr>
        <dsp:cNvPr id="0" name=""/>
        <dsp:cNvSpPr/>
      </dsp:nvSpPr>
      <dsp:spPr>
        <a:xfrm>
          <a:off x="7228536" y="90072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2FF974-9124-4FFA-B907-0EA9FE517B0F}">
      <dsp:nvSpPr>
        <dsp:cNvPr id="0" name=""/>
        <dsp:cNvSpPr/>
      </dsp:nvSpPr>
      <dsp:spPr>
        <a:xfrm>
          <a:off x="7320280" y="200610"/>
          <a:ext cx="713758" cy="6761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5ED08F-B8ED-4CE2-8D40-0950B071BC17}">
      <dsp:nvSpPr>
        <dsp:cNvPr id="0" name=""/>
        <dsp:cNvSpPr/>
      </dsp:nvSpPr>
      <dsp:spPr>
        <a:xfrm>
          <a:off x="8318049" y="123409"/>
          <a:ext cx="2114937" cy="830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Insider Perspective:</a:t>
          </a:r>
          <a:r>
            <a:rPr lang="en-IE" sz="1100" b="0" i="0" kern="1200" dirty="0"/>
            <a:t> Leveraged insider perspective for an in-depth understanding (Dwyer and Buckle, 2009).while maintaining openness to alternative viewpoints (Costley et al., 2010)</a:t>
          </a:r>
          <a:endParaRPr lang="en-US" sz="1100" kern="1200" dirty="0"/>
        </a:p>
      </dsp:txBody>
      <dsp:txXfrm>
        <a:off x="8318049" y="123409"/>
        <a:ext cx="2114937" cy="830571"/>
      </dsp:txXfrm>
    </dsp:sp>
    <dsp:sp modelId="{633828C9-1EBB-45BA-A9D4-6610705ED0B3}">
      <dsp:nvSpPr>
        <dsp:cNvPr id="0" name=""/>
        <dsp:cNvSpPr/>
      </dsp:nvSpPr>
      <dsp:spPr>
        <a:xfrm>
          <a:off x="82613" y="1727045"/>
          <a:ext cx="897246" cy="89724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8A1DD9-5384-4331-BCB1-16C927FDE0D5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5AB19-6BFF-4BB8-A06F-5393308D6B52}">
      <dsp:nvSpPr>
        <dsp:cNvPr id="0" name=""/>
        <dsp:cNvSpPr/>
      </dsp:nvSpPr>
      <dsp:spPr>
        <a:xfrm>
          <a:off x="1172126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Informed Consent: </a:t>
          </a:r>
          <a:r>
            <a:rPr lang="en-IE" sz="1100" b="0" i="0" kern="1200" dirty="0"/>
            <a:t>Adhered to established ethical standards, ensuring participants' informed consent (Trinity College Dublin, 2021).</a:t>
          </a:r>
          <a:endParaRPr lang="en-US" sz="1100" kern="1200" dirty="0"/>
        </a:p>
      </dsp:txBody>
      <dsp:txXfrm>
        <a:off x="1172126" y="1727045"/>
        <a:ext cx="2114937" cy="897246"/>
      </dsp:txXfrm>
    </dsp:sp>
    <dsp:sp modelId="{E39A0975-9D09-487B-83C9-1C5686D0C7F3}">
      <dsp:nvSpPr>
        <dsp:cNvPr id="0" name=""/>
        <dsp:cNvSpPr/>
      </dsp:nvSpPr>
      <dsp:spPr>
        <a:xfrm>
          <a:off x="3655575" y="1727045"/>
          <a:ext cx="897246" cy="89724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99F32-29EF-4FF5-BE3A-EB6284B44B84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8073A-ED7D-42E6-B81B-6092201CD4FB}">
      <dsp:nvSpPr>
        <dsp:cNvPr id="0" name=""/>
        <dsp:cNvSpPr/>
      </dsp:nvSpPr>
      <dsp:spPr>
        <a:xfrm>
          <a:off x="4745088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Privacy Protection: </a:t>
          </a:r>
          <a:r>
            <a:rPr lang="en-IE" sz="1100" b="0" i="0" kern="1200" dirty="0"/>
            <a:t>Implemented measures to protect participants' privacy and confidentiality (Dublin College University, 2017)</a:t>
          </a:r>
          <a:endParaRPr lang="en-US" sz="1100" kern="1200" dirty="0"/>
        </a:p>
      </dsp:txBody>
      <dsp:txXfrm>
        <a:off x="4745088" y="1727045"/>
        <a:ext cx="2114937" cy="897246"/>
      </dsp:txXfrm>
    </dsp:sp>
    <dsp:sp modelId="{231C7F35-CBAE-4092-8BF1-C67065241221}">
      <dsp:nvSpPr>
        <dsp:cNvPr id="0" name=""/>
        <dsp:cNvSpPr/>
      </dsp:nvSpPr>
      <dsp:spPr>
        <a:xfrm>
          <a:off x="7228536" y="1727045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B602E5-A471-43C3-8126-66EA1F409DC9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A4102-57C0-40E0-B90A-A97988FC8F2F}">
      <dsp:nvSpPr>
        <dsp:cNvPr id="0" name=""/>
        <dsp:cNvSpPr/>
      </dsp:nvSpPr>
      <dsp:spPr>
        <a:xfrm>
          <a:off x="8318049" y="1727045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Data Anonymity: </a:t>
          </a:r>
          <a:r>
            <a:rPr lang="en-IE" sz="1100" b="0" i="0" kern="1200" dirty="0"/>
            <a:t>Ensured participant anonymity by collecting feedback without personal identifying information (Dublin College University, 2017).</a:t>
          </a:r>
          <a:endParaRPr lang="en-US" sz="1100" kern="1200" dirty="0"/>
        </a:p>
      </dsp:txBody>
      <dsp:txXfrm>
        <a:off x="8318049" y="1727045"/>
        <a:ext cx="2114937" cy="897246"/>
      </dsp:txXfrm>
    </dsp:sp>
    <dsp:sp modelId="{4F91C167-6468-47E3-8C3F-2ADEA21FA7A3}">
      <dsp:nvSpPr>
        <dsp:cNvPr id="0" name=""/>
        <dsp:cNvSpPr/>
      </dsp:nvSpPr>
      <dsp:spPr>
        <a:xfrm>
          <a:off x="82613" y="3364019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B4BFC-59A9-4B0E-8258-4CD7182563B7}">
      <dsp:nvSpPr>
        <dsp:cNvPr id="0" name=""/>
        <dsp:cNvSpPr/>
      </dsp:nvSpPr>
      <dsp:spPr>
        <a:xfrm>
          <a:off x="271034" y="3552441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FFA1E-92EC-44F6-A857-D17DEC7EC769}">
      <dsp:nvSpPr>
        <dsp:cNvPr id="0" name=""/>
        <dsp:cNvSpPr/>
      </dsp:nvSpPr>
      <dsp:spPr>
        <a:xfrm>
          <a:off x="1172126" y="336401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100" b="1" i="0" kern="1200" dirty="0"/>
            <a:t>Data Storage and Analysis: </a:t>
          </a:r>
          <a:r>
            <a:rPr lang="en-IE" sz="1100" b="0" i="0" kern="1200" dirty="0"/>
            <a:t>Stored data securely in Microsoft Forms and Excel, adhering to best practices for data evaluation (Dublin College University, 2017)</a:t>
          </a:r>
          <a:endParaRPr lang="en-US" sz="1100" kern="1200" dirty="0"/>
        </a:p>
      </dsp:txBody>
      <dsp:txXfrm>
        <a:off x="1172126" y="3364019"/>
        <a:ext cx="2114937" cy="89724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35022E-5C52-7042-90C0-D9856F75C18D}">
      <dsp:nvSpPr>
        <dsp:cNvPr id="0" name=""/>
        <dsp:cNvSpPr/>
      </dsp:nvSpPr>
      <dsp:spPr>
        <a:xfrm>
          <a:off x="2289" y="385099"/>
          <a:ext cx="2232573" cy="687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900" kern="1200" dirty="0"/>
            <a:t>Age:</a:t>
          </a:r>
          <a:endParaRPr lang="en-US" sz="1900" kern="1200" dirty="0"/>
        </a:p>
      </dsp:txBody>
      <dsp:txXfrm>
        <a:off x="2289" y="385099"/>
        <a:ext cx="2232573" cy="687693"/>
      </dsp:txXfrm>
    </dsp:sp>
    <dsp:sp modelId="{78A95569-C43C-7A43-942C-E964EABC5437}">
      <dsp:nvSpPr>
        <dsp:cNvPr id="0" name=""/>
        <dsp:cNvSpPr/>
      </dsp:nvSpPr>
      <dsp:spPr>
        <a:xfrm>
          <a:off x="2289" y="1072792"/>
          <a:ext cx="2232573" cy="3308582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61 to 70 years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Slightly older age demographic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County Wicklow =rise in  population of individuals aged over 65 (CSO, 2023).</a:t>
          </a:r>
          <a:endParaRPr lang="en-US" sz="1900" kern="1200" dirty="0"/>
        </a:p>
      </dsp:txBody>
      <dsp:txXfrm>
        <a:off x="2289" y="1072792"/>
        <a:ext cx="2232573" cy="3308582"/>
      </dsp:txXfrm>
    </dsp:sp>
    <dsp:sp modelId="{E8F11715-C9F7-DF47-8D9C-D98D1AE9151F}">
      <dsp:nvSpPr>
        <dsp:cNvPr id="0" name=""/>
        <dsp:cNvSpPr/>
      </dsp:nvSpPr>
      <dsp:spPr>
        <a:xfrm>
          <a:off x="2547423" y="385099"/>
          <a:ext cx="2232573" cy="6876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900" kern="1200"/>
            <a:t>Gender:</a:t>
          </a:r>
          <a:endParaRPr lang="en-US" sz="1900" kern="1200"/>
        </a:p>
      </dsp:txBody>
      <dsp:txXfrm>
        <a:off x="2547423" y="385099"/>
        <a:ext cx="2232573" cy="687693"/>
      </dsp:txXfrm>
    </dsp:sp>
    <dsp:sp modelId="{C64F2DE3-A697-AE45-AC25-71B236CF27CC}">
      <dsp:nvSpPr>
        <dsp:cNvPr id="0" name=""/>
        <dsp:cNvSpPr/>
      </dsp:nvSpPr>
      <dsp:spPr>
        <a:xfrm>
          <a:off x="2547423" y="1072792"/>
          <a:ext cx="2232573" cy="3308582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Gender imbalance with 183 women and 35 men.</a:t>
          </a:r>
          <a:endParaRPr lang="en-US" sz="1900" kern="1200" dirty="0"/>
        </a:p>
      </dsp:txBody>
      <dsp:txXfrm>
        <a:off x="2547423" y="1072792"/>
        <a:ext cx="2232573" cy="3308582"/>
      </dsp:txXfrm>
    </dsp:sp>
    <dsp:sp modelId="{CB8BA4E0-0AC9-F94E-B5CF-C3C95870BF0B}">
      <dsp:nvSpPr>
        <dsp:cNvPr id="0" name=""/>
        <dsp:cNvSpPr/>
      </dsp:nvSpPr>
      <dsp:spPr>
        <a:xfrm>
          <a:off x="5092556" y="385099"/>
          <a:ext cx="2232573" cy="6876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900" kern="1200" dirty="0"/>
            <a:t>Education &amp; Experience:</a:t>
          </a:r>
          <a:endParaRPr lang="en-US" sz="1900" kern="1200" dirty="0"/>
        </a:p>
      </dsp:txBody>
      <dsp:txXfrm>
        <a:off x="5092556" y="385099"/>
        <a:ext cx="2232573" cy="687693"/>
      </dsp:txXfrm>
    </dsp:sp>
    <dsp:sp modelId="{8B526016-4049-654F-85C1-E49EF9D96888}">
      <dsp:nvSpPr>
        <dsp:cNvPr id="0" name=""/>
        <dsp:cNvSpPr/>
      </dsp:nvSpPr>
      <dsp:spPr>
        <a:xfrm>
          <a:off x="5092556" y="1072792"/>
          <a:ext cx="2232573" cy="3308582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49%  third level education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90% with prior music experience.</a:t>
          </a:r>
          <a:endParaRPr lang="en-US" sz="1900" kern="1200" dirty="0"/>
        </a:p>
        <a:p>
          <a:pPr marL="171450" lvl="1" indent="-171450" algn="l" defTabSz="84455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900" kern="1200" dirty="0"/>
            <a:t>Previous music experience = participation in community choirs (Demorest and </a:t>
          </a:r>
          <a:r>
            <a:rPr lang="en-IE" sz="1900" kern="1200" dirty="0" err="1"/>
            <a:t>Pfordresher</a:t>
          </a:r>
          <a:r>
            <a:rPr lang="en-IE" sz="1900" kern="1200" dirty="0"/>
            <a:t>, 2017)</a:t>
          </a:r>
          <a:endParaRPr lang="en-US" sz="1900" kern="1200" dirty="0"/>
        </a:p>
      </dsp:txBody>
      <dsp:txXfrm>
        <a:off x="5092556" y="1072792"/>
        <a:ext cx="2232573" cy="33085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4130E5-CC03-9740-953C-7D0F62DD5476}">
      <dsp:nvSpPr>
        <dsp:cNvPr id="0" name=""/>
        <dsp:cNvSpPr/>
      </dsp:nvSpPr>
      <dsp:spPr>
        <a:xfrm>
          <a:off x="0" y="666338"/>
          <a:ext cx="2225904" cy="886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500" b="0" i="0" kern="1200" dirty="0"/>
            <a:t>Locations</a:t>
          </a:r>
          <a:endParaRPr lang="en-US" sz="2300" kern="1200" dirty="0"/>
        </a:p>
      </dsp:txBody>
      <dsp:txXfrm>
        <a:off x="0" y="666338"/>
        <a:ext cx="2225904" cy="886231"/>
      </dsp:txXfrm>
    </dsp:sp>
    <dsp:sp modelId="{8605FA68-563E-0848-ADBE-36AA269492EE}">
      <dsp:nvSpPr>
        <dsp:cNvPr id="0" name=""/>
        <dsp:cNvSpPr/>
      </dsp:nvSpPr>
      <dsp:spPr>
        <a:xfrm>
          <a:off x="8108" y="1582781"/>
          <a:ext cx="2215579" cy="285480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Responses covering most  towns in Wicklow,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Redoubled efforts needed to reach the Southwest sector of the county.</a:t>
          </a:r>
          <a:endParaRPr lang="en-US" sz="1500" kern="1200" dirty="0"/>
        </a:p>
      </dsp:txBody>
      <dsp:txXfrm>
        <a:off x="8108" y="1582781"/>
        <a:ext cx="2215579" cy="2854800"/>
      </dsp:txXfrm>
    </dsp:sp>
    <dsp:sp modelId="{32132A27-4F3A-5141-B4D3-1A8479599D23}">
      <dsp:nvSpPr>
        <dsp:cNvPr id="0" name=""/>
        <dsp:cNvSpPr/>
      </dsp:nvSpPr>
      <dsp:spPr>
        <a:xfrm>
          <a:off x="2539031" y="696550"/>
          <a:ext cx="2215579" cy="886231"/>
        </a:xfrm>
        <a:prstGeom prst="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500" b="0" i="0" kern="1200"/>
            <a:t>Choir Accessibility</a:t>
          </a:r>
          <a:endParaRPr lang="en-US" sz="1500" kern="1200"/>
        </a:p>
      </dsp:txBody>
      <dsp:txXfrm>
        <a:off x="2539031" y="696550"/>
        <a:ext cx="2215579" cy="886231"/>
      </dsp:txXfrm>
    </dsp:sp>
    <dsp:sp modelId="{BCE8AD82-BA9F-584B-BD9F-C726109366BB}">
      <dsp:nvSpPr>
        <dsp:cNvPr id="0" name=""/>
        <dsp:cNvSpPr/>
      </dsp:nvSpPr>
      <dsp:spPr>
        <a:xfrm>
          <a:off x="2539031" y="1582781"/>
          <a:ext cx="2215579" cy="2854800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72%  t</a:t>
          </a:r>
          <a:r>
            <a:rPr lang="en-US" sz="1500" kern="1200" dirty="0"/>
            <a:t>ravel less than 8km to rehearsal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Strong preference for for local community focused groups = vital to wellbeing </a:t>
          </a:r>
          <a:r>
            <a:rPr lang="en-US" sz="1200" kern="1200" dirty="0"/>
            <a:t>(</a:t>
          </a:r>
          <a:r>
            <a:rPr lang="en-US" sz="1200" kern="1200" dirty="0" err="1"/>
            <a:t>Uk</a:t>
          </a:r>
          <a:r>
            <a:rPr lang="en-US" sz="1200" kern="1200" dirty="0"/>
            <a:t> Health security Agency, 2020)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Wheelchair accessible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Accessible by public transport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 dirty="0"/>
        </a:p>
      </dsp:txBody>
      <dsp:txXfrm>
        <a:off x="2539031" y="1582781"/>
        <a:ext cx="2215579" cy="2854800"/>
      </dsp:txXfrm>
    </dsp:sp>
    <dsp:sp modelId="{A388D635-0C02-D445-80EE-A9362585478F}">
      <dsp:nvSpPr>
        <dsp:cNvPr id="0" name=""/>
        <dsp:cNvSpPr/>
      </dsp:nvSpPr>
      <dsp:spPr>
        <a:xfrm>
          <a:off x="5064792" y="696550"/>
          <a:ext cx="2215579" cy="886231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500" b="0" i="0" kern="1200" dirty="0"/>
            <a:t>Choir Characteristics</a:t>
          </a:r>
          <a:r>
            <a:rPr lang="en-IE" sz="2300" b="0" i="0" kern="1200" dirty="0"/>
            <a:t>:</a:t>
          </a:r>
          <a:endParaRPr lang="en-US" sz="2300" kern="1200" dirty="0"/>
        </a:p>
      </dsp:txBody>
      <dsp:txXfrm>
        <a:off x="5064792" y="696550"/>
        <a:ext cx="2215579" cy="886231"/>
      </dsp:txXfrm>
    </dsp:sp>
    <dsp:sp modelId="{1E405D7D-88A7-A44C-8898-A7956F3B6E0B}">
      <dsp:nvSpPr>
        <dsp:cNvPr id="0" name=""/>
        <dsp:cNvSpPr/>
      </dsp:nvSpPr>
      <dsp:spPr>
        <a:xfrm>
          <a:off x="5064792" y="1582781"/>
          <a:ext cx="2215579" cy="2854800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85% open to all members of the public.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15% targeted demographic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Majority of choirs have weekly rehearsals under 2 hours.</a:t>
          </a:r>
          <a:endParaRPr lang="en-US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E" sz="1500" b="0" i="0" kern="1200" dirty="0"/>
            <a:t>Opportunity for tea breaks and socializing.</a:t>
          </a:r>
          <a:endParaRPr lang="en-US" sz="1500" kern="1200" dirty="0"/>
        </a:p>
      </dsp:txBody>
      <dsp:txXfrm>
        <a:off x="5064792" y="1582781"/>
        <a:ext cx="2215579" cy="28548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48EFFB-9517-1247-AF23-5DC1A8B0A0DA}">
      <dsp:nvSpPr>
        <dsp:cNvPr id="0" name=""/>
        <dsp:cNvSpPr/>
      </dsp:nvSpPr>
      <dsp:spPr>
        <a:xfrm>
          <a:off x="584111" y="359860"/>
          <a:ext cx="2134572" cy="74130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569342-04B9-D74B-9116-5C55AA89FBFC}">
      <dsp:nvSpPr>
        <dsp:cNvPr id="0" name=""/>
        <dsp:cNvSpPr/>
      </dsp:nvSpPr>
      <dsp:spPr>
        <a:xfrm>
          <a:off x="1447868" y="2101674"/>
          <a:ext cx="413676" cy="411553"/>
        </a:xfrm>
        <a:prstGeom prst="down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56A3562-B1FC-EB46-B350-E4EE1A9989C3}">
      <dsp:nvSpPr>
        <dsp:cNvPr id="0" name=""/>
        <dsp:cNvSpPr/>
      </dsp:nvSpPr>
      <dsp:spPr>
        <a:xfrm>
          <a:off x="661882" y="2432596"/>
          <a:ext cx="1985648" cy="496412"/>
        </a:xfrm>
        <a:prstGeom prst="rect">
          <a:avLst/>
        </a:prstGeom>
        <a:solidFill>
          <a:srgbClr val="FFFF00"/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/>
            <a:t>Social Connection and Fulfilment</a:t>
          </a:r>
          <a:endParaRPr lang="en-GB" sz="1400" b="1" kern="1200" dirty="0"/>
        </a:p>
      </dsp:txBody>
      <dsp:txXfrm>
        <a:off x="661882" y="2432596"/>
        <a:ext cx="1985648" cy="496412"/>
      </dsp:txXfrm>
    </dsp:sp>
    <dsp:sp modelId="{F3B9FE81-1AA8-BF43-984F-0E0BE1249677}">
      <dsp:nvSpPr>
        <dsp:cNvPr id="0" name=""/>
        <dsp:cNvSpPr/>
      </dsp:nvSpPr>
      <dsp:spPr>
        <a:xfrm rot="20444863">
          <a:off x="1197581" y="1138332"/>
          <a:ext cx="1069792" cy="78479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000" b="0" i="0" u="none" kern="1200" dirty="0"/>
            <a:t>Motivations</a:t>
          </a:r>
          <a:endParaRPr lang="en-GB" sz="1000" kern="1200" dirty="0"/>
        </a:p>
      </dsp:txBody>
      <dsp:txXfrm>
        <a:off x="1354248" y="1253263"/>
        <a:ext cx="756458" cy="554935"/>
      </dsp:txXfrm>
    </dsp:sp>
    <dsp:sp modelId="{1E0CAF2B-CD6A-A145-9E52-DBDB2AD36CC5}">
      <dsp:nvSpPr>
        <dsp:cNvPr id="0" name=""/>
        <dsp:cNvSpPr/>
      </dsp:nvSpPr>
      <dsp:spPr>
        <a:xfrm>
          <a:off x="703292" y="371266"/>
          <a:ext cx="992739" cy="924793"/>
        </a:xfrm>
        <a:prstGeom prst="ellips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Mapped Categories</a:t>
          </a:r>
          <a:endParaRPr lang="en-IE" sz="1100" kern="1200" dirty="0"/>
        </a:p>
      </dsp:txBody>
      <dsp:txXfrm>
        <a:off x="848675" y="506699"/>
        <a:ext cx="701973" cy="653927"/>
      </dsp:txXfrm>
    </dsp:sp>
    <dsp:sp modelId="{C4F85E99-1810-C44A-9207-8914CCA31AA5}">
      <dsp:nvSpPr>
        <dsp:cNvPr id="0" name=""/>
        <dsp:cNvSpPr/>
      </dsp:nvSpPr>
      <dsp:spPr>
        <a:xfrm>
          <a:off x="1588518" y="350541"/>
          <a:ext cx="744618" cy="744618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Overall</a:t>
          </a:r>
        </a:p>
      </dsp:txBody>
      <dsp:txXfrm>
        <a:off x="1697565" y="459588"/>
        <a:ext cx="526524" cy="526524"/>
      </dsp:txXfrm>
    </dsp:sp>
    <dsp:sp modelId="{D2F30B40-E0F3-A844-BD63-4E16FEBDC52A}">
      <dsp:nvSpPr>
        <dsp:cNvPr id="0" name=""/>
        <dsp:cNvSpPr/>
      </dsp:nvSpPr>
      <dsp:spPr>
        <a:xfrm>
          <a:off x="420381" y="99268"/>
          <a:ext cx="2577298" cy="2028090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4A0D05-8F45-2543-89AB-8C71DF464531}">
      <dsp:nvSpPr>
        <dsp:cNvPr id="0" name=""/>
        <dsp:cNvSpPr/>
      </dsp:nvSpPr>
      <dsp:spPr>
        <a:xfrm>
          <a:off x="0" y="16626"/>
          <a:ext cx="3572224" cy="1123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u="sng" kern="1200" dirty="0"/>
            <a:t>Women </a:t>
          </a:r>
          <a:endParaRPr lang="en-IE" sz="3900" kern="1200" dirty="0"/>
        </a:p>
      </dsp:txBody>
      <dsp:txXfrm>
        <a:off x="0" y="16626"/>
        <a:ext cx="3572224" cy="1123200"/>
      </dsp:txXfrm>
    </dsp:sp>
    <dsp:sp modelId="{3E47F92E-5CCF-0645-AA59-8A8EF3496824}">
      <dsp:nvSpPr>
        <dsp:cNvPr id="0" name=""/>
        <dsp:cNvSpPr/>
      </dsp:nvSpPr>
      <dsp:spPr>
        <a:xfrm>
          <a:off x="0" y="1079414"/>
          <a:ext cx="3572224" cy="171288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Motivations = Social connection and fulfillment</a:t>
          </a:r>
          <a:endParaRPr lang="en-IE" sz="1800" b="1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“Being part of a community” = # 6 vs Men ranking # 17</a:t>
          </a:r>
          <a:endParaRPr lang="en-IE" sz="1800" kern="1200" dirty="0"/>
        </a:p>
      </dsp:txBody>
      <dsp:txXfrm>
        <a:off x="0" y="1079414"/>
        <a:ext cx="3572224" cy="171288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CEF9C-08DE-504E-AD91-EE79F87A51A3}">
      <dsp:nvSpPr>
        <dsp:cNvPr id="0" name=""/>
        <dsp:cNvSpPr/>
      </dsp:nvSpPr>
      <dsp:spPr>
        <a:xfrm>
          <a:off x="123919" y="617701"/>
          <a:ext cx="1181497" cy="841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Gender: Male/ Female</a:t>
          </a:r>
        </a:p>
      </dsp:txBody>
      <dsp:txXfrm>
        <a:off x="148575" y="642357"/>
        <a:ext cx="1132185" cy="792505"/>
      </dsp:txXfrm>
    </dsp:sp>
    <dsp:sp modelId="{F95C66AE-93AD-CA4B-8643-3B6748968D8D}">
      <dsp:nvSpPr>
        <dsp:cNvPr id="0" name=""/>
        <dsp:cNvSpPr/>
      </dsp:nvSpPr>
      <dsp:spPr>
        <a:xfrm rot="21548539">
          <a:off x="1393252" y="880551"/>
          <a:ext cx="186253" cy="2930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1393255" y="939571"/>
        <a:ext cx="130377" cy="175807"/>
      </dsp:txXfrm>
    </dsp:sp>
    <dsp:sp modelId="{CC398770-AC43-0D43-8365-9B76FD0F6B6F}">
      <dsp:nvSpPr>
        <dsp:cNvPr id="0" name=""/>
        <dsp:cNvSpPr/>
      </dsp:nvSpPr>
      <dsp:spPr>
        <a:xfrm>
          <a:off x="1656799" y="594753"/>
          <a:ext cx="1181497" cy="841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Motivations</a:t>
          </a:r>
          <a:endParaRPr lang="en-IE" sz="1600" kern="1200" dirty="0"/>
        </a:p>
      </dsp:txBody>
      <dsp:txXfrm>
        <a:off x="1681455" y="619409"/>
        <a:ext cx="1132185" cy="792505"/>
      </dsp:txXfrm>
    </dsp:sp>
    <dsp:sp modelId="{20E773E2-9A10-F34B-AAC9-0D7F962C7457}">
      <dsp:nvSpPr>
        <dsp:cNvPr id="0" name=""/>
        <dsp:cNvSpPr/>
      </dsp:nvSpPr>
      <dsp:spPr>
        <a:xfrm>
          <a:off x="2956447" y="869156"/>
          <a:ext cx="250477" cy="2930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2956447" y="927758"/>
        <a:ext cx="175334" cy="175807"/>
      </dsp:txXfrm>
    </dsp:sp>
    <dsp:sp modelId="{9E6E2E26-A1FF-7646-9BA0-13A7BF3C2183}">
      <dsp:nvSpPr>
        <dsp:cNvPr id="0" name=""/>
        <dsp:cNvSpPr/>
      </dsp:nvSpPr>
      <dsp:spPr>
        <a:xfrm>
          <a:off x="3310896" y="594753"/>
          <a:ext cx="1181497" cy="841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Categories</a:t>
          </a:r>
          <a:endParaRPr lang="en-IE" sz="1600" kern="1200" dirty="0"/>
        </a:p>
      </dsp:txBody>
      <dsp:txXfrm>
        <a:off x="3335552" y="619409"/>
        <a:ext cx="1132185" cy="792505"/>
      </dsp:txXfrm>
    </dsp:sp>
    <dsp:sp modelId="{6E0AF153-BC0C-9C44-9623-FFE4D6632B7A}">
      <dsp:nvSpPr>
        <dsp:cNvPr id="0" name=""/>
        <dsp:cNvSpPr/>
      </dsp:nvSpPr>
      <dsp:spPr>
        <a:xfrm>
          <a:off x="4610544" y="869156"/>
          <a:ext cx="250477" cy="29301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4610544" y="927758"/>
        <a:ext cx="175334" cy="175807"/>
      </dsp:txXfrm>
    </dsp:sp>
    <dsp:sp modelId="{DD245BDC-530C-A543-B92B-F1349219C36C}">
      <dsp:nvSpPr>
        <dsp:cNvPr id="0" name=""/>
        <dsp:cNvSpPr/>
      </dsp:nvSpPr>
      <dsp:spPr>
        <a:xfrm>
          <a:off x="4964993" y="594753"/>
          <a:ext cx="1181497" cy="8418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= Difference</a:t>
          </a:r>
          <a:endParaRPr lang="en-IE" sz="1600" kern="1200" dirty="0"/>
        </a:p>
      </dsp:txBody>
      <dsp:txXfrm>
        <a:off x="4989649" y="619409"/>
        <a:ext cx="1132185" cy="79250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F39FBA-DD46-614E-BA3A-D319435FC2E3}">
      <dsp:nvSpPr>
        <dsp:cNvPr id="0" name=""/>
        <dsp:cNvSpPr/>
      </dsp:nvSpPr>
      <dsp:spPr>
        <a:xfrm>
          <a:off x="0" y="0"/>
          <a:ext cx="3466129" cy="1123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7368" tIns="158496" rIns="277368" bIns="158496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b="1" u="sng" kern="1200"/>
            <a:t>Men </a:t>
          </a:r>
          <a:endParaRPr lang="en-IE" sz="3900" kern="1200"/>
        </a:p>
      </dsp:txBody>
      <dsp:txXfrm>
        <a:off x="0" y="0"/>
        <a:ext cx="3466129" cy="1123200"/>
      </dsp:txXfrm>
    </dsp:sp>
    <dsp:sp modelId="{0D8A8180-FFE0-1441-A6BD-D2CF5A63289C}">
      <dsp:nvSpPr>
        <dsp:cNvPr id="0" name=""/>
        <dsp:cNvSpPr/>
      </dsp:nvSpPr>
      <dsp:spPr>
        <a:xfrm>
          <a:off x="0" y="1057798"/>
          <a:ext cx="3466129" cy="171288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1" kern="1200" dirty="0"/>
            <a:t>Motivations = Personal development wellbeing category</a:t>
          </a:r>
          <a:endParaRPr lang="en-IE" sz="1800" b="1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“Sense of purpose” = #6 vs women #11</a:t>
          </a:r>
          <a:endParaRPr lang="en-IE" sz="1800" kern="1200" dirty="0"/>
        </a:p>
      </dsp:txBody>
      <dsp:txXfrm>
        <a:off x="0" y="1057798"/>
        <a:ext cx="3466129" cy="171288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60219-D34F-42D1-B83A-2F66010CAAA5}">
      <dsp:nvSpPr>
        <dsp:cNvPr id="0" name=""/>
        <dsp:cNvSpPr/>
      </dsp:nvSpPr>
      <dsp:spPr>
        <a:xfrm>
          <a:off x="471398" y="735669"/>
          <a:ext cx="1200937" cy="1200937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744C6-68C1-424D-AC2E-29E4661E3CC8}">
      <dsp:nvSpPr>
        <dsp:cNvPr id="0" name=""/>
        <dsp:cNvSpPr/>
      </dsp:nvSpPr>
      <dsp:spPr>
        <a:xfrm>
          <a:off x="727336" y="991606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30E1E-057D-444E-8D95-D8BAAD216943}">
      <dsp:nvSpPr>
        <dsp:cNvPr id="0" name=""/>
        <dsp:cNvSpPr/>
      </dsp:nvSpPr>
      <dsp:spPr>
        <a:xfrm>
          <a:off x="87492" y="2310669"/>
          <a:ext cx="1968750" cy="130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60% of participants feel a  sense of community within their choir</a:t>
          </a:r>
        </a:p>
      </dsp:txBody>
      <dsp:txXfrm>
        <a:off x="87492" y="2310669"/>
        <a:ext cx="1968750" cy="1305000"/>
      </dsp:txXfrm>
    </dsp:sp>
    <dsp:sp modelId="{A2769FAE-6182-124C-85CE-8673312BEAA6}">
      <dsp:nvSpPr>
        <dsp:cNvPr id="0" name=""/>
        <dsp:cNvSpPr/>
      </dsp:nvSpPr>
      <dsp:spPr>
        <a:xfrm>
          <a:off x="2784680" y="735669"/>
          <a:ext cx="1200937" cy="1200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E4B49-B668-0C4D-82EF-3CA40C689C6A}">
      <dsp:nvSpPr>
        <dsp:cNvPr id="0" name=""/>
        <dsp:cNvSpPr/>
      </dsp:nvSpPr>
      <dsp:spPr>
        <a:xfrm>
          <a:off x="3040617" y="991606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26A3F-8AAC-9448-B3F1-743304E4DEA4}">
      <dsp:nvSpPr>
        <dsp:cNvPr id="0" name=""/>
        <dsp:cNvSpPr/>
      </dsp:nvSpPr>
      <dsp:spPr>
        <a:xfrm>
          <a:off x="2400773" y="2310669"/>
          <a:ext cx="1968750" cy="130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Among these 57% feel a close-knit connection to this community</a:t>
          </a:r>
        </a:p>
      </dsp:txBody>
      <dsp:txXfrm>
        <a:off x="2400773" y="2310669"/>
        <a:ext cx="1968750" cy="1305000"/>
      </dsp:txXfrm>
    </dsp:sp>
    <dsp:sp modelId="{41014EFB-AFF6-436E-8D88-FEC860991B30}">
      <dsp:nvSpPr>
        <dsp:cNvPr id="0" name=""/>
        <dsp:cNvSpPr/>
      </dsp:nvSpPr>
      <dsp:spPr>
        <a:xfrm>
          <a:off x="5097961" y="735669"/>
          <a:ext cx="1200937" cy="1200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F7E9E-7618-4258-A697-669606655906}">
      <dsp:nvSpPr>
        <dsp:cNvPr id="0" name=""/>
        <dsp:cNvSpPr/>
      </dsp:nvSpPr>
      <dsp:spPr>
        <a:xfrm>
          <a:off x="5353899" y="991606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80B3-D037-40D1-B3E6-A2A061BCC001}">
      <dsp:nvSpPr>
        <dsp:cNvPr id="0" name=""/>
        <dsp:cNvSpPr/>
      </dsp:nvSpPr>
      <dsp:spPr>
        <a:xfrm>
          <a:off x="4714055" y="2310669"/>
          <a:ext cx="1968750" cy="130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assisting loneliness/ isolation (seko and </a:t>
          </a:r>
          <a:r>
            <a:rPr lang="en-US" sz="1400" kern="1200" dirty="0" err="1"/>
            <a:t>Herano</a:t>
          </a:r>
          <a:r>
            <a:rPr lang="en-US" sz="1400" kern="1200" dirty="0"/>
            <a:t>, 2021) &amp; cultivating healthy public (Camlin et al,. 2022)</a:t>
          </a:r>
        </a:p>
      </dsp:txBody>
      <dsp:txXfrm>
        <a:off x="4714055" y="2310669"/>
        <a:ext cx="1968750" cy="13050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F60219-D34F-42D1-B83A-2F66010CAAA5}">
      <dsp:nvSpPr>
        <dsp:cNvPr id="0" name=""/>
        <dsp:cNvSpPr/>
      </dsp:nvSpPr>
      <dsp:spPr>
        <a:xfrm>
          <a:off x="471398" y="843159"/>
          <a:ext cx="1200937" cy="1200937"/>
        </a:xfrm>
        <a:prstGeom prst="ellipse">
          <a:avLst/>
        </a:prstGeom>
        <a:solidFill>
          <a:schemeClr val="accent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744C6-68C1-424D-AC2E-29E4661E3CC8}">
      <dsp:nvSpPr>
        <dsp:cNvPr id="0" name=""/>
        <dsp:cNvSpPr/>
      </dsp:nvSpPr>
      <dsp:spPr>
        <a:xfrm>
          <a:off x="731367" y="1071864"/>
          <a:ext cx="689062" cy="6890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30E1E-057D-444E-8D95-D8BAAD216943}">
      <dsp:nvSpPr>
        <dsp:cNvPr id="0" name=""/>
        <dsp:cNvSpPr/>
      </dsp:nvSpPr>
      <dsp:spPr>
        <a:xfrm>
          <a:off x="87492" y="2418159"/>
          <a:ext cx="1968750" cy="1090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52% believe their choir has a significant role to play in the community,</a:t>
          </a:r>
        </a:p>
      </dsp:txBody>
      <dsp:txXfrm>
        <a:off x="87492" y="2418159"/>
        <a:ext cx="1968750" cy="1090019"/>
      </dsp:txXfrm>
    </dsp:sp>
    <dsp:sp modelId="{FA041293-7214-4949-9B01-0F4DD5807EC1}">
      <dsp:nvSpPr>
        <dsp:cNvPr id="0" name=""/>
        <dsp:cNvSpPr/>
      </dsp:nvSpPr>
      <dsp:spPr>
        <a:xfrm>
          <a:off x="2784680" y="843159"/>
          <a:ext cx="1200937" cy="1200937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8C6BA7-1AC9-4FDD-A2A7-71D46AC47C39}">
      <dsp:nvSpPr>
        <dsp:cNvPr id="0" name=""/>
        <dsp:cNvSpPr/>
      </dsp:nvSpPr>
      <dsp:spPr>
        <a:xfrm>
          <a:off x="3040617" y="1099096"/>
          <a:ext cx="689062" cy="6890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55BE1-8884-4A18-A5BC-12EA8BF7EBC9}">
      <dsp:nvSpPr>
        <dsp:cNvPr id="0" name=""/>
        <dsp:cNvSpPr/>
      </dsp:nvSpPr>
      <dsp:spPr>
        <a:xfrm>
          <a:off x="2400773" y="2418159"/>
          <a:ext cx="1968750" cy="1090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88% of participants indicate their choir frequently/always engage in fundraising events</a:t>
          </a:r>
        </a:p>
      </dsp:txBody>
      <dsp:txXfrm>
        <a:off x="2400773" y="2418159"/>
        <a:ext cx="1968750" cy="1090019"/>
      </dsp:txXfrm>
    </dsp:sp>
    <dsp:sp modelId="{41014EFB-AFF6-436E-8D88-FEC860991B30}">
      <dsp:nvSpPr>
        <dsp:cNvPr id="0" name=""/>
        <dsp:cNvSpPr/>
      </dsp:nvSpPr>
      <dsp:spPr>
        <a:xfrm>
          <a:off x="5179901" y="866637"/>
          <a:ext cx="1200937" cy="12009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3F7E9E-7618-4258-A697-669606655906}">
      <dsp:nvSpPr>
        <dsp:cNvPr id="0" name=""/>
        <dsp:cNvSpPr/>
      </dsp:nvSpPr>
      <dsp:spPr>
        <a:xfrm>
          <a:off x="5433685" y="1087051"/>
          <a:ext cx="689062" cy="6890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180B3-D037-40D1-B3E6-A2A061BCC001}">
      <dsp:nvSpPr>
        <dsp:cNvPr id="0" name=""/>
        <dsp:cNvSpPr/>
      </dsp:nvSpPr>
      <dsp:spPr>
        <a:xfrm>
          <a:off x="4714055" y="2418159"/>
          <a:ext cx="1968750" cy="1090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56% observed tangible positive changes in the community resulting from choir activities</a:t>
          </a:r>
        </a:p>
      </dsp:txBody>
      <dsp:txXfrm>
        <a:off x="4714055" y="2418159"/>
        <a:ext cx="1968750" cy="109001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CCCD7-E24E-4812-B370-EBA41443D44A}">
      <dsp:nvSpPr>
        <dsp:cNvPr id="0" name=""/>
        <dsp:cNvSpPr/>
      </dsp:nvSpPr>
      <dsp:spPr>
        <a:xfrm>
          <a:off x="0" y="4344"/>
          <a:ext cx="6303729" cy="9253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3B70DC-3A05-4762-A20D-2288B5ADDD4E}">
      <dsp:nvSpPr>
        <dsp:cNvPr id="0" name=""/>
        <dsp:cNvSpPr/>
      </dsp:nvSpPr>
      <dsp:spPr>
        <a:xfrm>
          <a:off x="279920" y="212550"/>
          <a:ext cx="508947" cy="5089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FBFFF2-41CD-483A-93FA-1133F37BAB72}">
      <dsp:nvSpPr>
        <dsp:cNvPr id="0" name=""/>
        <dsp:cNvSpPr/>
      </dsp:nvSpPr>
      <dsp:spPr>
        <a:xfrm>
          <a:off x="1068788" y="4344"/>
          <a:ext cx="5234940" cy="9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34" tIns="97934" rIns="97934" bIns="97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69% indicated experiencing the “Joy of singing”</a:t>
          </a:r>
        </a:p>
      </dsp:txBody>
      <dsp:txXfrm>
        <a:off x="1068788" y="4344"/>
        <a:ext cx="5234940" cy="925358"/>
      </dsp:txXfrm>
    </dsp:sp>
    <dsp:sp modelId="{576E9EBB-5C6E-4B4D-BA3F-5D92D662ACFD}">
      <dsp:nvSpPr>
        <dsp:cNvPr id="0" name=""/>
        <dsp:cNvSpPr/>
      </dsp:nvSpPr>
      <dsp:spPr>
        <a:xfrm>
          <a:off x="0" y="1161042"/>
          <a:ext cx="6303729" cy="9253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26B791-4119-4026-8619-B72D654C1925}">
      <dsp:nvSpPr>
        <dsp:cNvPr id="0" name=""/>
        <dsp:cNvSpPr/>
      </dsp:nvSpPr>
      <dsp:spPr>
        <a:xfrm>
          <a:off x="279920" y="1369247"/>
          <a:ext cx="508947" cy="5089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4BD08-C71C-4871-9165-331FCC042726}">
      <dsp:nvSpPr>
        <dsp:cNvPr id="0" name=""/>
        <dsp:cNvSpPr/>
      </dsp:nvSpPr>
      <dsp:spPr>
        <a:xfrm>
          <a:off x="1068788" y="1161042"/>
          <a:ext cx="5234940" cy="9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34" tIns="97934" rIns="97934" bIns="97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43% indicated ”Having fun”</a:t>
          </a:r>
        </a:p>
      </dsp:txBody>
      <dsp:txXfrm>
        <a:off x="1068788" y="1161042"/>
        <a:ext cx="5234940" cy="925358"/>
      </dsp:txXfrm>
    </dsp:sp>
    <dsp:sp modelId="{CBBAE71B-CCDE-4A5D-931E-F0C00A0EE59A}">
      <dsp:nvSpPr>
        <dsp:cNvPr id="0" name=""/>
        <dsp:cNvSpPr/>
      </dsp:nvSpPr>
      <dsp:spPr>
        <a:xfrm>
          <a:off x="0" y="2317740"/>
          <a:ext cx="6303729" cy="9253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D74B65-72AF-4296-95C5-224FC7EEFDA7}">
      <dsp:nvSpPr>
        <dsp:cNvPr id="0" name=""/>
        <dsp:cNvSpPr/>
      </dsp:nvSpPr>
      <dsp:spPr>
        <a:xfrm>
          <a:off x="279920" y="2525945"/>
          <a:ext cx="508947" cy="5089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F219B0-7800-4A53-AAD3-9FE5711B42BA}">
      <dsp:nvSpPr>
        <dsp:cNvPr id="0" name=""/>
        <dsp:cNvSpPr/>
      </dsp:nvSpPr>
      <dsp:spPr>
        <a:xfrm>
          <a:off x="1068788" y="2317740"/>
          <a:ext cx="5234940" cy="9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34" tIns="97934" rIns="97934" bIns="97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34% indicated “singing under the leadership of a good conductor”</a:t>
          </a:r>
        </a:p>
      </dsp:txBody>
      <dsp:txXfrm>
        <a:off x="1068788" y="2317740"/>
        <a:ext cx="5234940" cy="925358"/>
      </dsp:txXfrm>
    </dsp:sp>
    <dsp:sp modelId="{14C16A6A-18D5-4095-8DFC-D07EC1C58CC6}">
      <dsp:nvSpPr>
        <dsp:cNvPr id="0" name=""/>
        <dsp:cNvSpPr/>
      </dsp:nvSpPr>
      <dsp:spPr>
        <a:xfrm>
          <a:off x="0" y="3474438"/>
          <a:ext cx="6303729" cy="9253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86618-762A-4FD4-BAB5-E0D8CC6EF07D}">
      <dsp:nvSpPr>
        <dsp:cNvPr id="0" name=""/>
        <dsp:cNvSpPr/>
      </dsp:nvSpPr>
      <dsp:spPr>
        <a:xfrm>
          <a:off x="279920" y="3682643"/>
          <a:ext cx="508947" cy="5089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D7D51-73AD-4D62-9E38-77BE5A4D205C}">
      <dsp:nvSpPr>
        <dsp:cNvPr id="0" name=""/>
        <dsp:cNvSpPr/>
      </dsp:nvSpPr>
      <dsp:spPr>
        <a:xfrm>
          <a:off x="1068788" y="3474438"/>
          <a:ext cx="5234940" cy="9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34" tIns="97934" rIns="97934" bIns="97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Top three experienced benefits = Top three </a:t>
          </a:r>
          <a:r>
            <a:rPr lang="en-US" sz="1600" kern="1200"/>
            <a:t>initial motivations</a:t>
          </a:r>
          <a:endParaRPr lang="en-US" sz="1600" kern="1200" dirty="0"/>
        </a:p>
      </dsp:txBody>
      <dsp:txXfrm>
        <a:off x="1068788" y="3474438"/>
        <a:ext cx="5234940" cy="925358"/>
      </dsp:txXfrm>
    </dsp:sp>
    <dsp:sp modelId="{4F8D8B35-3244-F044-869F-9D01ABC2844C}">
      <dsp:nvSpPr>
        <dsp:cNvPr id="0" name=""/>
        <dsp:cNvSpPr/>
      </dsp:nvSpPr>
      <dsp:spPr>
        <a:xfrm>
          <a:off x="0" y="4631136"/>
          <a:ext cx="6303729" cy="9253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FB472-0CDE-5340-B4A8-B20B71CC60F2}">
      <dsp:nvSpPr>
        <dsp:cNvPr id="0" name=""/>
        <dsp:cNvSpPr/>
      </dsp:nvSpPr>
      <dsp:spPr>
        <a:xfrm>
          <a:off x="279920" y="4839341"/>
          <a:ext cx="508947" cy="50894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FCAD2-6CB5-FB43-B078-4DD70D482FB3}">
      <dsp:nvSpPr>
        <dsp:cNvPr id="0" name=""/>
        <dsp:cNvSpPr/>
      </dsp:nvSpPr>
      <dsp:spPr>
        <a:xfrm>
          <a:off x="1068788" y="4631136"/>
          <a:ext cx="5234940" cy="9253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7934" tIns="97934" rIns="97934" bIns="97934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Understanding initial motivations can predict and help </a:t>
          </a:r>
          <a:r>
            <a:rPr lang="en-US" sz="1600" kern="1200" dirty="0" err="1"/>
            <a:t>maximise</a:t>
          </a:r>
          <a:r>
            <a:rPr lang="en-US" sz="1600" kern="1200" dirty="0"/>
            <a:t>  beneficial outcomes (Maury and Rickard, 2020) </a:t>
          </a:r>
          <a:endParaRPr lang="en-GB" sz="1600" kern="1200" dirty="0"/>
        </a:p>
      </dsp:txBody>
      <dsp:txXfrm>
        <a:off x="1068788" y="4631136"/>
        <a:ext cx="5234940" cy="925358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BD9DF-305D-4B64-B4F6-2683BBCFA85D}">
      <dsp:nvSpPr>
        <dsp:cNvPr id="0" name=""/>
        <dsp:cNvSpPr/>
      </dsp:nvSpPr>
      <dsp:spPr>
        <a:xfrm>
          <a:off x="1138979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48B75-87DF-4A4C-AEC1-F3EEC9183ECF}">
      <dsp:nvSpPr>
        <dsp:cNvPr id="0" name=""/>
        <dsp:cNvSpPr/>
      </dsp:nvSpPr>
      <dsp:spPr>
        <a:xfrm>
          <a:off x="569079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Develop future programs</a:t>
          </a:r>
          <a:endParaRPr lang="en-US" sz="1600" kern="1200" dirty="0"/>
        </a:p>
      </dsp:txBody>
      <dsp:txXfrm>
        <a:off x="569079" y="2428431"/>
        <a:ext cx="2072362" cy="720000"/>
      </dsp:txXfrm>
    </dsp:sp>
    <dsp:sp modelId="{11C2D400-A3E1-44CB-BC3A-E0C18FCE6E7E}">
      <dsp:nvSpPr>
        <dsp:cNvPr id="0" name=""/>
        <dsp:cNvSpPr/>
      </dsp:nvSpPr>
      <dsp:spPr>
        <a:xfrm>
          <a:off x="3574005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FE0CF-F811-4EBC-AEBB-052C726C73F2}">
      <dsp:nvSpPr>
        <dsp:cNvPr id="0" name=""/>
        <dsp:cNvSpPr/>
      </dsp:nvSpPr>
      <dsp:spPr>
        <a:xfrm>
          <a:off x="3004105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600" b="1" i="0" kern="1200" dirty="0"/>
            <a:t>Improved Conductor training</a:t>
          </a:r>
          <a:endParaRPr lang="en-US" sz="1600" kern="1200" dirty="0"/>
        </a:p>
      </dsp:txBody>
      <dsp:txXfrm>
        <a:off x="3004105" y="2428431"/>
        <a:ext cx="2072362" cy="720000"/>
      </dsp:txXfrm>
    </dsp:sp>
    <dsp:sp modelId="{9362CCF1-8F7C-4FCC-AFAD-57C787D6BD81}">
      <dsp:nvSpPr>
        <dsp:cNvPr id="0" name=""/>
        <dsp:cNvSpPr/>
      </dsp:nvSpPr>
      <dsp:spPr>
        <a:xfrm>
          <a:off x="6009031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5E315-E957-48E5-8EB5-7E5927FAA4FC}">
      <dsp:nvSpPr>
        <dsp:cNvPr id="0" name=""/>
        <dsp:cNvSpPr/>
      </dsp:nvSpPr>
      <dsp:spPr>
        <a:xfrm>
          <a:off x="5439131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Choir in the community</a:t>
          </a:r>
        </a:p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/>
            <a:t>Outreach programs</a:t>
          </a:r>
          <a:endParaRPr lang="en-US" sz="1600" kern="1200" dirty="0"/>
        </a:p>
      </dsp:txBody>
      <dsp:txXfrm>
        <a:off x="5439131" y="2428431"/>
        <a:ext cx="2072362" cy="720000"/>
      </dsp:txXfrm>
    </dsp:sp>
    <dsp:sp modelId="{37A6032B-D9F8-42F5-923B-81A48E246B0B}">
      <dsp:nvSpPr>
        <dsp:cNvPr id="0" name=""/>
        <dsp:cNvSpPr/>
      </dsp:nvSpPr>
      <dsp:spPr>
        <a:xfrm>
          <a:off x="8444057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049D3-62A6-4D04-AA82-84E3C7858913}">
      <dsp:nvSpPr>
        <dsp:cNvPr id="0" name=""/>
        <dsp:cNvSpPr/>
      </dsp:nvSpPr>
      <dsp:spPr>
        <a:xfrm>
          <a:off x="7874157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E" sz="1600" b="1" i="0" kern="1200"/>
            <a:t>Early Music exposure/education:</a:t>
          </a:r>
          <a:endParaRPr lang="en-US" sz="1600" kern="1200"/>
        </a:p>
      </dsp:txBody>
      <dsp:txXfrm>
        <a:off x="7874157" y="2428431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AA416EA-948D-2FEA-F451-FC6BB6EF13D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67D110-81E3-9B94-EC20-284CA64F53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E191F6-89CE-7C49-8187-9451F16E8148}" type="datetimeFigureOut">
              <a:rPr lang="en-US" smtClean="0"/>
              <a:t>7/12/23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7AD625-33BE-E99E-EF44-00C6F085A87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9BBA9-D5CF-564C-A6AC-42B040BBE01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A4A746-2706-044F-B0E8-07CA2D4979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410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AD4D3-C078-F843-ACF6-ECE024419A1D}" type="datetimeFigureOut">
              <a:rPr lang="en-US" smtClean="0"/>
              <a:t>7/12/23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717A3C-A6BA-D545-A81C-61F5C9953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15915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382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178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1822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9156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7927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875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8679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65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6946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0135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5651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There were 222 respondents to the survey, from this was gathered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918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387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807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9575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IE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60263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3089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65397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3030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74138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-309966" y="4400550"/>
            <a:ext cx="6819254" cy="2077742"/>
          </a:xfrm>
        </p:spPr>
        <p:txBody>
          <a:bodyPr/>
          <a:lstStyle/>
          <a:p>
            <a:pPr marL="742950" lvl="1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43835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6617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4529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319656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5072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604611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2134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17A3C-A6BA-D545-A81C-61F5C99534C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696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5AF8E-3CCA-9328-64E5-B73AEDD96A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8FE477-B868-C4B1-E6A8-A7F2D90643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11C77-F6F3-9DDA-CC38-E8740B126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6FC-3F93-AAF4-FE6B-00EC3610C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532B3-5D6B-C11F-313B-552A3CE8F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02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159B2-813B-3940-EE26-D4A9AEED8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DECD22-7ADD-4623-784A-B11E628FC2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7FC7C-EE69-2861-265F-279E1416F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43013-4AA8-737C-86D6-506993552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80E0D-1437-2915-5E2E-22277F94F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483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20683-291D-0CE6-22D1-F74C1A671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51B75C-9772-8AA9-9FFE-561DC293E5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D7B31-AB04-EFE7-B3B6-AFEEC3B3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265C8C-0260-74B9-F433-6D1D184ED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1972B-A90A-CA14-1A0A-2335D2B14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4829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AB660-9AB4-D460-A7C1-26DD4D744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7198A-8606-9FF2-1035-48177D31C1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86AE08-5DF6-7BAC-ECCD-8F804886F7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F83EA-425F-5970-C98B-825CDC7B0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19CE61-D052-AA5B-5F42-45DA1C562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93ED7F-0521-8D2A-D336-DF878E344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3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BF4A8-5A01-4BD7-87B8-400828990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E5407-182B-7AE2-0044-CC7781E61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7CD7FB-F9BB-AD85-3EC7-3BCFF58876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324BC3-99F1-1140-53B9-A7FBB9F701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83F199-86DB-E512-88F9-63928315E0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56529D-650E-5AB9-EAA3-5AE2C5852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1CD9BF-01AE-6E1F-143F-AE27EB9B1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5E6662-618D-3EC2-408B-39CB85B2F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42175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DB98B-71BC-6076-B75E-5BA0D6688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2E72F0-8F1E-FCAE-E4FB-B571212AA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101612-20E2-D4BD-A5BF-CF50D98B23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9EB760-DA0E-586D-9C37-4E339987C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609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1B396E-1AA2-0AA9-D05B-7B4FCA4C4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3AD1AF6-E6D4-E33F-DA87-920C043172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C7A5CE-B569-F0F4-2414-C236EFF0E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258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70DD6-C12A-0831-A250-06E084271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E78222-FA22-A24F-9625-E55F2FB08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0BEC1D-6D17-EFE6-C1E0-A1F22FF0A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DBA180-6410-E678-0662-5F1231A08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A76E6F-CB2F-8B11-14FF-9654A4CAF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056D60-3E1F-6626-BA32-E9468627B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57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C2CF9-F8A5-746D-8466-A73C7E489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C5A29E-1F4D-C433-70C1-44211170D6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02EB9D-6C94-AE36-D29F-08CBEE2FC5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C5531-5351-AEDD-0E21-A3BBEF957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43E61-1E3B-591F-E690-6864A4C9F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7EFD4-D306-0CA5-7B61-A245D28C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238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6862-E95E-FE37-51A3-5CE01CA05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322B8D-3435-A133-83F5-C67C3F32B6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88C2C-F6E1-C1C7-E040-98C9E809C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20A28-0B89-BB4F-AB9C-9A76715B0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236EB-2743-3DCC-DAD9-AFD45738EB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418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EC7231-0DBB-D28B-1C6C-9DEEAC246A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23CC31-D024-7B68-AD17-A527042BC8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F1BCF-F3B0-E74F-A67E-16B0559C2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CB2694-23D4-5FB6-D6D7-FEAEFE2BB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AC8C89-C108-153B-28F0-B05FFC8BA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792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DD74A9-198C-F5BD-F2C5-E56FF8530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4232C4-440A-B07B-9729-07B139985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104F0-923B-9C11-D5F4-3CBFB06423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7/12/23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67EC2C-DC8F-5241-4E77-9702152D12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D1BF52-CD05-9F09-7B86-D3A0B3C00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30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0.jp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46.jp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47.jp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48.jpe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g"/><Relationship Id="rId13" Type="http://schemas.openxmlformats.org/officeDocument/2006/relationships/diagramColors" Target="../diagrams/colors14.xml"/><Relationship Id="rId18" Type="http://schemas.openxmlformats.org/officeDocument/2006/relationships/diagramColors" Target="../diagrams/colors15.xml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openxmlformats.org/officeDocument/2006/relationships/diagramQuickStyle" Target="../diagrams/quickStyle14.xml"/><Relationship Id="rId17" Type="http://schemas.openxmlformats.org/officeDocument/2006/relationships/diagramQuickStyle" Target="../diagrams/quickStyle15.xml"/><Relationship Id="rId2" Type="http://schemas.openxmlformats.org/officeDocument/2006/relationships/notesSlide" Target="../notesSlides/notesSlide16.xml"/><Relationship Id="rId16" Type="http://schemas.openxmlformats.org/officeDocument/2006/relationships/diagramLayout" Target="../diagrams/layout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11" Type="http://schemas.openxmlformats.org/officeDocument/2006/relationships/diagramLayout" Target="../diagrams/layout14.xml"/><Relationship Id="rId5" Type="http://schemas.openxmlformats.org/officeDocument/2006/relationships/diagramQuickStyle" Target="../diagrams/quickStyle13.xml"/><Relationship Id="rId15" Type="http://schemas.openxmlformats.org/officeDocument/2006/relationships/diagramData" Target="../diagrams/data15.xml"/><Relationship Id="rId10" Type="http://schemas.openxmlformats.org/officeDocument/2006/relationships/diagramData" Target="../diagrams/data14.xml"/><Relationship Id="rId19" Type="http://schemas.microsoft.com/office/2007/relationships/diagramDrawing" Target="../diagrams/drawing15.xml"/><Relationship Id="rId4" Type="http://schemas.openxmlformats.org/officeDocument/2006/relationships/diagramLayout" Target="../diagrams/layout13.xml"/><Relationship Id="rId9" Type="http://schemas.openxmlformats.org/officeDocument/2006/relationships/image" Target="../media/image50.jpg"/><Relationship Id="rId14" Type="http://schemas.microsoft.com/office/2007/relationships/diagramDrawing" Target="../diagrams/drawing1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51.jp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58.jp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Rectangle 174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7" name="Arc 176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4EC7F-42E4-2760-8737-A16885216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818" y="1370171"/>
            <a:ext cx="5085580" cy="2387600"/>
          </a:xfrm>
        </p:spPr>
        <p:txBody>
          <a:bodyPr>
            <a:normAutofit/>
          </a:bodyPr>
          <a:lstStyle/>
          <a:p>
            <a:pPr algn="l"/>
            <a:r>
              <a:rPr lang="en-US" dirty="0" err="1">
                <a:solidFill>
                  <a:schemeClr val="bg1"/>
                </a:solidFill>
              </a:rPr>
              <a:t>Wicklow</a:t>
            </a:r>
            <a:r>
              <a:rPr lang="en-US" dirty="0">
                <a:solidFill>
                  <a:schemeClr val="bg1"/>
                </a:solidFill>
              </a:rPr>
              <a:t> Sings!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9424E2-6DF8-4F27-E5C1-D0EAF81DE6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818" y="3849845"/>
            <a:ext cx="5085580" cy="1881751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An exploratory study into reasons why people engage in community singing in County </a:t>
            </a:r>
            <a:r>
              <a:rPr lang="en-US" dirty="0" err="1">
                <a:solidFill>
                  <a:schemeClr val="bg1"/>
                </a:solidFill>
              </a:rPr>
              <a:t>Wicklow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79" name="Oval 178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9802" y="832686"/>
            <a:ext cx="1104943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erson in a red shirt with her arms out in front of a crowd of people&#10;&#10;Description automatically generated">
            <a:extLst>
              <a:ext uri="{FF2B5EF4-FFF2-40B4-BE49-F238E27FC236}">
                <a16:creationId xmlns:a16="http://schemas.microsoft.com/office/drawing/2014/main" id="{8EDADCFB-852D-D558-CAEB-25592F7968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68" r="5384" b="2"/>
          <a:stretch/>
        </p:blipFill>
        <p:spPr>
          <a:xfrm>
            <a:off x="6520859" y="795510"/>
            <a:ext cx="513752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181" name="Rectangle 180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82154" y="4925384"/>
            <a:ext cx="876704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59715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A2E7C1E-2B5A-4BBA-AE51-1CD8C1930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43DF76B1-5174-4FAF-9D19-FFEE98426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2411F2-24C8-7B57-4C19-81B46091C473}"/>
              </a:ext>
            </a:extLst>
          </p:cNvPr>
          <p:cNvSpPr txBox="1">
            <a:spLocks/>
          </p:cNvSpPr>
          <p:nvPr/>
        </p:nvSpPr>
        <p:spPr>
          <a:xfrm>
            <a:off x="1318588" y="564098"/>
            <a:ext cx="4034710" cy="10794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defTabSz="607937">
              <a:spcAft>
                <a:spcPts val="600"/>
              </a:spcAft>
            </a:pPr>
            <a:r>
              <a:rPr lang="en-US" sz="2925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County </a:t>
            </a:r>
            <a:r>
              <a:rPr lang="en-US" sz="2925" kern="120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Wicklow</a:t>
            </a:r>
            <a:r>
              <a:rPr lang="en-US" sz="2925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Ireland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5F7C07-A813-0B7D-474B-0B57E53B4828}"/>
              </a:ext>
            </a:extLst>
          </p:cNvPr>
          <p:cNvSpPr txBox="1"/>
          <p:nvPr/>
        </p:nvSpPr>
        <p:spPr>
          <a:xfrm>
            <a:off x="1269456" y="2004060"/>
            <a:ext cx="506484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9980" indent="-189980" defTabSz="607937">
              <a:spcAft>
                <a:spcPts val="554"/>
              </a:spcAft>
              <a:buFont typeface="Arial" panose="020B0604020202020204" pitchFamily="34" charset="0"/>
              <a:buChar char="•"/>
            </a:pPr>
            <a:r>
              <a:rPr lang="en-IE" sz="2400" kern="1200" dirty="0">
                <a:solidFill>
                  <a:schemeClr val="tx1"/>
                </a:solidFill>
              </a:rPr>
              <a:t>Total Population 155,851 population density of 77.94/km² Population Density (citypopulation.de,2022)</a:t>
            </a:r>
          </a:p>
          <a:p>
            <a:pPr defTabSz="607937">
              <a:spcAft>
                <a:spcPts val="554"/>
              </a:spcAft>
            </a:pPr>
            <a:endParaRPr lang="en-IE" sz="2400" kern="1200" dirty="0">
              <a:solidFill>
                <a:schemeClr val="tx1"/>
              </a:solidFill>
            </a:endParaRPr>
          </a:p>
          <a:p>
            <a:pPr defTabSz="607937">
              <a:spcAft>
                <a:spcPts val="554"/>
              </a:spcAft>
            </a:pPr>
            <a:endParaRPr lang="en-IE" sz="2400" kern="1200" dirty="0">
              <a:solidFill>
                <a:schemeClr val="tx1"/>
              </a:solidFill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178051-DA96-0335-769F-92ED4395A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38635" y="935422"/>
            <a:ext cx="4450543" cy="4968819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EB92BD1-656A-22D4-FFA8-974F0B546967}"/>
              </a:ext>
            </a:extLst>
          </p:cNvPr>
          <p:cNvCxnSpPr>
            <a:cxnSpLocks/>
          </p:cNvCxnSpPr>
          <p:nvPr/>
        </p:nvCxnSpPr>
        <p:spPr>
          <a:xfrm flipH="1">
            <a:off x="10456026" y="3893101"/>
            <a:ext cx="897774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5F865F4D-47AD-6BA5-B070-33FF825DCEF8}"/>
              </a:ext>
            </a:extLst>
          </p:cNvPr>
          <p:cNvSpPr txBox="1"/>
          <p:nvPr/>
        </p:nvSpPr>
        <p:spPr>
          <a:xfrm>
            <a:off x="6765554" y="3467574"/>
            <a:ext cx="607859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533278">
              <a:spcAft>
                <a:spcPts val="486"/>
              </a:spcAft>
            </a:pPr>
            <a:r>
              <a:rPr lang="en-US" sz="1050" i="1" kern="12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Atlantic</a:t>
            </a:r>
            <a:endParaRPr lang="en-US" i="1">
              <a:solidFill>
                <a:schemeClr val="accent1"/>
              </a:solidFill>
            </a:endParaRPr>
          </a:p>
        </p:txBody>
      </p:sp>
      <p:pic>
        <p:nvPicPr>
          <p:cNvPr id="17" name="Graphic 16" descr="Wave outline">
            <a:extLst>
              <a:ext uri="{FF2B5EF4-FFF2-40B4-BE49-F238E27FC236}">
                <a16:creationId xmlns:a16="http://schemas.microsoft.com/office/drawing/2014/main" id="{9F345AF5-EC5D-F9C2-8734-91A20B137A8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98172" y="3809446"/>
            <a:ext cx="274325" cy="274325"/>
          </a:xfrm>
          <a:prstGeom prst="rect">
            <a:avLst/>
          </a:prstGeom>
        </p:spPr>
      </p:pic>
      <p:pic>
        <p:nvPicPr>
          <p:cNvPr id="18" name="Graphic 17" descr="Wave outline">
            <a:extLst>
              <a:ext uri="{FF2B5EF4-FFF2-40B4-BE49-F238E27FC236}">
                <a16:creationId xmlns:a16="http://schemas.microsoft.com/office/drawing/2014/main" id="{4F6F823C-D225-39EF-4BCF-14BE226CE2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490227" y="3446742"/>
            <a:ext cx="266441" cy="26644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0696ACE-1C8E-DCBC-6732-94E5F150B4A6}"/>
              </a:ext>
            </a:extLst>
          </p:cNvPr>
          <p:cNvSpPr txBox="1"/>
          <p:nvPr/>
        </p:nvSpPr>
        <p:spPr>
          <a:xfrm>
            <a:off x="10306219" y="3062896"/>
            <a:ext cx="868476" cy="261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33278">
              <a:spcAft>
                <a:spcPts val="486"/>
              </a:spcAft>
            </a:pPr>
            <a:r>
              <a:rPr lang="en-US" sz="1050" i="1" kern="1200">
                <a:solidFill>
                  <a:schemeClr val="accent1"/>
                </a:solidFill>
                <a:latin typeface="+mn-lt"/>
                <a:ea typeface="+mn-ea"/>
                <a:cs typeface="+mn-cs"/>
              </a:rPr>
              <a:t>Irish Sea</a:t>
            </a:r>
            <a:endParaRPr lang="en-US" i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0175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5F255613-AAE8-4321-9EBA-89253DD45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drawing of a light bulb with yellow crumpled paper as its light">
            <a:extLst>
              <a:ext uri="{FF2B5EF4-FFF2-40B4-BE49-F238E27FC236}">
                <a16:creationId xmlns:a16="http://schemas.microsoft.com/office/drawing/2014/main" id="{C0626C30-C943-A894-5F02-311A4FE9E8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6961173" y="3328065"/>
            <a:ext cx="2616936" cy="32582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9735E0-FE3C-7B82-F46C-AC721A0D4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12" y="731385"/>
            <a:ext cx="5393360" cy="1325563"/>
          </a:xfrm>
        </p:spPr>
        <p:txBody>
          <a:bodyPr>
            <a:normAutofit/>
          </a:bodyPr>
          <a:lstStyle/>
          <a:p>
            <a:r>
              <a:rPr lang="en-US" dirty="0"/>
              <a:t>Context of research</a:t>
            </a:r>
          </a:p>
        </p:txBody>
      </p:sp>
      <p:sp>
        <p:nvSpPr>
          <p:cNvPr id="1069" name="Freeform: Shape 1068">
            <a:extLst>
              <a:ext uri="{FF2B5EF4-FFF2-40B4-BE49-F238E27FC236}">
                <a16:creationId xmlns:a16="http://schemas.microsoft.com/office/drawing/2014/main" id="{5A3987B4-5CBA-4CB7-862B-56A9917A2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6774" y="0"/>
            <a:ext cx="1290924" cy="700685"/>
          </a:xfrm>
          <a:custGeom>
            <a:avLst/>
            <a:gdLst>
              <a:gd name="connsiteX0" fmla="*/ 0 w 1290924"/>
              <a:gd name="connsiteY0" fmla="*/ 0 h 700685"/>
              <a:gd name="connsiteX1" fmla="*/ 125445 w 1290924"/>
              <a:gd name="connsiteY1" fmla="*/ 0 h 700685"/>
              <a:gd name="connsiteX2" fmla="*/ 125445 w 1290924"/>
              <a:gd name="connsiteY2" fmla="*/ 529211 h 700685"/>
              <a:gd name="connsiteX3" fmla="*/ 1040371 w 1290924"/>
              <a:gd name="connsiteY3" fmla="*/ 0 h 700685"/>
              <a:gd name="connsiteX4" fmla="*/ 1290924 w 1290924"/>
              <a:gd name="connsiteY4" fmla="*/ 0 h 700685"/>
              <a:gd name="connsiteX5" fmla="*/ 94085 w 1290924"/>
              <a:gd name="connsiteY5" fmla="*/ 692290 h 700685"/>
              <a:gd name="connsiteX6" fmla="*/ 62724 w 1290924"/>
              <a:gd name="connsiteY6" fmla="*/ 700685 h 700685"/>
              <a:gd name="connsiteX7" fmla="*/ 0 w 1290924"/>
              <a:gd name="connsiteY7" fmla="*/ 637963 h 700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0924" h="700685">
                <a:moveTo>
                  <a:pt x="0" y="0"/>
                </a:moveTo>
                <a:lnTo>
                  <a:pt x="125445" y="0"/>
                </a:lnTo>
                <a:lnTo>
                  <a:pt x="125445" y="529211"/>
                </a:lnTo>
                <a:lnTo>
                  <a:pt x="1040371" y="0"/>
                </a:lnTo>
                <a:lnTo>
                  <a:pt x="1290924" y="0"/>
                </a:lnTo>
                <a:lnTo>
                  <a:pt x="94085" y="692290"/>
                </a:lnTo>
                <a:cubicBezTo>
                  <a:pt x="84551" y="697800"/>
                  <a:pt x="73733" y="700695"/>
                  <a:pt x="62724" y="700685"/>
                </a:cubicBezTo>
                <a:cubicBezTo>
                  <a:pt x="28082" y="700685"/>
                  <a:pt x="0" y="672604"/>
                  <a:pt x="0" y="63796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071" name="Freeform: Shape 1070">
            <a:extLst>
              <a:ext uri="{FF2B5EF4-FFF2-40B4-BE49-F238E27FC236}">
                <a16:creationId xmlns:a16="http://schemas.microsoft.com/office/drawing/2014/main" id="{CB147A70-DC29-4DDF-A34C-2B82C6E2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0770" y="-702"/>
            <a:ext cx="842502" cy="354793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group of men singing&#10;&#10;Description automatically generated">
            <a:extLst>
              <a:ext uri="{FF2B5EF4-FFF2-40B4-BE49-F238E27FC236}">
                <a16:creationId xmlns:a16="http://schemas.microsoft.com/office/drawing/2014/main" id="{0D51EA3B-3323-8D01-140F-449466476E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6322" y="390663"/>
            <a:ext cx="2488809" cy="2812214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9" name="Picture 8" descr="A person with her arms out in front of a group of people&#10;&#10;Description automatically generated">
            <a:extLst>
              <a:ext uri="{FF2B5EF4-FFF2-40B4-BE49-F238E27FC236}">
                <a16:creationId xmlns:a16="http://schemas.microsoft.com/office/drawing/2014/main" id="{F61D854E-B33F-403D-E7AC-6968727BAF0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4527" y="1600416"/>
            <a:ext cx="3006746" cy="2232508"/>
          </a:xfrm>
          <a:custGeom>
            <a:avLst/>
            <a:gdLst/>
            <a:ahLst/>
            <a:cxnLst/>
            <a:rect l="l" t="t" r="r" b="b"/>
            <a:pathLst>
              <a:path w="1999274" h="2247255">
                <a:moveTo>
                  <a:pt x="108501" y="0"/>
                </a:moveTo>
                <a:lnTo>
                  <a:pt x="1890773" y="0"/>
                </a:lnTo>
                <a:cubicBezTo>
                  <a:pt x="1950696" y="0"/>
                  <a:pt x="1999274" y="48578"/>
                  <a:pt x="1999274" y="108501"/>
                </a:cubicBezTo>
                <a:lnTo>
                  <a:pt x="1999274" y="2138754"/>
                </a:lnTo>
                <a:cubicBezTo>
                  <a:pt x="1999274" y="2198677"/>
                  <a:pt x="1950696" y="2247255"/>
                  <a:pt x="1890773" y="2247255"/>
                </a:cubicBezTo>
                <a:lnTo>
                  <a:pt x="108501" y="2247255"/>
                </a:lnTo>
                <a:cubicBezTo>
                  <a:pt x="48578" y="2247255"/>
                  <a:pt x="0" y="2198677"/>
                  <a:pt x="0" y="2138754"/>
                </a:cubicBezTo>
                <a:lnTo>
                  <a:pt x="0" y="108501"/>
                </a:lnTo>
                <a:cubicBezTo>
                  <a:pt x="0" y="48578"/>
                  <a:pt x="48578" y="0"/>
                  <a:pt x="108501" y="0"/>
                </a:cubicBezTo>
                <a:close/>
              </a:path>
            </a:pathLst>
          </a:custGeom>
        </p:spPr>
      </p:pic>
      <p:pic>
        <p:nvPicPr>
          <p:cNvPr id="15" name="Picture 14" descr="A group of women wearing black and blue scarves&#10;&#10;Description automatically generated">
            <a:extLst>
              <a:ext uri="{FF2B5EF4-FFF2-40B4-BE49-F238E27FC236}">
                <a16:creationId xmlns:a16="http://schemas.microsoft.com/office/drawing/2014/main" id="{57A49710-3F57-CE0F-CA6C-CD8853852F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2021" y="2973974"/>
            <a:ext cx="2820082" cy="2811306"/>
          </a:xfrm>
          <a:custGeom>
            <a:avLst/>
            <a:gdLst/>
            <a:ahLst/>
            <a:cxnLst/>
            <a:rect l="l" t="t" r="r" b="b"/>
            <a:pathLst>
              <a:path w="2548728" h="2548728">
                <a:moveTo>
                  <a:pt x="107301" y="0"/>
                </a:moveTo>
                <a:lnTo>
                  <a:pt x="2441427" y="0"/>
                </a:lnTo>
                <a:cubicBezTo>
                  <a:pt x="2500688" y="0"/>
                  <a:pt x="2548728" y="48040"/>
                  <a:pt x="2548728" y="107301"/>
                </a:cubicBezTo>
                <a:lnTo>
                  <a:pt x="2548728" y="2441427"/>
                </a:lnTo>
                <a:cubicBezTo>
                  <a:pt x="2548728" y="2500688"/>
                  <a:pt x="2500688" y="2548728"/>
                  <a:pt x="2441427" y="2548728"/>
                </a:cubicBezTo>
                <a:lnTo>
                  <a:pt x="107301" y="2548728"/>
                </a:lnTo>
                <a:cubicBezTo>
                  <a:pt x="48040" y="2548728"/>
                  <a:pt x="0" y="2500688"/>
                  <a:pt x="0" y="2441427"/>
                </a:cubicBezTo>
                <a:lnTo>
                  <a:pt x="0" y="107301"/>
                </a:lnTo>
                <a:cubicBezTo>
                  <a:pt x="0" y="48040"/>
                  <a:pt x="48040" y="0"/>
                  <a:pt x="107301" y="0"/>
                </a:cubicBezTo>
                <a:close/>
              </a:path>
            </a:pathLst>
          </a:custGeom>
        </p:spPr>
      </p:pic>
      <p:sp>
        <p:nvSpPr>
          <p:cNvPr id="1073" name="Freeform: Shape 1072">
            <a:extLst>
              <a:ext uri="{FF2B5EF4-FFF2-40B4-BE49-F238E27FC236}">
                <a16:creationId xmlns:a16="http://schemas.microsoft.com/office/drawing/2014/main" id="{D1B80E9C-CF8A-440B-B8F5-54BF121BF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232" y="6356350"/>
            <a:ext cx="1211855" cy="501650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75" name="Freeform: Shape 1074">
            <a:extLst>
              <a:ext uri="{FF2B5EF4-FFF2-40B4-BE49-F238E27FC236}">
                <a16:creationId xmlns:a16="http://schemas.microsoft.com/office/drawing/2014/main" id="{F1FF25AD-D64E-45A0-B2D0-F4A6AB09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95502">
            <a:off x="10118500" y="6009536"/>
            <a:ext cx="1702506" cy="951685"/>
          </a:xfrm>
          <a:custGeom>
            <a:avLst/>
            <a:gdLst>
              <a:gd name="connsiteX0" fmla="*/ 1585229 w 1702506"/>
              <a:gd name="connsiteY0" fmla="*/ 764759 h 951685"/>
              <a:gd name="connsiteX1" fmla="*/ 1623024 w 1702506"/>
              <a:gd name="connsiteY1" fmla="*/ 792810 h 951685"/>
              <a:gd name="connsiteX2" fmla="*/ 1702506 w 1702506"/>
              <a:gd name="connsiteY2" fmla="*/ 951685 h 951685"/>
              <a:gd name="connsiteX3" fmla="*/ 1551862 w 1702506"/>
              <a:gd name="connsiteY3" fmla="*/ 933877 h 951685"/>
              <a:gd name="connsiteX4" fmla="*/ 1513200 w 1702506"/>
              <a:gd name="connsiteY4" fmla="*/ 856627 h 951685"/>
              <a:gd name="connsiteX5" fmla="*/ 1538499 w 1702506"/>
              <a:gd name="connsiteY5" fmla="*/ 770415 h 951685"/>
              <a:gd name="connsiteX6" fmla="*/ 1585229 w 1702506"/>
              <a:gd name="connsiteY6" fmla="*/ 764759 h 951685"/>
              <a:gd name="connsiteX7" fmla="*/ 933455 w 1702506"/>
              <a:gd name="connsiteY7" fmla="*/ 161308 h 951685"/>
              <a:gd name="connsiteX8" fmla="*/ 957797 w 1702506"/>
              <a:gd name="connsiteY8" fmla="*/ 167970 h 951685"/>
              <a:gd name="connsiteX9" fmla="*/ 1286982 w 1702506"/>
              <a:gd name="connsiteY9" fmla="*/ 387616 h 951685"/>
              <a:gd name="connsiteX10" fmla="*/ 1293725 w 1702506"/>
              <a:gd name="connsiteY10" fmla="*/ 477075 h 951685"/>
              <a:gd name="connsiteX11" fmla="*/ 1245453 w 1702506"/>
              <a:gd name="connsiteY11" fmla="*/ 499154 h 951685"/>
              <a:gd name="connsiteX12" fmla="*/ 1245167 w 1702506"/>
              <a:gd name="connsiteY12" fmla="*/ 499154 h 951685"/>
              <a:gd name="connsiteX13" fmla="*/ 1203638 w 1702506"/>
              <a:gd name="connsiteY13" fmla="*/ 484104 h 951685"/>
              <a:gd name="connsiteX14" fmla="*/ 900647 w 1702506"/>
              <a:gd name="connsiteY14" fmla="*/ 281508 h 951685"/>
              <a:gd name="connsiteX15" fmla="*/ 872454 w 1702506"/>
              <a:gd name="connsiteY15" fmla="*/ 196164 h 951685"/>
              <a:gd name="connsiteX16" fmla="*/ 933455 w 1702506"/>
              <a:gd name="connsiteY16" fmla="*/ 161308 h 951685"/>
              <a:gd name="connsiteX17" fmla="*/ 454020 w 1702506"/>
              <a:gd name="connsiteY17" fmla="*/ 13474 h 951685"/>
              <a:gd name="connsiteX18" fmla="*/ 477919 w 1702506"/>
              <a:gd name="connsiteY18" fmla="*/ 21437 h 951685"/>
              <a:gd name="connsiteX19" fmla="*/ 509236 w 1702506"/>
              <a:gd name="connsiteY19" fmla="*/ 84182 h 951685"/>
              <a:gd name="connsiteX20" fmla="*/ 445829 w 1702506"/>
              <a:gd name="connsiteY20" fmla="*/ 139871 h 951685"/>
              <a:gd name="connsiteX21" fmla="*/ 437447 w 1702506"/>
              <a:gd name="connsiteY21" fmla="*/ 139395 h 951685"/>
              <a:gd name="connsiteX22" fmla="*/ 73211 w 1702506"/>
              <a:gd name="connsiteY22" fmla="*/ 137204 h 951685"/>
              <a:gd name="connsiteX23" fmla="*/ 749 w 1702506"/>
              <a:gd name="connsiteY23" fmla="*/ 84082 h 951685"/>
              <a:gd name="connsiteX24" fmla="*/ 53871 w 1702506"/>
              <a:gd name="connsiteY24" fmla="*/ 11621 h 951685"/>
              <a:gd name="connsiteX25" fmla="*/ 58352 w 1702506"/>
              <a:gd name="connsiteY25" fmla="*/ 11093 h 951685"/>
              <a:gd name="connsiteX26" fmla="*/ 454020 w 1702506"/>
              <a:gd name="connsiteY26" fmla="*/ 13474 h 951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702506" h="951685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lnTo>
                  <a:pt x="1702506" y="951685"/>
                </a:lnTo>
                <a:lnTo>
                  <a:pt x="1551862" y="933877"/>
                </a:lnTo>
                <a:lnTo>
                  <a:pt x="1513200" y="856627"/>
                </a:ln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933455" y="161308"/>
                </a:moveTo>
                <a:cubicBezTo>
                  <a:pt x="941692" y="161855"/>
                  <a:pt x="949960" y="164024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5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89" y="172649"/>
                  <a:pt x="908742" y="159670"/>
                  <a:pt x="933455" y="161308"/>
                </a:cubicBezTo>
                <a:close/>
                <a:moveTo>
                  <a:pt x="454020" y="13474"/>
                </a:moveTo>
                <a:cubicBezTo>
                  <a:pt x="462713" y="14543"/>
                  <a:pt x="470778" y="17324"/>
                  <a:pt x="477919" y="21437"/>
                </a:cubicBez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9FA23E9-8640-0AD8-D4C9-77E84A8DBD26}"/>
              </a:ext>
            </a:extLst>
          </p:cNvPr>
          <p:cNvSpPr txBox="1"/>
          <p:nvPr/>
        </p:nvSpPr>
        <p:spPr>
          <a:xfrm>
            <a:off x="3521489" y="3429000"/>
            <a:ext cx="358757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Largest singing festival in County </a:t>
            </a:r>
            <a:r>
              <a:rPr lang="en-US" dirty="0" err="1"/>
              <a:t>Wicklow</a:t>
            </a:r>
            <a:r>
              <a:rPr lang="en-US" dirty="0"/>
              <a:t>, </a:t>
            </a:r>
            <a:r>
              <a:rPr lang="en-US" sz="1200" dirty="0"/>
              <a:t>(Buchanan, 2023)</a:t>
            </a:r>
            <a:endParaRPr lang="en-IE" sz="1200" dirty="0"/>
          </a:p>
          <a:p>
            <a:pPr marL="285750" lvl="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Enthusiastic singing community </a:t>
            </a:r>
            <a:r>
              <a:rPr lang="en-US" sz="1200" dirty="0"/>
              <a:t>(McCormick, 2023)</a:t>
            </a:r>
            <a:endParaRPr lang="en-IE" sz="1200" dirty="0"/>
          </a:p>
          <a:p>
            <a:pPr marL="285750" lvl="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Exceptional community support  </a:t>
            </a:r>
            <a:r>
              <a:rPr lang="en-US" sz="1200" dirty="0"/>
              <a:t>(Buchanan, 2023b)</a:t>
            </a:r>
            <a:endParaRPr lang="en-IE" sz="12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1506814-08A5-2364-91E6-B44A5C628A20}"/>
              </a:ext>
            </a:extLst>
          </p:cNvPr>
          <p:cNvSpPr txBox="1"/>
          <p:nvPr/>
        </p:nvSpPr>
        <p:spPr>
          <a:xfrm>
            <a:off x="3153972" y="2837343"/>
            <a:ext cx="28862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err="1"/>
              <a:t>Wicklow</a:t>
            </a:r>
            <a:r>
              <a:rPr lang="en-US" sz="2000" b="1"/>
              <a:t> Sings Festival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35FDC4B3-4B6C-FEDD-1830-A7CFF4A8479A}"/>
              </a:ext>
            </a:extLst>
          </p:cNvPr>
          <p:cNvSpPr txBox="1"/>
          <p:nvPr/>
        </p:nvSpPr>
        <p:spPr>
          <a:xfrm>
            <a:off x="50619" y="2856883"/>
            <a:ext cx="3587577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/>
              <a:t>Professional Practice</a:t>
            </a:r>
          </a:p>
          <a:p>
            <a:endParaRPr lang="en-US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Choir director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 Director </a:t>
            </a:r>
            <a:r>
              <a:rPr lang="en-US" err="1"/>
              <a:t>Wicklow</a:t>
            </a:r>
            <a:r>
              <a:rPr lang="en-US"/>
              <a:t> Sings Festival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C0C0B6B-FC36-FD7C-88B9-2A7BB06D19C5}"/>
              </a:ext>
            </a:extLst>
          </p:cNvPr>
          <p:cNvSpPr txBox="1"/>
          <p:nvPr/>
        </p:nvSpPr>
        <p:spPr>
          <a:xfrm>
            <a:off x="3336758" y="19731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F32DA3D-C284-0DDE-FE73-D40BEEE86826}"/>
              </a:ext>
            </a:extLst>
          </p:cNvPr>
          <p:cNvSpPr txBox="1"/>
          <p:nvPr/>
        </p:nvSpPr>
        <p:spPr>
          <a:xfrm>
            <a:off x="2969980" y="5386450"/>
            <a:ext cx="3997286" cy="707886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algn="ctr"/>
            <a:r>
              <a:rPr lang="en-IE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Inspiration</a:t>
            </a:r>
          </a:p>
        </p:txBody>
      </p:sp>
    </p:spTree>
    <p:extLst>
      <p:ext uri="{BB962C8B-B14F-4D97-AF65-F5344CB8AC3E}">
        <p14:creationId xmlns:p14="http://schemas.microsoft.com/office/powerpoint/2010/main" val="3540398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5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C3B93-E7BC-C83A-062A-99FCF0CCB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0" i="0" u="none" strike="noStrike">
                <a:effectLst/>
              </a:rPr>
              <a:t>Justification:</a:t>
            </a:r>
            <a:br>
              <a:rPr lang="en-US" sz="2800" b="0" i="0" u="none" strike="noStrike">
                <a:effectLst/>
              </a:rPr>
            </a:br>
            <a:br>
              <a:rPr lang="en-US" sz="2800" b="0" i="0" u="none" strike="noStrike">
                <a:effectLst/>
              </a:rPr>
            </a:br>
            <a:endParaRPr lang="en-US" sz="2800"/>
          </a:p>
        </p:txBody>
      </p:sp>
      <p:pic>
        <p:nvPicPr>
          <p:cNvPr id="14" name="Picture 11" descr="A person playing a piano&#10;&#10;Description automatically generated">
            <a:extLst>
              <a:ext uri="{FF2B5EF4-FFF2-40B4-BE49-F238E27FC236}">
                <a16:creationId xmlns:a16="http://schemas.microsoft.com/office/drawing/2014/main" id="{F58F7693-E5CC-D07A-7C89-AD48E681BC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608" b="16608"/>
          <a:stretch/>
        </p:blipFill>
        <p:spPr>
          <a:xfrm>
            <a:off x="6584021" y="642456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8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037357DA-7D31-A03A-2E48-DE325AD68D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866475"/>
              </p:ext>
            </p:extLst>
          </p:nvPr>
        </p:nvGraphicFramePr>
        <p:xfrm>
          <a:off x="144297" y="892491"/>
          <a:ext cx="7252223" cy="5834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8069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986453E-408C-784E-9373-A9C9E5F87D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B28A21C-1BEA-B946-B01A-9E0E956E69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142146A-5210-DD4B-B86C-09F79C968A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14BD4CA-47B6-3348-8E69-0DF0FE513B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B6C44E3-68FF-264D-A774-281CC71802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4AD3179-D30A-3E4E-A4D5-6F2FD545C9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428F957-8C40-E446-893B-ABABA4FFEA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1003CC9-D465-4C43-8C80-00A2B1D9F1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BAAF289-F7C7-E545-9B0A-7C43B98E9D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516055B6-679A-9649-948C-89CEADB879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CD9AF28-9940-EA4D-B583-0105C3FAE5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singing&#10;&#10;Description automatically generated">
            <a:extLst>
              <a:ext uri="{FF2B5EF4-FFF2-40B4-BE49-F238E27FC236}">
                <a16:creationId xmlns:a16="http://schemas.microsoft.com/office/drawing/2014/main" id="{09B7EE58-9D37-E2EA-1619-86C440A13E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3440" b="2291"/>
          <a:stretch/>
        </p:blipFill>
        <p:spPr>
          <a:xfrm>
            <a:off x="104523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2D0B17-5E26-FD83-1EC7-877968D11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Project overview – Key Questions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D5D32AB6-EE03-DA28-C903-88AE891DB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2323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666760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076714E-C1E4-4E98-AAC7-602058648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55DCE9F-A943-41F5-B664-C2225313CC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B3F9C326-B1CD-4B81-92E0-554301DA98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6BA962E4-03DC-407B-9584-AAB439FD1C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DCBC4096-7B55-4FCF-BDC4-B962002365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C4569C0-8C96-4EC9-A02E-9532E1C195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23F843A-B549-4CE6-881C-73D5608D15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91C6C85-74A5-4344-AB51-96DB06E5C5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72997C9-FAAA-4B06-8492-8A1891C663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6A7D403-DA2B-4D4C-BC99-A311F2CD6C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2452303-D294-4D98-BC6B-1FAD88D655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B55E44E0-7B0B-4D7F-B753-B305047E99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5CEB25-2660-480A-3CEA-7E409E118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3254" y="365124"/>
            <a:ext cx="609957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Methodology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1" name="Content Placeholder 20">
            <a:extLst>
              <a:ext uri="{FF2B5EF4-FFF2-40B4-BE49-F238E27FC236}">
                <a16:creationId xmlns:a16="http://schemas.microsoft.com/office/drawing/2014/main" id="{EAF1DBD6-B39C-CE88-B4DE-7166759451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4051498"/>
              </p:ext>
            </p:extLst>
          </p:nvPr>
        </p:nvGraphicFramePr>
        <p:xfrm>
          <a:off x="-448529" y="1443930"/>
          <a:ext cx="11781855" cy="4848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8" name="Oval 27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5142D93-6C82-A076-A8FD-DCB5B4C998E1}"/>
              </a:ext>
            </a:extLst>
          </p:cNvPr>
          <p:cNvSpPr txBox="1"/>
          <p:nvPr/>
        </p:nvSpPr>
        <p:spPr>
          <a:xfrm>
            <a:off x="6836898" y="51628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84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FF242A-142F-B60F-4837-A66C3A0F1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Methods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57B1FBC-A03B-3929-82ED-9E97A6312B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0832876"/>
              </p:ext>
            </p:extLst>
          </p:nvPr>
        </p:nvGraphicFramePr>
        <p:xfrm>
          <a:off x="5542672" y="154745"/>
          <a:ext cx="6527408" cy="65274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7626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F233D9-1885-42C2-BA3A-7278828510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836651-C72C-4657-ABCB-FE2811EF22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074AEF-E7C9-4232-ABF0-89B5DF4E82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73CC49-9ABA-4CCC-AAE0-AAAEEC52C2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49EC814-6CDF-42E3-91F4-A530506D5C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EAD765E-0C99-4EEB-BD12-460E05B9DC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E8B2071-E79C-4B15-B2C4-91DDE03481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77AE03-B8C2-4C9F-AD60-34EBDE7F3E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923F34-C556-41C6-8C96-6A0ABAA672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FC5BA65-1060-4A23-BD69-4660285981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2DAF3D-7F15-AF54-7C9E-A1E2F7C3E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54" y="209220"/>
            <a:ext cx="6546520" cy="1325563"/>
          </a:xfrm>
        </p:spPr>
        <p:txBody>
          <a:bodyPr>
            <a:normAutofit/>
          </a:bodyPr>
          <a:lstStyle/>
          <a:p>
            <a:r>
              <a:rPr lang="en-US" dirty="0"/>
              <a:t>Literature Overview</a:t>
            </a:r>
          </a:p>
        </p:txBody>
      </p:sp>
      <p:sp>
        <p:nvSpPr>
          <p:cNvPr id="4105" name="Freeform: Shape 4104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07" name="Oval 4106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Freeform: Shape 4108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11" name="Freeform: Shape 4110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113" name="Straight Connector 4112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15" name="Freeform: Shape 4114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117" name="Freeform: Shape 4116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C6957C53-70E9-7913-CF6D-CA3713AB13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953494"/>
              </p:ext>
            </p:extLst>
          </p:nvPr>
        </p:nvGraphicFramePr>
        <p:xfrm>
          <a:off x="497605" y="1534783"/>
          <a:ext cx="10221932" cy="4586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2170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E3DBF4F1-6AF5-1B45-84E0-FF285E78B1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A4AB8AA-A2E2-2541-ABF0-47B245A4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8B74E93-9039-3B44-B890-2ED1A50360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7A643CFD-DBF2-AC41-ADFC-3A3175E729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5F1F755-EFA4-054E-A564-6E69BCD713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F90021BD-8F47-954F-9A95-86073E854C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1" name="Arc 7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64B03-9422-E14D-0850-6DDCD750A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Data Collection</a:t>
            </a:r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9">
            <a:extLst>
              <a:ext uri="{FF2B5EF4-FFF2-40B4-BE49-F238E27FC236}">
                <a16:creationId xmlns:a16="http://schemas.microsoft.com/office/drawing/2014/main" id="{06635AC4-2E24-1F3E-F50C-F850A1820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163" t="-1" r="10085" b="-1"/>
          <a:stretch/>
        </p:blipFill>
        <p:spPr>
          <a:xfrm>
            <a:off x="703182" y="955426"/>
            <a:ext cx="4777381" cy="477740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B765D7C-B138-9642-4534-4C1DC0DB77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6513690"/>
              </p:ext>
            </p:extLst>
          </p:nvPr>
        </p:nvGraphicFramePr>
        <p:xfrm>
          <a:off x="5927700" y="1558376"/>
          <a:ext cx="5942247" cy="47774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70609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0D221E-D26E-2DF1-F19F-26DF277704F8}"/>
              </a:ext>
            </a:extLst>
          </p:cNvPr>
          <p:cNvSpPr txBox="1"/>
          <p:nvPr/>
        </p:nvSpPr>
        <p:spPr>
          <a:xfrm>
            <a:off x="124266" y="99342"/>
            <a:ext cx="539336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Data Analysis</a:t>
            </a:r>
          </a:p>
        </p:txBody>
      </p:sp>
      <p:sp>
        <p:nvSpPr>
          <p:cNvPr id="24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9AA5D2C-66FC-B7AA-5EA4-A52508AA92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1928720"/>
              </p:ext>
            </p:extLst>
          </p:nvPr>
        </p:nvGraphicFramePr>
        <p:xfrm>
          <a:off x="5145686" y="921125"/>
          <a:ext cx="6327213" cy="5585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0890034-64E9-D9B6-E1E5-75A4D288D1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7349140"/>
              </p:ext>
            </p:extLst>
          </p:nvPr>
        </p:nvGraphicFramePr>
        <p:xfrm>
          <a:off x="124266" y="1284172"/>
          <a:ext cx="5172075" cy="49803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5" name="Group 4">
            <a:extLst>
              <a:ext uri="{FF2B5EF4-FFF2-40B4-BE49-F238E27FC236}">
                <a16:creationId xmlns:a16="http://schemas.microsoft.com/office/drawing/2014/main" id="{13398E21-BE3E-370A-65FA-DE45486B74AE}"/>
              </a:ext>
            </a:extLst>
          </p:cNvPr>
          <p:cNvGrpSpPr/>
          <p:nvPr/>
        </p:nvGrpSpPr>
        <p:grpSpPr>
          <a:xfrm>
            <a:off x="3202150" y="1323135"/>
            <a:ext cx="1076047" cy="921125"/>
            <a:chOff x="1588518" y="350541"/>
            <a:chExt cx="744618" cy="744618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E797F31-F507-4275-9E14-1F92C89C669D}"/>
                </a:ext>
              </a:extLst>
            </p:cNvPr>
            <p:cNvSpPr/>
            <p:nvPr/>
          </p:nvSpPr>
          <p:spPr>
            <a:xfrm>
              <a:off x="1588518" y="350541"/>
              <a:ext cx="744618" cy="744618"/>
            </a:xfrm>
            <a:prstGeom prst="ellipse">
              <a:avLst/>
            </a:prstGeom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hueOff val="-6758543"/>
                <a:satOff val="-17419"/>
                <a:lumOff val="-11765"/>
                <a:alphaOff val="0"/>
              </a:schemeClr>
            </a:fillRef>
            <a:effectRef idx="1">
              <a:schemeClr val="accent5">
                <a:hueOff val="-6758543"/>
                <a:satOff val="-17419"/>
                <a:lumOff val="-1176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Oval 4">
              <a:extLst>
                <a:ext uri="{FF2B5EF4-FFF2-40B4-BE49-F238E27FC236}">
                  <a16:creationId xmlns:a16="http://schemas.microsoft.com/office/drawing/2014/main" id="{7EBFBEC7-9EFC-0112-251C-9E38F70D2D4E}"/>
                </a:ext>
              </a:extLst>
            </p:cNvPr>
            <p:cNvSpPr txBox="1"/>
            <p:nvPr/>
          </p:nvSpPr>
          <p:spPr>
            <a:xfrm>
              <a:off x="1697565" y="459588"/>
              <a:ext cx="526524" cy="52652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970" tIns="13970" rIns="13970" bIns="13970" numCol="1" spcCol="1270" anchor="ctr" anchorCtr="0">
              <a:noAutofit/>
            </a:bodyPr>
            <a:lstStyle/>
            <a:p>
              <a:pPr marL="0" lvl="0" indent="0" algn="ctr" defTabSz="488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100" kern="1200" dirty="0"/>
                <a:t>Overall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485874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A635A-C3CE-AA2F-E6FC-3C4CB9CB0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Ethics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FE1D39-EF56-56F3-18F4-0D6CA2FF73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1650694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976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E55EAD7-C190-4AC6-8FD7-C6FE590C7D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417FDE-2DE2-4596-824C-A8B32B4CC1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A7B793F-3CBE-41C6-B378-911FF7FD31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3D5FE7-52F8-4396-B50D-3E515837E0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E4638B5-958B-466C-9C18-CD20CF280B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62371EF-34ED-4597-BEB8-0B855BED1D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FF974-9124-4FFA-B907-0EA9FE517B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613C28C-DF03-4928-B6B9-9A75E7A5B1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5ED08F-B8ED-4CE2-8D40-0950B071BC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33828C9-1EBB-45BA-A9D4-6610705ED0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08A1DD9-5384-4331-BCB1-16C927FDE0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E95AB19-6BFF-4BB8-A06F-5393308D6B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E99F32-29EF-4FF5-BE3A-EB6284B44B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9A0975-9D09-487B-83C9-1C5686D0C7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98073A-ED7D-42E6-B81B-6092201CD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31C7F35-CBAE-4092-8BF1-C670652412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B602E5-A471-43C3-8126-66EA1F409D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1A4102-57C0-40E0-B90A-A97988FC8F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2B4BFC-59A9-4B0E-8258-4CD7182563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91C167-6468-47E3-8C3F-2ADEA21FA7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BFFA1E-92EC-44F6-A857-D17DEC7EC7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Content Placeholder 10" descr="A group of people singing in front of a microphone&#10;&#10;Description automatically generated">
            <a:extLst>
              <a:ext uri="{FF2B5EF4-FFF2-40B4-BE49-F238E27FC236}">
                <a16:creationId xmlns:a16="http://schemas.microsoft.com/office/drawing/2014/main" id="{DEE32775-1731-E4BD-B52A-6FBE522F5E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b="15730"/>
          <a:stretch/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2BDBFE6-8AD7-9862-0C02-6A2090D17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671570"/>
            <a:ext cx="5155261" cy="4072044"/>
          </a:xfrm>
        </p:spPr>
        <p:txBody>
          <a:bodyPr anchor="t"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Findings</a:t>
            </a:r>
          </a:p>
        </p:txBody>
      </p:sp>
      <p:sp>
        <p:nvSpPr>
          <p:cNvPr id="30" name="Content Placeholder 14">
            <a:extLst>
              <a:ext uri="{FF2B5EF4-FFF2-40B4-BE49-F238E27FC236}">
                <a16:creationId xmlns:a16="http://schemas.microsoft.com/office/drawing/2014/main" id="{3FBA98B7-0ACE-E52B-A38D-F1659A18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8342" y="1671569"/>
            <a:ext cx="8433045" cy="407204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Demographics = Age, Gender, Education, Previous experience</a:t>
            </a:r>
          </a:p>
          <a:p>
            <a:r>
              <a:rPr lang="en-US" dirty="0">
                <a:solidFill>
                  <a:srgbClr val="FFFFFF"/>
                </a:solidFill>
              </a:rPr>
              <a:t>Choir demographics = Location/ Accessibility</a:t>
            </a:r>
          </a:p>
          <a:p>
            <a:r>
              <a:rPr lang="en-US" dirty="0">
                <a:solidFill>
                  <a:srgbClr val="FFFFFF"/>
                </a:solidFill>
              </a:rPr>
              <a:t>Primary motivations</a:t>
            </a:r>
          </a:p>
          <a:p>
            <a:r>
              <a:rPr lang="en-US" dirty="0">
                <a:solidFill>
                  <a:srgbClr val="FFFFFF"/>
                </a:solidFill>
              </a:rPr>
              <a:t>Community in the choir</a:t>
            </a:r>
          </a:p>
          <a:p>
            <a:r>
              <a:rPr lang="en-US" dirty="0">
                <a:solidFill>
                  <a:srgbClr val="FFFFFF"/>
                </a:solidFill>
              </a:rPr>
              <a:t>Choir in the community</a:t>
            </a:r>
          </a:p>
          <a:p>
            <a:r>
              <a:rPr lang="en-US" dirty="0">
                <a:solidFill>
                  <a:srgbClr val="FFFFFF"/>
                </a:solidFill>
              </a:rPr>
              <a:t>Perceived benefits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39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8289B-C4CD-34ED-FC92-D7B198847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897" y="315142"/>
            <a:ext cx="9504711" cy="1325563"/>
          </a:xfrm>
        </p:spPr>
        <p:txBody>
          <a:bodyPr>
            <a:normAutofit/>
          </a:bodyPr>
          <a:lstStyle/>
          <a:p>
            <a:r>
              <a:rPr lang="en-IE" b="0" i="0" u="none" strike="noStrike" dirty="0">
                <a:effectLst/>
                <a:latin typeface="Söhne"/>
              </a:rPr>
              <a:t>Demographics: Who Sings in the Choir?</a:t>
            </a:r>
            <a:endParaRPr lang="en-US" dirty="0"/>
          </a:p>
        </p:txBody>
      </p:sp>
      <p:pic>
        <p:nvPicPr>
          <p:cNvPr id="13" name="Picture 12" descr="A group of people in a room&#10;&#10;Description automatically generated">
            <a:extLst>
              <a:ext uri="{FF2B5EF4-FFF2-40B4-BE49-F238E27FC236}">
                <a16:creationId xmlns:a16="http://schemas.microsoft.com/office/drawing/2014/main" id="{4373E10B-8571-61BA-1115-64533527389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191" r="19310" b="2"/>
          <a:stretch/>
        </p:blipFill>
        <p:spPr>
          <a:xfrm>
            <a:off x="7622317" y="2116269"/>
            <a:ext cx="4086703" cy="40867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872A9B78-2325-43AF-F15B-BB3E9A553C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452962"/>
              </p:ext>
            </p:extLst>
          </p:nvPr>
        </p:nvGraphicFramePr>
        <p:xfrm>
          <a:off x="294897" y="1776384"/>
          <a:ext cx="7327420" cy="4766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10586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9635022E-5C52-7042-90C0-D9856F75C1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78A95569-C43C-7A43-942C-E964EABC54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E8F11715-C9F7-DF47-8D9C-D98D1AE91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C64F2DE3-A697-AE45-AC25-71B236CF27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CB8BA4E0-0AC9-F94E-B5CF-C3C95870BF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graphicEl>
                                              <a:dgm id="{8B526016-4049-654F-85C1-E49EF9D96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9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8289B-C4CD-34ED-FC92-D7B198847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096" y="148158"/>
            <a:ext cx="5994904" cy="1325563"/>
          </a:xfrm>
        </p:spPr>
        <p:txBody>
          <a:bodyPr>
            <a:noAutofit/>
          </a:bodyPr>
          <a:lstStyle/>
          <a:p>
            <a:r>
              <a:rPr lang="en-IE" sz="3200" b="0" i="0" u="none" strike="noStrike" dirty="0">
                <a:effectLst/>
                <a:latin typeface="Söhne"/>
              </a:rPr>
              <a:t>Choir Demographics: </a:t>
            </a:r>
            <a:br>
              <a:rPr lang="en-IE" sz="3200" b="0" i="0" u="none" strike="noStrike" dirty="0">
                <a:effectLst/>
                <a:latin typeface="Söhne"/>
              </a:rPr>
            </a:br>
            <a:r>
              <a:rPr lang="en-IE" sz="3200" b="0" i="0" u="none" strike="noStrike" dirty="0">
                <a:effectLst/>
                <a:latin typeface="Söhne"/>
              </a:rPr>
              <a:t>In what choirs do they sing?</a:t>
            </a:r>
            <a:br>
              <a:rPr lang="en-IE" sz="3200" b="0" i="0" u="none" strike="noStrike" dirty="0">
                <a:effectLst/>
                <a:latin typeface="Söhne"/>
              </a:rPr>
            </a:br>
            <a:endParaRPr lang="en-US" sz="3200" dirty="0"/>
          </a:p>
        </p:txBody>
      </p:sp>
      <p:sp>
        <p:nvSpPr>
          <p:cNvPr id="50" name="Freeform: Shape 4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2" name="Oval 4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women wearing black and white outfits&#10;&#10;Description automatically generated">
            <a:extLst>
              <a:ext uri="{FF2B5EF4-FFF2-40B4-BE49-F238E27FC236}">
                <a16:creationId xmlns:a16="http://schemas.microsoft.com/office/drawing/2014/main" id="{05523D63-4C78-25B3-1080-F1D0D5115A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7184" y="1845085"/>
            <a:ext cx="3781051" cy="25238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BE4063C0-8FE7-3C85-6954-CFDD8DD037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271674"/>
              </p:ext>
            </p:extLst>
          </p:nvPr>
        </p:nvGraphicFramePr>
        <p:xfrm>
          <a:off x="154351" y="1311765"/>
          <a:ext cx="7283319" cy="5134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40981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3F4130E5-CC03-9740-953C-7D0F62DD5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8605FA68-563E-0848-ADBE-36AA269492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32132A27-4F3A-5141-B4D3-1A8479599D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BCE8AD82-BA9F-584B-BD9F-C726109366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A388D635-0C02-D445-80EE-A936258547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graphicEl>
                                              <a:dgm id="{1E405D7D-88A7-A44C-8898-A7956F3B6E0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876199-53B4-3A7A-0BDC-1574B7F8DD9B}"/>
              </a:ext>
            </a:extLst>
          </p:cNvPr>
          <p:cNvSpPr txBox="1"/>
          <p:nvPr/>
        </p:nvSpPr>
        <p:spPr>
          <a:xfrm>
            <a:off x="-105582" y="-349216"/>
            <a:ext cx="5574952" cy="189970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dirty="0">
                <a:latin typeface="+mj-lt"/>
                <a:ea typeface="+mj-ea"/>
                <a:cs typeface="+mj-cs"/>
              </a:rPr>
              <a:t>MOTIVATION</a:t>
            </a:r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9" name="Picture 8" descr="A group of people with their hands up&#10;&#10;Description automatically generated">
            <a:extLst>
              <a:ext uri="{FF2B5EF4-FFF2-40B4-BE49-F238E27FC236}">
                <a16:creationId xmlns:a16="http://schemas.microsoft.com/office/drawing/2014/main" id="{E0905766-F161-A467-5B6C-B88C30223D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29" r="30420" b="-1"/>
          <a:stretch/>
        </p:blipFill>
        <p:spPr>
          <a:xfrm>
            <a:off x="7626403" y="-15573"/>
            <a:ext cx="4384037" cy="4384037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606923-D41D-E079-56B7-F52B58B98EE2}"/>
              </a:ext>
            </a:extLst>
          </p:cNvPr>
          <p:cNvSpPr txBox="1"/>
          <p:nvPr/>
        </p:nvSpPr>
        <p:spPr>
          <a:xfrm>
            <a:off x="343897" y="1282505"/>
            <a:ext cx="728250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Ranking importance of motivational factors on their decision to participate. 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42%  “Joy of singing”</a:t>
            </a:r>
          </a:p>
          <a:p>
            <a:endParaRPr lang="en-US" dirty="0"/>
          </a:p>
          <a:p>
            <a:r>
              <a:rPr lang="en-US" i="1" dirty="0"/>
              <a:t>“The feeling you get after a choir session is pure joy” (</a:t>
            </a:r>
            <a:r>
              <a:rPr lang="en-US" dirty="0"/>
              <a:t>Participant 38)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dirty="0"/>
              <a:t>Additional factors: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33% Desire to have fun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27% Sing under the leadership of a good conductor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26% Improve mood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17.5% to be part of a community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17.3 % </a:t>
            </a:r>
            <a:r>
              <a:rPr lang="en-IE" dirty="0"/>
              <a:t>Socialise</a:t>
            </a:r>
            <a:r>
              <a:rPr lang="en-US" dirty="0"/>
              <a:t> and make new 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15% opportunity to contribute to charity/fundraising events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CB93D841-B605-1B8E-4292-28AFE51837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61231"/>
              </p:ext>
            </p:extLst>
          </p:nvPr>
        </p:nvGraphicFramePr>
        <p:xfrm>
          <a:off x="6105549" y="3562549"/>
          <a:ext cx="3309414" cy="3064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26F4BE2-89D1-93C6-B6B5-09CB094AC67E}"/>
              </a:ext>
            </a:extLst>
          </p:cNvPr>
          <p:cNvSpPr txBox="1"/>
          <p:nvPr/>
        </p:nvSpPr>
        <p:spPr>
          <a:xfrm>
            <a:off x="6858000" y="807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6E3EBF-AACA-AC50-D816-A5583E09A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949" y="-173784"/>
            <a:ext cx="6149195" cy="1325563"/>
          </a:xfrm>
        </p:spPr>
        <p:txBody>
          <a:bodyPr>
            <a:normAutofit/>
          </a:bodyPr>
          <a:lstStyle/>
          <a:p>
            <a:r>
              <a:rPr lang="en-US" sz="3600" dirty="0"/>
              <a:t>Motivation</a:t>
            </a:r>
            <a:r>
              <a:rPr lang="en-US" dirty="0"/>
              <a:t>- </a:t>
            </a:r>
            <a:r>
              <a:rPr lang="en-US" sz="2000" i="1" dirty="0"/>
              <a:t>(continued)</a:t>
            </a:r>
            <a:br>
              <a:rPr lang="en-US" sz="2000" i="1" dirty="0"/>
            </a:br>
            <a:r>
              <a:rPr lang="en-US" sz="2000" i="1" dirty="0"/>
              <a:t> 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FA4C867C-CEE3-A680-BB3E-F8369AF52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7556588"/>
              </p:ext>
            </p:extLst>
          </p:nvPr>
        </p:nvGraphicFramePr>
        <p:xfrm>
          <a:off x="325245" y="1945036"/>
          <a:ext cx="3572224" cy="2843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9" name="Oval 5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Picture 25" descr="A group of men singing on stage&#10;&#10;Description automatically generated">
            <a:extLst>
              <a:ext uri="{FF2B5EF4-FFF2-40B4-BE49-F238E27FC236}">
                <a16:creationId xmlns:a16="http://schemas.microsoft.com/office/drawing/2014/main" id="{A28760CD-EC89-0A00-BF2C-67E0101A86E0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107" r="27816" b="-1"/>
          <a:stretch/>
        </p:blipFill>
        <p:spPr>
          <a:xfrm>
            <a:off x="8478983" y="3283847"/>
            <a:ext cx="3713018" cy="3574154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61" name="Arc 6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A group of women singing&#10;&#10;Description automatically generated">
            <a:extLst>
              <a:ext uri="{FF2B5EF4-FFF2-40B4-BE49-F238E27FC236}">
                <a16:creationId xmlns:a16="http://schemas.microsoft.com/office/drawing/2014/main" id="{4127E24D-0B01-EB49-C83C-3BEBE70AC13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4446" r="17459" b="4"/>
          <a:stretch/>
        </p:blipFill>
        <p:spPr>
          <a:xfrm>
            <a:off x="6820639" y="-2"/>
            <a:ext cx="3855555" cy="3295291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D1BD117-3190-6C4C-643A-7E8183C67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1178533"/>
              </p:ext>
            </p:extLst>
          </p:nvPr>
        </p:nvGraphicFramePr>
        <p:xfrm>
          <a:off x="109273" y="207808"/>
          <a:ext cx="6149194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5D432D56-6FE9-A7AA-1217-3ECA63D6E1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7882012"/>
              </p:ext>
            </p:extLst>
          </p:nvPr>
        </p:nvGraphicFramePr>
        <p:xfrm>
          <a:off x="4113441" y="1945036"/>
          <a:ext cx="3466129" cy="28430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5" r:lo="rId16" r:qs="rId17" r:cs="rId1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22EE12A-7F84-3DB9-9D24-18C4E72C793A}"/>
              </a:ext>
            </a:extLst>
          </p:cNvPr>
          <p:cNvSpPr txBox="1"/>
          <p:nvPr/>
        </p:nvSpPr>
        <p:spPr>
          <a:xfrm>
            <a:off x="184452" y="5290765"/>
            <a:ext cx="82945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Women prioritize social connections as a resource for successful ageing</a:t>
            </a:r>
          </a:p>
          <a:p>
            <a:pPr lvl="0"/>
            <a:r>
              <a:rPr lang="en-US" dirty="0"/>
              <a:t>      (Seko and </a:t>
            </a:r>
            <a:r>
              <a:rPr lang="en-US" dirty="0" err="1"/>
              <a:t>Herano</a:t>
            </a:r>
            <a:r>
              <a:rPr lang="en-US" dirty="0"/>
              <a:t>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Men are often less socially connected facing loneliness and less community integration (Quinn et al., 2021) </a:t>
            </a:r>
            <a:endParaRPr lang="en-IE" dirty="0"/>
          </a:p>
          <a:p>
            <a:pPr lvl="0"/>
            <a:endParaRPr lang="en-IE" dirty="0"/>
          </a:p>
        </p:txBody>
      </p:sp>
    </p:spTree>
    <p:extLst>
      <p:ext uri="{BB962C8B-B14F-4D97-AF65-F5344CB8AC3E}">
        <p14:creationId xmlns:p14="http://schemas.microsoft.com/office/powerpoint/2010/main" val="81264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D9CEF9C-08DE-504E-AD91-EE79F87A5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95C66AE-93AD-CA4B-8643-3B6748968D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398770-AC43-0D43-8365-9B76FD0F6B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0E773E2-9A10-F34B-AAC9-0D7F962C74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E6E2E26-A1FF-7646-9BA0-13A7BF3C21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E0AF153-BC0C-9C44-9623-FFE4D6632B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D245BDC-530C-A543-B92B-F1349219C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Graphic spid="6" grpId="0">
        <p:bldSub>
          <a:bldDgm bld="one"/>
        </p:bldSub>
      </p:bldGraphic>
      <p:bldGraphic spid="13" grpId="0">
        <p:bldAsOne/>
      </p:bldGraphic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8289B-C4CD-34ED-FC92-D7B198847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4156" y="-418420"/>
            <a:ext cx="8137585" cy="197452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Community in the choir</a:t>
            </a:r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0CBB03-CE62-D0F2-B182-D844A54E5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1037" t="-108" r="14726" b="-1243"/>
          <a:stretch/>
        </p:blipFill>
        <p:spPr>
          <a:xfrm>
            <a:off x="159741" y="891947"/>
            <a:ext cx="4543195" cy="4699857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4" name="Content Placeholder 2">
            <a:extLst>
              <a:ext uri="{FF2B5EF4-FFF2-40B4-BE49-F238E27FC236}">
                <a16:creationId xmlns:a16="http://schemas.microsoft.com/office/drawing/2014/main" id="{300036FC-7401-CD9E-58F2-135985EA1E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741634"/>
              </p:ext>
            </p:extLst>
          </p:nvPr>
        </p:nvGraphicFramePr>
        <p:xfrm>
          <a:off x="4862677" y="2297132"/>
          <a:ext cx="677029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416013B-5574-BDEE-6554-6850771C540B}"/>
              </a:ext>
            </a:extLst>
          </p:cNvPr>
          <p:cNvSpPr txBox="1"/>
          <p:nvPr/>
        </p:nvSpPr>
        <p:spPr>
          <a:xfrm>
            <a:off x="5124369" y="1671182"/>
            <a:ext cx="65761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“</a:t>
            </a:r>
            <a:r>
              <a:rPr lang="en-US" sz="2000" i="1" dirty="0"/>
              <a:t>It gave me a chance to get out there and do something that didn’t involve a partner. It was very effective in reducing stress and alleviating feelings of loneliness” </a:t>
            </a:r>
            <a:r>
              <a:rPr lang="en-US" sz="2000" dirty="0"/>
              <a:t>(Participant 106)</a:t>
            </a:r>
          </a:p>
        </p:txBody>
      </p:sp>
    </p:spTree>
    <p:extLst>
      <p:ext uri="{BB962C8B-B14F-4D97-AF65-F5344CB8AC3E}">
        <p14:creationId xmlns:p14="http://schemas.microsoft.com/office/powerpoint/2010/main" val="2759419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4" grpId="0">
        <p:bldAsOne/>
      </p:bldGraphic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8289B-C4CD-34ED-FC92-D7B198847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2506" y="-1041280"/>
            <a:ext cx="8949753" cy="30041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/>
              <a:t>Choir in the community</a:t>
            </a:r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" name="Freeform: Shape 80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3" name="Freeform: Shape 82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7" name="Freeform: Shape 86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A large group of people in a room&#10;&#10;Description automatically generated">
            <a:extLst>
              <a:ext uri="{FF2B5EF4-FFF2-40B4-BE49-F238E27FC236}">
                <a16:creationId xmlns:a16="http://schemas.microsoft.com/office/drawing/2014/main" id="{BEDF467E-2819-27F0-65EB-1B5F1C3E2D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76" r="18874" b="-1"/>
          <a:stretch/>
        </p:blipFill>
        <p:spPr>
          <a:xfrm>
            <a:off x="159741" y="1433407"/>
            <a:ext cx="4071668" cy="4071668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58B8E2C-0E1D-ECC2-7C87-26FB42AD02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2843913"/>
              </p:ext>
            </p:extLst>
          </p:nvPr>
        </p:nvGraphicFramePr>
        <p:xfrm>
          <a:off x="4207575" y="2347557"/>
          <a:ext cx="6770298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4B6BB9F-CE9A-584B-C829-56F0C62BD4A8}"/>
              </a:ext>
            </a:extLst>
          </p:cNvPr>
          <p:cNvSpPr txBox="1"/>
          <p:nvPr/>
        </p:nvSpPr>
        <p:spPr>
          <a:xfrm>
            <a:off x="4263072" y="2141364"/>
            <a:ext cx="79394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/>
              <a:t>It gives you a sense of belonging, of achieving, and an opportunity to ‘give back’ through fundraising gigs” </a:t>
            </a:r>
            <a:r>
              <a:rPr lang="en-US" dirty="0"/>
              <a:t>(Participant 23)</a:t>
            </a:r>
          </a:p>
        </p:txBody>
      </p:sp>
    </p:spTree>
    <p:extLst>
      <p:ext uri="{BB962C8B-B14F-4D97-AF65-F5344CB8AC3E}">
        <p14:creationId xmlns:p14="http://schemas.microsoft.com/office/powerpoint/2010/main" val="500497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6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A43348-29EB-0E25-4B3F-B22B6E4A8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Top Three Experienced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6C63EA-FD02-6FB7-5365-854122A824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2277046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48074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A3B70DC-3A05-4762-A20D-2288B5ADDD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1CCCD7-E24E-4812-B370-EBA41443D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FBFFF2-41CD-483A-93FA-1133F37BAB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76E9EBB-5C6E-4B4D-BA3F-5D92D662AC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126B791-4119-4026-8619-B72D654C1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34BD08-C71C-4871-9165-331FCC0427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BAE71B-CCDE-4A5D-931E-F0C00A0EE5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5D74B65-72AF-4296-95C5-224FC7EEFD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F219B0-7800-4A53-AAD3-9FE5711B42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C16A6A-18D5-4095-8DFC-D07EC1C58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F586618-762A-4FD4-BAB5-E0D8CC6EF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3D7D51-73AD-4D62-9E38-77BE5A4D20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EFB472-0CDE-5340-B4A8-B20B71CC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8D8B35-3244-F044-869F-9D01ABC284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BFCAD2-6CB5-FB43-B078-4DD70D482F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9C2F7-2181-3EDF-3C36-8744AD27B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US" sz="5200"/>
              <a:t>Potential applications</a:t>
            </a:r>
          </a:p>
        </p:txBody>
      </p:sp>
      <p:graphicFrame>
        <p:nvGraphicFramePr>
          <p:cNvPr id="39" name="Content Placeholder 4">
            <a:extLst>
              <a:ext uri="{FF2B5EF4-FFF2-40B4-BE49-F238E27FC236}">
                <a16:creationId xmlns:a16="http://schemas.microsoft.com/office/drawing/2014/main" id="{D41949FF-1A21-36AF-50AA-D5A2845C45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6425122"/>
              </p:ext>
            </p:extLst>
          </p:nvPr>
        </p:nvGraphicFramePr>
        <p:xfrm>
          <a:off x="688571" y="1252728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65977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Rectangle 121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445B10-CA6C-FBEA-5FD5-44A3D2C37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t="15730"/>
          <a:stretch/>
        </p:blipFill>
        <p:spPr>
          <a:xfrm>
            <a:off x="114321" y="365125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75AF80-5F75-ED5F-2B0A-5247F234D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IE" sz="5400" b="0" i="0" u="none" strike="noStrike" dirty="0">
                <a:solidFill>
                  <a:schemeClr val="bg1"/>
                </a:solidFill>
                <a:effectLst/>
                <a:latin typeface="Söhne"/>
              </a:rPr>
              <a:t>Limitations and Further Research</a:t>
            </a:r>
            <a:endParaRPr lang="en-US" sz="5400" dirty="0">
              <a:solidFill>
                <a:schemeClr val="bg1"/>
              </a:solidFill>
            </a:endParaRPr>
          </a:p>
        </p:txBody>
      </p:sp>
      <p:sp>
        <p:nvSpPr>
          <p:cNvPr id="124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4DAE2-44D3-4987-9A68-231065A9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926336"/>
            <a:ext cx="10805160" cy="42550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E" sz="1800" b="0" i="0" u="none" strike="noStrike" dirty="0">
                <a:solidFill>
                  <a:schemeClr val="bg1"/>
                </a:solidFill>
                <a:effectLst/>
              </a:rPr>
              <a:t>Limitations:</a:t>
            </a:r>
          </a:p>
          <a:p>
            <a:pPr marL="0" indent="0">
              <a:buNone/>
            </a:pPr>
            <a:endParaRPr lang="en-IE" sz="1800" b="0" i="0" u="none" strike="noStrike" dirty="0">
              <a:solidFill>
                <a:schemeClr val="bg1"/>
              </a:solidFill>
              <a:effectLst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Need for more male participants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Survey reach</a:t>
            </a:r>
            <a:endParaRPr lang="en-IE" sz="1800" b="0" i="0" u="none" strike="noStrike" dirty="0">
              <a:solidFill>
                <a:schemeClr val="bg1"/>
              </a:solidFill>
              <a:effectLst/>
            </a:endParaRPr>
          </a:p>
          <a:p>
            <a:pPr marL="742950" lvl="1" indent="-285750"/>
            <a:r>
              <a:rPr lang="en-IE" sz="1800" b="1" dirty="0">
                <a:solidFill>
                  <a:schemeClr val="bg1"/>
                </a:solidFill>
              </a:rPr>
              <a:t>Student researcher = </a:t>
            </a:r>
            <a:r>
              <a:rPr lang="en-IE" sz="1800" dirty="0">
                <a:solidFill>
                  <a:schemeClr val="bg1"/>
                </a:solidFill>
              </a:rPr>
              <a:t>refinement required in</a:t>
            </a:r>
            <a:r>
              <a:rPr lang="en-IE" dirty="0">
                <a:solidFill>
                  <a:schemeClr val="bg1"/>
                </a:solidFill>
              </a:rPr>
              <a:t> </a:t>
            </a:r>
            <a:r>
              <a:rPr lang="en-IE" sz="1800" dirty="0">
                <a:solidFill>
                  <a:schemeClr val="bg1"/>
                </a:solidFill>
              </a:rPr>
              <a:t>survey design.</a:t>
            </a:r>
            <a:endParaRPr lang="en-IE" sz="1800" b="0" i="0" u="none" strike="noStrike" dirty="0">
              <a:solidFill>
                <a:schemeClr val="bg1"/>
              </a:solidFill>
              <a:effectLst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IE" sz="1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IE" sz="1800" b="0" i="0" u="none" strike="noStrike" dirty="0">
                <a:solidFill>
                  <a:schemeClr val="bg1"/>
                </a:solidFill>
                <a:effectLst/>
              </a:rPr>
              <a:t>Future Research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IE" sz="1800" dirty="0">
              <a:solidFill>
                <a:schemeClr val="bg1"/>
              </a:solidFill>
            </a:endParaRPr>
          </a:p>
          <a:p>
            <a:pPr lvl="1"/>
            <a:r>
              <a:rPr lang="en-IE" sz="1800" b="1" dirty="0">
                <a:solidFill>
                  <a:schemeClr val="bg1"/>
                </a:solidFill>
              </a:rPr>
              <a:t>Motivations driving participation by gender</a:t>
            </a:r>
          </a:p>
          <a:p>
            <a:pPr lvl="1"/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Comparative studies</a:t>
            </a:r>
          </a:p>
          <a:p>
            <a:pPr lvl="1"/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Broader impacts of community choirs</a:t>
            </a:r>
          </a:p>
          <a:p>
            <a:pPr lvl="1"/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Early music engagement- school / youth </a:t>
            </a:r>
            <a:r>
              <a:rPr lang="en-IE" sz="1800" b="1" i="0" u="none" strike="noStrike">
                <a:solidFill>
                  <a:schemeClr val="bg1"/>
                </a:solidFill>
                <a:effectLst/>
              </a:rPr>
              <a:t>choirs /County </a:t>
            </a:r>
            <a:r>
              <a:rPr lang="en-IE" sz="1800" b="1" i="0" u="none" strike="noStrike" dirty="0">
                <a:solidFill>
                  <a:schemeClr val="bg1"/>
                </a:solidFill>
                <a:effectLst/>
              </a:rPr>
              <a:t>Wicklow</a:t>
            </a:r>
            <a:endParaRPr lang="en-US" sz="1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16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4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7A727-1AA0-6C25-04DB-627BE73B2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800" y="448721"/>
            <a:ext cx="4713997" cy="12256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b="0" i="0" u="none" strike="noStrike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Conclusion:</a:t>
            </a:r>
            <a:br>
              <a:rPr lang="en-US" sz="3800" b="0" i="0" u="none" strike="noStrike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38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DEFE2B-28B8-579B-C7A4-A990D4AC2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717" r="1" b="11667"/>
          <a:stretch/>
        </p:blipFill>
        <p:spPr>
          <a:xfrm>
            <a:off x="254268" y="0"/>
            <a:ext cx="5409933" cy="6858000"/>
          </a:xfrm>
          <a:prstGeom prst="rect">
            <a:avLst/>
          </a:prstGeom>
        </p:spPr>
      </p:pic>
      <p:cxnSp>
        <p:nvCxnSpPr>
          <p:cNvPr id="64" name="Straight Connector 66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416EB323-51C7-3F43-CB87-190A823E3879}"/>
              </a:ext>
            </a:extLst>
          </p:cNvPr>
          <p:cNvSpPr/>
          <p:nvPr/>
        </p:nvSpPr>
        <p:spPr>
          <a:xfrm>
            <a:off x="6527800" y="1909192"/>
            <a:ext cx="4713997" cy="364771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ADDRESSED KEY QUESTIONS: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Factors driving singing participation in County </a:t>
            </a:r>
            <a:r>
              <a:rPr lang="en-US" sz="1300" dirty="0" err="1">
                <a:solidFill>
                  <a:schemeClr val="bg1"/>
                </a:solidFill>
              </a:rPr>
              <a:t>Wicklow</a:t>
            </a:r>
            <a:endParaRPr lang="en-US" sz="1300" dirty="0">
              <a:solidFill>
                <a:schemeClr val="bg1"/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Perceived health or wellness benefits?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Community In the choir /In the community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Grounded Theory to develop themes</a:t>
            </a:r>
          </a:p>
          <a:p>
            <a:pPr marL="228600" lvl="1">
              <a:lnSpc>
                <a:spcPct val="90000"/>
              </a:lnSpc>
              <a:spcAft>
                <a:spcPts val="600"/>
              </a:spcAft>
            </a:pPr>
            <a:endParaRPr lang="en-US" sz="1300" dirty="0">
              <a:solidFill>
                <a:schemeClr val="bg1"/>
              </a:solidFill>
            </a:endParaRP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FOUNDATION FOR FUTURE INVESTIGATION: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Pr</a:t>
            </a:r>
            <a:r>
              <a:rPr lang="en-US" sz="1300" b="0" i="0" u="none" strike="noStrike" dirty="0">
                <a:solidFill>
                  <a:schemeClr val="bg1"/>
                </a:solidFill>
                <a:effectLst/>
              </a:rPr>
              <a:t>ovides  basis for continued exploration and advancement in the field of community choirs in County </a:t>
            </a:r>
            <a:r>
              <a:rPr lang="en-US" sz="1300" b="0" i="0" u="none" strike="noStrike" dirty="0" err="1">
                <a:solidFill>
                  <a:schemeClr val="bg1"/>
                </a:solidFill>
                <a:effectLst/>
              </a:rPr>
              <a:t>Wicklow</a:t>
            </a:r>
            <a:r>
              <a:rPr lang="en-US" sz="1300" b="0" i="0" u="none" strike="noStrike" dirty="0">
                <a:solidFill>
                  <a:schemeClr val="bg1"/>
                </a:solidFill>
                <a:effectLst/>
              </a:rPr>
              <a:t>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0" i="0" u="none" strike="noStrike" dirty="0">
              <a:solidFill>
                <a:schemeClr val="bg1"/>
              </a:solidFill>
              <a:effectLst/>
            </a:endParaRP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CONTRIBUTION TO KNOWLEDGE: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 Contributes to expanding the existing understanding of choir participation in County </a:t>
            </a:r>
            <a:r>
              <a:rPr lang="en-US" sz="1300" dirty="0" err="1">
                <a:solidFill>
                  <a:schemeClr val="bg1"/>
                </a:solidFill>
              </a:rPr>
              <a:t>Wicklow</a:t>
            </a:r>
            <a:endParaRPr lang="en-US" sz="1300" dirty="0">
              <a:solidFill>
                <a:schemeClr val="bg1"/>
              </a:solidFill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</a:rPr>
              <a:t>Personal experience as student researcher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26792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E9B-B563-B9EC-9911-47AD5F690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6" name="Content Placeholder 25" descr="A screenshot of a document&#10;&#10;Description automatically generated">
            <a:extLst>
              <a:ext uri="{FF2B5EF4-FFF2-40B4-BE49-F238E27FC236}">
                <a16:creationId xmlns:a16="http://schemas.microsoft.com/office/drawing/2014/main" id="{67D9E172-89A0-1E05-D001-D3D24D5AF4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59047" y="260916"/>
            <a:ext cx="7261540" cy="6011296"/>
          </a:xfr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BA308DD-038E-0DDF-807E-A9DA84642174}"/>
              </a:ext>
            </a:extLst>
          </p:cNvPr>
          <p:cNvSpPr txBox="1"/>
          <p:nvPr/>
        </p:nvSpPr>
        <p:spPr>
          <a:xfrm>
            <a:off x="5075086" y="6146443"/>
            <a:ext cx="6926414" cy="646331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IE" sz="1200" dirty="0"/>
              <a:t>Citypopulation.de (2023) Online; Available at: https://www.citypopulation.de/en/uk/london/admin/kensington_and_chelsea/E43000210__kensington_and_chelsea/ (Accessed Jul 2 2023)</a:t>
            </a:r>
          </a:p>
        </p:txBody>
      </p:sp>
    </p:spTree>
    <p:extLst>
      <p:ext uri="{BB962C8B-B14F-4D97-AF65-F5344CB8AC3E}">
        <p14:creationId xmlns:p14="http://schemas.microsoft.com/office/powerpoint/2010/main" val="16380224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E9B-B563-B9EC-9911-47AD5F690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Content Placeholder 8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4F7D219A-3E46-2D41-3BEE-1307D5FCBD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77310" y="625683"/>
            <a:ext cx="6996426" cy="6110515"/>
          </a:xfrm>
        </p:spPr>
      </p:pic>
    </p:spTree>
    <p:extLst>
      <p:ext uri="{BB962C8B-B14F-4D97-AF65-F5344CB8AC3E}">
        <p14:creationId xmlns:p14="http://schemas.microsoft.com/office/powerpoint/2010/main" val="41032491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E9B-B563-B9EC-9911-47AD5F690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Content Placeholder 12" descr="A screenshot of a computer&#10;&#10;Description automatically generated">
            <a:extLst>
              <a:ext uri="{FF2B5EF4-FFF2-40B4-BE49-F238E27FC236}">
                <a16:creationId xmlns:a16="http://schemas.microsoft.com/office/drawing/2014/main" id="{FDA0B3CB-441B-0EEC-B00A-E05F8AED92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48027" y="771988"/>
            <a:ext cx="7054993" cy="5376400"/>
          </a:xfrm>
        </p:spPr>
      </p:pic>
    </p:spTree>
    <p:extLst>
      <p:ext uri="{BB962C8B-B14F-4D97-AF65-F5344CB8AC3E}">
        <p14:creationId xmlns:p14="http://schemas.microsoft.com/office/powerpoint/2010/main" val="2442868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E9B-B563-B9EC-9911-47AD5F690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Content Placeholder 8" descr="A screenshot of a document&#10;&#10;Description automatically generated">
            <a:extLst>
              <a:ext uri="{FF2B5EF4-FFF2-40B4-BE49-F238E27FC236}">
                <a16:creationId xmlns:a16="http://schemas.microsoft.com/office/drawing/2014/main" id="{B9CF84F8-1B7B-154C-B81B-39F0D4B75D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37762" y="343220"/>
            <a:ext cx="6607499" cy="5853554"/>
          </a:xfrm>
        </p:spPr>
      </p:pic>
    </p:spTree>
    <p:extLst>
      <p:ext uri="{BB962C8B-B14F-4D97-AF65-F5344CB8AC3E}">
        <p14:creationId xmlns:p14="http://schemas.microsoft.com/office/powerpoint/2010/main" val="40308475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5" name="Freeform: Shape 24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959E9B-B563-B9EC-9911-47AD5F690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04A8485-090A-503A-29FB-DB0E963FB1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63982" y="318604"/>
            <a:ext cx="7128018" cy="5882691"/>
          </a:xfrm>
        </p:spPr>
      </p:pic>
    </p:spTree>
    <p:extLst>
      <p:ext uri="{BB962C8B-B14F-4D97-AF65-F5344CB8AC3E}">
        <p14:creationId xmlns:p14="http://schemas.microsoft.com/office/powerpoint/2010/main" val="1719330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51CBC-B897-586C-2491-494C84807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End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8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9929</TotalTime>
  <Words>1772</Words>
  <Application>Microsoft Macintosh PowerPoint</Application>
  <PresentationFormat>Widescreen</PresentationFormat>
  <Paragraphs>243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Söhne</vt:lpstr>
      <vt:lpstr>Office Theme</vt:lpstr>
      <vt:lpstr>Wicklow Sings!</vt:lpstr>
      <vt:lpstr>PowerPoint Presentation</vt:lpstr>
      <vt:lpstr>Context of research</vt:lpstr>
      <vt:lpstr>Justification:  </vt:lpstr>
      <vt:lpstr>Project overview – Key Questions</vt:lpstr>
      <vt:lpstr>Methodology</vt:lpstr>
      <vt:lpstr>Methods</vt:lpstr>
      <vt:lpstr>Literature Overview</vt:lpstr>
      <vt:lpstr>Data Collection</vt:lpstr>
      <vt:lpstr>PowerPoint Presentation</vt:lpstr>
      <vt:lpstr>Ethics</vt:lpstr>
      <vt:lpstr>Findings</vt:lpstr>
      <vt:lpstr>Demographics: Who Sings in the Choir?</vt:lpstr>
      <vt:lpstr>Choir Demographics:  In what choirs do they sing? </vt:lpstr>
      <vt:lpstr>PowerPoint Presentation</vt:lpstr>
      <vt:lpstr>Motivation- (continued)  </vt:lpstr>
      <vt:lpstr>Community in the choir</vt:lpstr>
      <vt:lpstr>Choir in the community</vt:lpstr>
      <vt:lpstr>Top Three Experienced Benefits</vt:lpstr>
      <vt:lpstr>Potential applications</vt:lpstr>
      <vt:lpstr>Limitations and Further Research</vt:lpstr>
      <vt:lpstr>Conclusion: </vt:lpstr>
      <vt:lpstr>references</vt:lpstr>
      <vt:lpstr>references</vt:lpstr>
      <vt:lpstr>references</vt:lpstr>
      <vt:lpstr>references</vt:lpstr>
      <vt:lpstr>references</vt:lpstr>
      <vt:lpstr>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Wicklow Sings!</dc:title>
  <dc:creator>David Pritchard</dc:creator>
  <cp:lastModifiedBy>David Pritchard</cp:lastModifiedBy>
  <cp:revision>1</cp:revision>
  <cp:lastPrinted>2023-07-12T16:21:52Z</cp:lastPrinted>
  <dcterms:created xsi:type="dcterms:W3CDTF">2023-07-06T07:05:06Z</dcterms:created>
  <dcterms:modified xsi:type="dcterms:W3CDTF">2023-07-13T17:37:31Z</dcterms:modified>
</cp:coreProperties>
</file>